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35B0B495-754E-4DB1-A4C7-6C4E1A466217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99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#mg34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00C7C7"/>
      </a:accent1>
      <a:accent2>
        <a:srgbClr val="FD4264"/>
      </a:accent2>
      <a:accent3>
        <a:srgbClr val="FC9D9A"/>
      </a:accent3>
      <a:accent4>
        <a:srgbClr val="F8CDAC"/>
      </a:accent4>
      <a:accent5>
        <a:srgbClr val="C7C7A9"/>
      </a:accent5>
      <a:accent6>
        <a:srgbClr val="83AF9A"/>
      </a:accent6>
      <a:hlink>
        <a:srgbClr val="6B9F25"/>
      </a:hlink>
      <a:folHlink>
        <a:srgbClr val="BA690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10</cp:revision>
  <dcterms:created xsi:type="dcterms:W3CDTF">2021-09-29T14:29:54Z</dcterms:created>
  <dcterms:modified xsi:type="dcterms:W3CDTF">2021-12-09T07:43:55Z</dcterms:modified>
</cp:coreProperties>
</file>