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0D318-4AA4-43E6-9FAD-17BA5BE1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8C723-5D74-4DBF-9656-A5E4A6FA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85CE0-F8DD-453C-9D1B-5B11B07C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07BC5-0646-4404-867D-C93AFC61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56676-47DC-4853-A295-B84BFA6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5D8F-79C4-4F8C-92B1-AF09C1E4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FE31C-1B00-451D-90B1-D2128D9CE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38DE5-BDC4-4D81-BA6C-0BD8230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5846F-F149-4A94-BC8F-4C821C2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9F3C5-7BF4-4965-B6D6-D62EC437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1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93AF2-8FC9-43F6-9173-03ADA9E08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A660C5-DEBE-40B0-861D-BF5491D49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58FD9-04CF-4414-A671-53543F8F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4E23F-B3A9-4BB0-9914-13CAC407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14DF0-0DE4-4310-9FBD-257824E5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25EF-2FB5-4D0E-9ACC-18B0CD0D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AF61D-A510-41C3-8521-BF9175E9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27062-A927-4E35-890B-CC461DEA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0BB16-C10F-4A82-AF56-0580E207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73FAF-0332-444C-8E7A-EDD60AC2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91791-1C7F-4A31-9FED-2DDC2746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ADEEF-51A9-451C-9AE1-19B212C3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C34FE-8A6E-48CF-B699-A2891D48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AB605-695B-4BE2-8118-54CB2572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2E03A-F1E6-428F-8B66-AAF2F732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0D994-69D4-4970-BC17-7B3F967B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5402C-074A-4632-AA4C-E98203B93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9B2E4-A76E-4565-8202-7540F191C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B7698-5336-47B2-B2B7-EE6883C1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51B84-EE51-44D4-9CB6-B0BCA93C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8FD03-B14E-4B7F-9FE8-C09156DE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1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7192C-38B2-40EB-9842-DF2D856A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A9572-E530-4FDA-B28F-23A1B17D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B0FE23-779B-465B-B797-1D2DEC00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4D6E9-B294-4967-95E6-A6699027F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87095-652A-436B-A958-02B9C9EE2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0638D-FC2D-4299-BA9A-D2B074D4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122C44-2448-4C6B-89EC-856AC4C7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F1739-9DDC-43EA-888A-58A5430F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4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53C0-8399-423D-A6AF-00F71519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97FF44-5092-4CB4-945A-26BB1385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41B80-0E71-4236-BDBE-69D52BA6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937DF4-20A0-4BD0-B8CB-086E879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72F71F-B9F5-43FC-B408-D4D6299E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01C73-8B11-4F4C-9885-45CEAFD7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B5AAF-C65F-4767-B115-469506B6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01D94-3602-4812-B5EC-D84A350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48521-2FE5-4535-84A1-66F7EE7D9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ECBC5-484F-4A58-8B86-4B8C28C2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6FE6F-F489-4F1B-8B8A-1B255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AB337-E698-4EE6-984D-5F47418A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6D81D-3A98-4631-8640-B549F2E9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AC5AF-EE51-4754-B21E-C6B90841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57882-63DB-4A62-93C1-5599CB352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F7139-F95E-4B14-A72A-AD76F5BE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A0586-58CD-4D96-B16F-F9DB1D66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0AB32-F44B-470D-A6E2-BF194DC49EA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9EEEC-9866-47C8-BAC8-EE68D626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19779-DAC3-472B-B5EC-49BB4A36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4C09C-AD21-4611-8649-B51305640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>
            <a:extLst>
              <a:ext uri="{FF2B5EF4-FFF2-40B4-BE49-F238E27FC236}">
                <a16:creationId xmlns:a16="http://schemas.microsoft.com/office/drawing/2014/main" id="{1C313AFC-B113-4AB5-ABC9-A09F2D55C3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657313" y="-2676686"/>
            <a:ext cx="6877375" cy="12192002"/>
          </a:xfrm>
          <a:prstGeom prst="rect">
            <a:avLst/>
          </a:prstGeom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91D34D25-26A7-41E0-A977-FAE58F3B20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000375"/>
            <a:ext cx="4572215" cy="3857628"/>
          </a:xfrm>
          <a:prstGeom prst="rect">
            <a:avLst/>
          </a:prstGeom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805B63E4-1246-4E87-8914-94EC39B21A7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817078" y="-2659888"/>
            <a:ext cx="6696217" cy="12158405"/>
          </a:xfrm>
          <a:prstGeom prst="rect">
            <a:avLst/>
          </a:prstGeom>
        </p:spPr>
      </p:pic>
      <p:pic>
        <p:nvPicPr>
          <p:cNvPr id="10" name="图片 16">
            <a:extLst>
              <a:ext uri="{FF2B5EF4-FFF2-40B4-BE49-F238E27FC236}">
                <a16:creationId xmlns:a16="http://schemas.microsoft.com/office/drawing/2014/main" id="{AA926C22-66B5-46CF-B2C4-E826D9566DA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6788" y="624674"/>
            <a:ext cx="3367790" cy="2076094"/>
          </a:xfrm>
          <a:prstGeom prst="rect">
            <a:avLst/>
          </a:prstGeom>
        </p:spPr>
      </p:pic>
      <p:pic>
        <p:nvPicPr>
          <p:cNvPr id="11" name="图片 17">
            <a:extLst>
              <a:ext uri="{FF2B5EF4-FFF2-40B4-BE49-F238E27FC236}">
                <a16:creationId xmlns:a16="http://schemas.microsoft.com/office/drawing/2014/main" id="{2963AC70-F941-48FA-90C1-3DE4DDDBE42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837" y="3497653"/>
            <a:ext cx="7620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27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Lucas</dc:creator>
  <cp:lastModifiedBy>Jeong Lucas</cp:lastModifiedBy>
  <cp:revision>2</cp:revision>
  <dcterms:created xsi:type="dcterms:W3CDTF">2021-12-09T07:58:14Z</dcterms:created>
  <dcterms:modified xsi:type="dcterms:W3CDTF">2021-12-09T07:58:27Z</dcterms:modified>
</cp:coreProperties>
</file>