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40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441F1D8-A993-4FD7-8EB0-F2DEE6ACDA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6158203"/>
          </a:xfrm>
          <a:prstGeom prst="rect">
            <a:avLst/>
          </a:prstGeom>
          <a:solidFill>
            <a:srgbClr val="95C1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7" tIns="45708" rIns="91417" bIns="45708" anchor="ctr"/>
          <a:lstStyle/>
          <a:p>
            <a:endParaRPr lang="zh-CN" altLang="en-US"/>
          </a:p>
        </p:txBody>
      </p:sp>
      <p:grpSp>
        <p:nvGrpSpPr>
          <p:cNvPr id="8" name="Group 23">
            <a:extLst>
              <a:ext uri="{FF2B5EF4-FFF2-40B4-BE49-F238E27FC236}">
                <a16:creationId xmlns:a16="http://schemas.microsoft.com/office/drawing/2014/main" id="{844D94B2-F2AC-47FC-89A7-1083607EAC5F}"/>
              </a:ext>
            </a:extLst>
          </p:cNvPr>
          <p:cNvGrpSpPr/>
          <p:nvPr userDrawn="1"/>
        </p:nvGrpSpPr>
        <p:grpSpPr bwMode="auto">
          <a:xfrm>
            <a:off x="-1" y="298450"/>
            <a:ext cx="964163" cy="431800"/>
            <a:chOff x="0" y="168"/>
            <a:chExt cx="204" cy="318"/>
          </a:xfrm>
        </p:grpSpPr>
        <p:sp>
          <p:nvSpPr>
            <p:cNvPr id="9" name="Rectangle 24">
              <a:extLst>
                <a:ext uri="{FF2B5EF4-FFF2-40B4-BE49-F238E27FC236}">
                  <a16:creationId xmlns:a16="http://schemas.microsoft.com/office/drawing/2014/main" id="{6A3FF20F-FC29-4ECD-AD0F-6FD807F32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C642A470-51A0-4DDE-9748-2577ABD3F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97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27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Lucas</dc:creator>
  <cp:lastModifiedBy>Jeong Lucas</cp:lastModifiedBy>
  <cp:revision>2</cp:revision>
  <dcterms:created xsi:type="dcterms:W3CDTF">2021-12-10T00:17:42Z</dcterms:created>
  <dcterms:modified xsi:type="dcterms:W3CDTF">2021-12-10T00:18:12Z</dcterms:modified>
</cp:coreProperties>
</file>