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10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28086"/>
      </a:accent1>
      <a:accent2>
        <a:srgbClr val="6DB0B0"/>
      </a:accent2>
      <a:accent3>
        <a:srgbClr val="F6B107"/>
      </a:accent3>
      <a:accent4>
        <a:srgbClr val="61A6D5"/>
      </a:accent4>
      <a:accent5>
        <a:srgbClr val="009AC4"/>
      </a:accent5>
      <a:accent6>
        <a:srgbClr val="015786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6</cp:revision>
  <dcterms:created xsi:type="dcterms:W3CDTF">2021-09-28T12:26:34Z</dcterms:created>
  <dcterms:modified xsi:type="dcterms:W3CDTF">2021-10-04T06:43:56Z</dcterms:modified>
</cp:coreProperties>
</file>