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3B5B-0614-462E-89D2-49644AA8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35D50-C1A7-4F9C-BB38-2C3D1F7A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E3C0A-0CCA-4E06-8A8F-2A339954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25A54-7950-4424-9777-5CCD0349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42950-EBAD-4297-9659-CC17899A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3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4945F-99C3-4E81-8E6E-746F575D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57F35-E554-4941-A689-BD4B6000D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CD92C-8104-4351-AACE-95306398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E746C-A5D0-4E24-B2EC-D8B4DB73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1B5E5-D460-47D2-8400-2911051E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FB97EC-3C7E-4940-ACCC-973D42767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D5851-3B19-4C06-9FC8-7CE2A0934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180A7-F132-4A2F-A547-4743F78B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943FC-78CF-4A5C-AB3C-D784183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82A7B-70EF-4DB8-9EF1-C8123F0E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E6896-8BF8-498E-8BDC-02F934AD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775E8-FEE9-4FF6-BC92-C4603210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BF346-A39F-4635-9306-A09A9254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54CA5-F075-4E47-8F31-D65835CA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BCA59-1B6C-4D90-9804-A24033E4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5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62F69-4172-442A-83FE-AC05573C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C2E72-8A91-4075-B7D2-AC4DB0AA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C3375-7AA6-4301-91D6-B9E13F4F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4E0F6-BB3D-482A-ACF4-C4588610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E691C-77FF-4017-93CF-86431623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6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38BFB-FD63-4546-8239-0F6AD476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DCA0F-A111-4FFD-BD1C-3C8A14A98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BDDAC2-2996-46DC-832E-F0343D62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B0B31-8D89-4376-9BF9-B7A49BF7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FB367-3D5F-4C51-B8E2-42C9BB1B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5442F-E58B-4186-960B-36A1B1CF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8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62885-5D68-411F-A2E8-D55C3DF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CF963-D755-478E-94BF-062411C3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06C74-A331-49EA-BA47-0A100AA7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72C9ED-782C-4D75-81DF-9B450696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D7CF44-B5A4-437D-AA04-4E5775D71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9F932D-1A87-42BD-97DB-031C501B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4A162-0D8E-4C25-B6B0-847B2D45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22B70-3E95-46DF-8E86-73FA8E0D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A82CC-EB78-4811-8BCA-F47B54E9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8A3FA3-2EBF-441D-A6A7-343919F2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22D53-F6CC-4842-A2B6-5EE4DEFA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B329C4-EE7C-43DB-BA77-E2F73C60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2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69ED15-B5C5-4F4F-944B-83CC27F3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73A513-BF7E-4FEC-8C2A-D2D86C3A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93E15-08CC-4ADB-863F-181C4BA7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3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77BE0-6650-4701-A627-05936D1B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6F1D5-8A4F-452C-8B6C-2B5D43E5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B0BCAD-4B7F-42FD-892C-BDA788368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A4A76-6FF3-463F-B4D5-BD9EC6EC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F9176-7C6F-4822-A2DC-68D32C1F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6D557-E37B-48A2-8328-BAD10B4D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0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45016-E714-4026-9499-96C5B15D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79CD6-06AB-49C4-8631-8C8AF6D16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9C685-B661-48BC-A514-B7C482DD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E7AE3A-D350-4687-A463-C34F2B8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27BBE7-9AF8-42F1-B099-C4F9D401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6F8B7-EF24-483D-A860-A36D722B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6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98E8889D-E312-4081-9A7F-47FA299C7F07}"/>
              </a:ext>
            </a:extLst>
          </p:cNvPr>
          <p:cNvSpPr/>
          <p:nvPr userDrawn="1"/>
        </p:nvSpPr>
        <p:spPr>
          <a:xfrm>
            <a:off x="9485195" y="0"/>
            <a:ext cx="2706805" cy="22860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6E2AA02C-F1C2-461A-871F-9821EBE98C98}"/>
              </a:ext>
            </a:extLst>
          </p:cNvPr>
          <p:cNvSpPr/>
          <p:nvPr userDrawn="1"/>
        </p:nvSpPr>
        <p:spPr>
          <a:xfrm>
            <a:off x="9485194" y="2286000"/>
            <a:ext cx="2706805" cy="228600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99BFB412-518D-4157-824C-AEBCFF70DB22}"/>
              </a:ext>
            </a:extLst>
          </p:cNvPr>
          <p:cNvSpPr/>
          <p:nvPr userDrawn="1"/>
        </p:nvSpPr>
        <p:spPr>
          <a:xfrm>
            <a:off x="9485193" y="4572000"/>
            <a:ext cx="2706805" cy="228600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2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4C9D"/>
      </a:accent1>
      <a:accent2>
        <a:srgbClr val="6E4DA9"/>
      </a:accent2>
      <a:accent3>
        <a:srgbClr val="F76F09"/>
      </a:accent3>
      <a:accent4>
        <a:srgbClr val="D74142"/>
      </a:accent4>
      <a:accent5>
        <a:srgbClr val="F3476C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4</cp:revision>
  <dcterms:created xsi:type="dcterms:W3CDTF">2021-09-28T15:41:29Z</dcterms:created>
  <dcterms:modified xsi:type="dcterms:W3CDTF">2021-10-04T06:44:46Z</dcterms:modified>
</cp:coreProperties>
</file>