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E4D4FE8D-C307-4DF0-B0C9-76B9076E9BA1}"/>
              </a:ext>
            </a:extLst>
          </p:cNvPr>
          <p:cNvCxnSpPr>
            <a:cxnSpLocks/>
          </p:cNvCxnSpPr>
          <p:nvPr userDrawn="1"/>
        </p:nvCxnSpPr>
        <p:spPr>
          <a:xfrm flipV="1">
            <a:off x="38955" y="3145808"/>
            <a:ext cx="0" cy="371219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9" name="직선 연결선 398">
            <a:extLst>
              <a:ext uri="{FF2B5EF4-FFF2-40B4-BE49-F238E27FC236}">
                <a16:creationId xmlns:a16="http://schemas.microsoft.com/office/drawing/2014/main" id="{8967748A-EC38-4894-9B56-5428698BC866}"/>
              </a:ext>
            </a:extLst>
          </p:cNvPr>
          <p:cNvCxnSpPr>
            <a:cxnSpLocks/>
          </p:cNvCxnSpPr>
          <p:nvPr userDrawn="1"/>
        </p:nvCxnSpPr>
        <p:spPr>
          <a:xfrm flipV="1">
            <a:off x="136764" y="2340590"/>
            <a:ext cx="0" cy="45174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0" name="직선 연결선 399">
            <a:extLst>
              <a:ext uri="{FF2B5EF4-FFF2-40B4-BE49-F238E27FC236}">
                <a16:creationId xmlns:a16="http://schemas.microsoft.com/office/drawing/2014/main" id="{2CD04649-EB93-42BC-B3FF-F05C401ADD3F}"/>
              </a:ext>
            </a:extLst>
          </p:cNvPr>
          <p:cNvCxnSpPr>
            <a:cxnSpLocks/>
          </p:cNvCxnSpPr>
          <p:nvPr userDrawn="1"/>
        </p:nvCxnSpPr>
        <p:spPr>
          <a:xfrm flipV="1">
            <a:off x="232298" y="825689"/>
            <a:ext cx="0" cy="603231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9B5E44B4-6C36-4F85-BA38-695A277B3E8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0107" y="2586250"/>
            <a:ext cx="0" cy="42717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2" name="직선 연결선 401">
            <a:extLst>
              <a:ext uri="{FF2B5EF4-FFF2-40B4-BE49-F238E27FC236}">
                <a16:creationId xmlns:a16="http://schemas.microsoft.com/office/drawing/2014/main" id="{5A1FD9E8-FE11-49A6-8812-10BEC624B8D6}"/>
              </a:ext>
            </a:extLst>
          </p:cNvPr>
          <p:cNvCxnSpPr>
            <a:cxnSpLocks/>
          </p:cNvCxnSpPr>
          <p:nvPr userDrawn="1"/>
        </p:nvCxnSpPr>
        <p:spPr>
          <a:xfrm flipV="1">
            <a:off x="423367" y="1050877"/>
            <a:ext cx="0" cy="580712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3" name="직선 연결선 402">
            <a:extLst>
              <a:ext uri="{FF2B5EF4-FFF2-40B4-BE49-F238E27FC236}">
                <a16:creationId xmlns:a16="http://schemas.microsoft.com/office/drawing/2014/main" id="{AB9A77DF-8797-4A8D-8A9D-44B30B030956}"/>
              </a:ext>
            </a:extLst>
          </p:cNvPr>
          <p:cNvCxnSpPr>
            <a:cxnSpLocks/>
          </p:cNvCxnSpPr>
          <p:nvPr userDrawn="1"/>
        </p:nvCxnSpPr>
        <p:spPr>
          <a:xfrm flipV="1">
            <a:off x="521176" y="3364172"/>
            <a:ext cx="0" cy="349382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4" name="직선 연결선 403">
            <a:extLst>
              <a:ext uri="{FF2B5EF4-FFF2-40B4-BE49-F238E27FC236}">
                <a16:creationId xmlns:a16="http://schemas.microsoft.com/office/drawing/2014/main" id="{80D470B8-CCD7-47F9-BA9F-EC838C140C75}"/>
              </a:ext>
            </a:extLst>
          </p:cNvPr>
          <p:cNvCxnSpPr>
            <a:cxnSpLocks/>
          </p:cNvCxnSpPr>
          <p:nvPr userDrawn="1"/>
        </p:nvCxnSpPr>
        <p:spPr>
          <a:xfrm flipV="1">
            <a:off x="616710" y="3098041"/>
            <a:ext cx="0" cy="375996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5" name="직선 연결선 404">
            <a:extLst>
              <a:ext uri="{FF2B5EF4-FFF2-40B4-BE49-F238E27FC236}">
                <a16:creationId xmlns:a16="http://schemas.microsoft.com/office/drawing/2014/main" id="{9B08334E-FB40-4BBD-B4B1-447634B74602}"/>
              </a:ext>
            </a:extLst>
          </p:cNvPr>
          <p:cNvCxnSpPr>
            <a:cxnSpLocks/>
          </p:cNvCxnSpPr>
          <p:nvPr userDrawn="1"/>
        </p:nvCxnSpPr>
        <p:spPr>
          <a:xfrm flipV="1">
            <a:off x="714519" y="3350524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6" name="직선 연결선 405">
            <a:extLst>
              <a:ext uri="{FF2B5EF4-FFF2-40B4-BE49-F238E27FC236}">
                <a16:creationId xmlns:a16="http://schemas.microsoft.com/office/drawing/2014/main" id="{9F4E9913-B5C6-457C-91BB-D26A6DAB6357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328" y="1576315"/>
            <a:ext cx="0" cy="52816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7" name="직선 연결선 406">
            <a:extLst>
              <a:ext uri="{FF2B5EF4-FFF2-40B4-BE49-F238E27FC236}">
                <a16:creationId xmlns:a16="http://schemas.microsoft.com/office/drawing/2014/main" id="{0B81A1EE-E8F0-43C9-94CD-B16C4260B017}"/>
              </a:ext>
            </a:extLst>
          </p:cNvPr>
          <p:cNvCxnSpPr>
            <a:cxnSpLocks/>
          </p:cNvCxnSpPr>
          <p:nvPr userDrawn="1"/>
        </p:nvCxnSpPr>
        <p:spPr>
          <a:xfrm flipV="1">
            <a:off x="910137" y="3063921"/>
            <a:ext cx="0" cy="379408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8" name="직선 연결선 407">
            <a:extLst>
              <a:ext uri="{FF2B5EF4-FFF2-40B4-BE49-F238E27FC236}">
                <a16:creationId xmlns:a16="http://schemas.microsoft.com/office/drawing/2014/main" id="{29CD9682-BD38-4373-ACB8-1CDA70FC30A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5671" y="3343700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9" name="직선 연결선 408">
            <a:extLst>
              <a:ext uri="{FF2B5EF4-FFF2-40B4-BE49-F238E27FC236}">
                <a16:creationId xmlns:a16="http://schemas.microsoft.com/office/drawing/2014/main" id="{C77CD854-4345-4548-9150-7F35AA37051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3480" y="2947915"/>
            <a:ext cx="0" cy="39100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0" name="직선 연결선 409">
            <a:extLst>
              <a:ext uri="{FF2B5EF4-FFF2-40B4-BE49-F238E27FC236}">
                <a16:creationId xmlns:a16="http://schemas.microsoft.com/office/drawing/2014/main" id="{DCC2D288-DA2D-49D3-9F33-36589240089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96740" y="1944805"/>
            <a:ext cx="0" cy="49131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1" name="직선 연결선 410">
            <a:extLst>
              <a:ext uri="{FF2B5EF4-FFF2-40B4-BE49-F238E27FC236}">
                <a16:creationId xmlns:a16="http://schemas.microsoft.com/office/drawing/2014/main" id="{8D8D32F4-C67D-4BDA-A896-B14573258870}"/>
              </a:ext>
            </a:extLst>
          </p:cNvPr>
          <p:cNvCxnSpPr>
            <a:cxnSpLocks/>
          </p:cNvCxnSpPr>
          <p:nvPr userDrawn="1"/>
        </p:nvCxnSpPr>
        <p:spPr>
          <a:xfrm flipV="1">
            <a:off x="1294549" y="3487002"/>
            <a:ext cx="0" cy="33709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2" name="직선 연결선 411">
            <a:extLst>
              <a:ext uri="{FF2B5EF4-FFF2-40B4-BE49-F238E27FC236}">
                <a16:creationId xmlns:a16="http://schemas.microsoft.com/office/drawing/2014/main" id="{F9C52F96-AB86-4589-8DBE-EFCB9E79C808}"/>
              </a:ext>
            </a:extLst>
          </p:cNvPr>
          <p:cNvCxnSpPr>
            <a:cxnSpLocks/>
          </p:cNvCxnSpPr>
          <p:nvPr userDrawn="1"/>
        </p:nvCxnSpPr>
        <p:spPr>
          <a:xfrm flipV="1">
            <a:off x="1390083" y="3773605"/>
            <a:ext cx="0" cy="30843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3" name="직선 연결선 412">
            <a:extLst>
              <a:ext uri="{FF2B5EF4-FFF2-40B4-BE49-F238E27FC236}">
                <a16:creationId xmlns:a16="http://schemas.microsoft.com/office/drawing/2014/main" id="{E19393F4-7E64-4039-B385-3E4B9BD9007A}"/>
              </a:ext>
            </a:extLst>
          </p:cNvPr>
          <p:cNvCxnSpPr>
            <a:cxnSpLocks/>
          </p:cNvCxnSpPr>
          <p:nvPr userDrawn="1"/>
        </p:nvCxnSpPr>
        <p:spPr>
          <a:xfrm flipV="1">
            <a:off x="1487892" y="3698542"/>
            <a:ext cx="0" cy="315945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4" name="직선 연결선 413">
            <a:extLst>
              <a:ext uri="{FF2B5EF4-FFF2-40B4-BE49-F238E27FC236}">
                <a16:creationId xmlns:a16="http://schemas.microsoft.com/office/drawing/2014/main" id="{4DEA4EDB-CA77-4C81-A39C-2AE464A4C46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89625" y="4387754"/>
            <a:ext cx="0" cy="247024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5" name="직선 연결선 414">
            <a:extLst>
              <a:ext uri="{FF2B5EF4-FFF2-40B4-BE49-F238E27FC236}">
                <a16:creationId xmlns:a16="http://schemas.microsoft.com/office/drawing/2014/main" id="{A2BF3082-C4D2-496D-BBEB-EC56E31E5ECA}"/>
              </a:ext>
            </a:extLst>
          </p:cNvPr>
          <p:cNvCxnSpPr>
            <a:cxnSpLocks/>
          </p:cNvCxnSpPr>
          <p:nvPr userDrawn="1"/>
        </p:nvCxnSpPr>
        <p:spPr>
          <a:xfrm flipV="1">
            <a:off x="1687434" y="3944202"/>
            <a:ext cx="0" cy="29137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6" name="직선 연결선 415">
            <a:extLst>
              <a:ext uri="{FF2B5EF4-FFF2-40B4-BE49-F238E27FC236}">
                <a16:creationId xmlns:a16="http://schemas.microsoft.com/office/drawing/2014/main" id="{225D6296-1A2D-4CE8-B282-F21100C50A56}"/>
              </a:ext>
            </a:extLst>
          </p:cNvPr>
          <p:cNvCxnSpPr>
            <a:cxnSpLocks/>
          </p:cNvCxnSpPr>
          <p:nvPr userDrawn="1"/>
        </p:nvCxnSpPr>
        <p:spPr>
          <a:xfrm flipV="1">
            <a:off x="1782968" y="4374106"/>
            <a:ext cx="0" cy="24838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7" name="직선 연결선 416">
            <a:extLst>
              <a:ext uri="{FF2B5EF4-FFF2-40B4-BE49-F238E27FC236}">
                <a16:creationId xmlns:a16="http://schemas.microsoft.com/office/drawing/2014/main" id="{9F4AE1EA-936C-4E09-9382-A29B41AEE716}"/>
              </a:ext>
            </a:extLst>
          </p:cNvPr>
          <p:cNvCxnSpPr>
            <a:cxnSpLocks/>
          </p:cNvCxnSpPr>
          <p:nvPr userDrawn="1"/>
        </p:nvCxnSpPr>
        <p:spPr>
          <a:xfrm flipV="1">
            <a:off x="1880777" y="4817659"/>
            <a:ext cx="0" cy="204034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8" name="직선 연결선 417">
            <a:extLst>
              <a:ext uri="{FF2B5EF4-FFF2-40B4-BE49-F238E27FC236}">
                <a16:creationId xmlns:a16="http://schemas.microsoft.com/office/drawing/2014/main" id="{18BA3C69-6B23-4725-9778-23C5BBBDDF2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74037" y="4339987"/>
            <a:ext cx="0" cy="251801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9" name="직선 연결선 418">
            <a:extLst>
              <a:ext uri="{FF2B5EF4-FFF2-40B4-BE49-F238E27FC236}">
                <a16:creationId xmlns:a16="http://schemas.microsoft.com/office/drawing/2014/main" id="{8CAE304D-2176-47A3-BEDC-7B1208D5D45E}"/>
              </a:ext>
            </a:extLst>
          </p:cNvPr>
          <p:cNvCxnSpPr>
            <a:cxnSpLocks/>
          </p:cNvCxnSpPr>
          <p:nvPr userDrawn="1"/>
        </p:nvCxnSpPr>
        <p:spPr>
          <a:xfrm flipV="1">
            <a:off x="2071846" y="3493826"/>
            <a:ext cx="0" cy="33641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0" name="직선 연결선 419">
            <a:extLst>
              <a:ext uri="{FF2B5EF4-FFF2-40B4-BE49-F238E27FC236}">
                <a16:creationId xmlns:a16="http://schemas.microsoft.com/office/drawing/2014/main" id="{C981350C-369B-4A84-8507-498775A5E7E4}"/>
              </a:ext>
            </a:extLst>
          </p:cNvPr>
          <p:cNvCxnSpPr>
            <a:cxnSpLocks/>
          </p:cNvCxnSpPr>
          <p:nvPr userDrawn="1"/>
        </p:nvCxnSpPr>
        <p:spPr>
          <a:xfrm flipV="1">
            <a:off x="2167380" y="3152632"/>
            <a:ext cx="0" cy="370536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1" name="직선 연결선 420">
            <a:extLst>
              <a:ext uri="{FF2B5EF4-FFF2-40B4-BE49-F238E27FC236}">
                <a16:creationId xmlns:a16="http://schemas.microsoft.com/office/drawing/2014/main" id="{6797BD99-86E2-4930-9ED7-060198E9AF65}"/>
              </a:ext>
            </a:extLst>
          </p:cNvPr>
          <p:cNvCxnSpPr>
            <a:cxnSpLocks/>
          </p:cNvCxnSpPr>
          <p:nvPr userDrawn="1"/>
        </p:nvCxnSpPr>
        <p:spPr>
          <a:xfrm flipV="1">
            <a:off x="2265189" y="2804614"/>
            <a:ext cx="0" cy="40533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2" name="직선 연결선 421">
            <a:extLst>
              <a:ext uri="{FF2B5EF4-FFF2-40B4-BE49-F238E27FC236}">
                <a16:creationId xmlns:a16="http://schemas.microsoft.com/office/drawing/2014/main" id="{183A3C87-2508-4F10-98A9-AB967DAA4E9C}"/>
              </a:ext>
            </a:extLst>
          </p:cNvPr>
          <p:cNvCxnSpPr>
            <a:cxnSpLocks/>
          </p:cNvCxnSpPr>
          <p:nvPr userDrawn="1"/>
        </p:nvCxnSpPr>
        <p:spPr>
          <a:xfrm flipV="1">
            <a:off x="2362998" y="3493826"/>
            <a:ext cx="0" cy="33641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3" name="직선 연결선 422">
            <a:extLst>
              <a:ext uri="{FF2B5EF4-FFF2-40B4-BE49-F238E27FC236}">
                <a16:creationId xmlns:a16="http://schemas.microsoft.com/office/drawing/2014/main" id="{1E5FA90C-84E0-4DD4-9FB6-7C4E1FA64B0D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0807" y="4728948"/>
            <a:ext cx="0" cy="21290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4" name="직선 연결선 423">
            <a:extLst>
              <a:ext uri="{FF2B5EF4-FFF2-40B4-BE49-F238E27FC236}">
                <a16:creationId xmlns:a16="http://schemas.microsoft.com/office/drawing/2014/main" id="{054B29DE-2548-4E0F-99B8-36242CB66E81}"/>
              </a:ext>
            </a:extLst>
          </p:cNvPr>
          <p:cNvCxnSpPr>
            <a:cxnSpLocks/>
          </p:cNvCxnSpPr>
          <p:nvPr userDrawn="1"/>
        </p:nvCxnSpPr>
        <p:spPr>
          <a:xfrm flipV="1">
            <a:off x="2556341" y="3732662"/>
            <a:ext cx="0" cy="31253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5" name="직선 연결선 424">
            <a:extLst>
              <a:ext uri="{FF2B5EF4-FFF2-40B4-BE49-F238E27FC236}">
                <a16:creationId xmlns:a16="http://schemas.microsoft.com/office/drawing/2014/main" id="{06BF4162-4685-40FB-8DCB-96FA98A05EC9}"/>
              </a:ext>
            </a:extLst>
          </p:cNvPr>
          <p:cNvCxnSpPr>
            <a:cxnSpLocks/>
          </p:cNvCxnSpPr>
          <p:nvPr userDrawn="1"/>
        </p:nvCxnSpPr>
        <p:spPr>
          <a:xfrm flipV="1">
            <a:off x="2654150" y="4374106"/>
            <a:ext cx="0" cy="24838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6" name="직선 연결선 425">
            <a:extLst>
              <a:ext uri="{FF2B5EF4-FFF2-40B4-BE49-F238E27FC236}">
                <a16:creationId xmlns:a16="http://schemas.microsoft.com/office/drawing/2014/main" id="{2055F8DB-C7A4-4692-BE24-5C25597D9DB7}"/>
              </a:ext>
            </a:extLst>
          </p:cNvPr>
          <p:cNvCxnSpPr>
            <a:cxnSpLocks/>
          </p:cNvCxnSpPr>
          <p:nvPr userDrawn="1"/>
        </p:nvCxnSpPr>
        <p:spPr>
          <a:xfrm flipV="1">
            <a:off x="2747410" y="3214047"/>
            <a:ext cx="0" cy="364395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7" name="직선 연결선 426">
            <a:extLst>
              <a:ext uri="{FF2B5EF4-FFF2-40B4-BE49-F238E27FC236}">
                <a16:creationId xmlns:a16="http://schemas.microsoft.com/office/drawing/2014/main" id="{B8082636-328A-49A4-84E6-A8B2D64A0D88}"/>
              </a:ext>
            </a:extLst>
          </p:cNvPr>
          <p:cNvCxnSpPr>
            <a:cxnSpLocks/>
          </p:cNvCxnSpPr>
          <p:nvPr userDrawn="1"/>
        </p:nvCxnSpPr>
        <p:spPr>
          <a:xfrm flipV="1">
            <a:off x="2845219" y="4196686"/>
            <a:ext cx="0" cy="266131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8" name="직선 연결선 427">
            <a:extLst>
              <a:ext uri="{FF2B5EF4-FFF2-40B4-BE49-F238E27FC236}">
                <a16:creationId xmlns:a16="http://schemas.microsoft.com/office/drawing/2014/main" id="{A20B230D-6C38-4475-BC48-6F1FCCDB9627}"/>
              </a:ext>
            </a:extLst>
          </p:cNvPr>
          <p:cNvCxnSpPr>
            <a:cxnSpLocks/>
          </p:cNvCxnSpPr>
          <p:nvPr userDrawn="1"/>
        </p:nvCxnSpPr>
        <p:spPr>
          <a:xfrm flipV="1">
            <a:off x="2940753" y="3254990"/>
            <a:ext cx="0" cy="36030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9" name="직선 연결선 428">
            <a:extLst>
              <a:ext uri="{FF2B5EF4-FFF2-40B4-BE49-F238E27FC236}">
                <a16:creationId xmlns:a16="http://schemas.microsoft.com/office/drawing/2014/main" id="{52639500-DB96-4461-AD08-1FB977D8F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038562" y="2743199"/>
            <a:ext cx="0" cy="41148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0" name="직선 연결선 429">
            <a:extLst>
              <a:ext uri="{FF2B5EF4-FFF2-40B4-BE49-F238E27FC236}">
                <a16:creationId xmlns:a16="http://schemas.microsoft.com/office/drawing/2014/main" id="{4EEF60C9-18C3-40C0-8D86-FFE35E686BAE}"/>
              </a:ext>
            </a:extLst>
          </p:cNvPr>
          <p:cNvCxnSpPr>
            <a:cxnSpLocks/>
          </p:cNvCxnSpPr>
          <p:nvPr userDrawn="1"/>
        </p:nvCxnSpPr>
        <p:spPr>
          <a:xfrm flipV="1">
            <a:off x="3140295" y="2483892"/>
            <a:ext cx="0" cy="43741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1" name="직선 연결선 430">
            <a:extLst>
              <a:ext uri="{FF2B5EF4-FFF2-40B4-BE49-F238E27FC236}">
                <a16:creationId xmlns:a16="http://schemas.microsoft.com/office/drawing/2014/main" id="{C119B75B-2B7C-4DD0-B0F9-6CBECFC8C23E}"/>
              </a:ext>
            </a:extLst>
          </p:cNvPr>
          <p:cNvCxnSpPr>
            <a:cxnSpLocks/>
          </p:cNvCxnSpPr>
          <p:nvPr userDrawn="1"/>
        </p:nvCxnSpPr>
        <p:spPr>
          <a:xfrm flipV="1">
            <a:off x="3238104" y="1630906"/>
            <a:ext cx="0" cy="52270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2" name="직선 연결선 431">
            <a:extLst>
              <a:ext uri="{FF2B5EF4-FFF2-40B4-BE49-F238E27FC236}">
                <a16:creationId xmlns:a16="http://schemas.microsoft.com/office/drawing/2014/main" id="{784A23FF-BAD5-411B-8151-CF4D7697FADA}"/>
              </a:ext>
            </a:extLst>
          </p:cNvPr>
          <p:cNvCxnSpPr>
            <a:cxnSpLocks/>
          </p:cNvCxnSpPr>
          <p:nvPr userDrawn="1"/>
        </p:nvCxnSpPr>
        <p:spPr>
          <a:xfrm flipV="1">
            <a:off x="3333638" y="1064524"/>
            <a:ext cx="0" cy="5793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3" name="직선 연결선 432">
            <a:extLst>
              <a:ext uri="{FF2B5EF4-FFF2-40B4-BE49-F238E27FC236}">
                <a16:creationId xmlns:a16="http://schemas.microsoft.com/office/drawing/2014/main" id="{574E8FF1-426F-4A59-9925-0DB0A88A5184}"/>
              </a:ext>
            </a:extLst>
          </p:cNvPr>
          <p:cNvCxnSpPr>
            <a:cxnSpLocks/>
          </p:cNvCxnSpPr>
          <p:nvPr userDrawn="1"/>
        </p:nvCxnSpPr>
        <p:spPr>
          <a:xfrm flipV="1">
            <a:off x="3431447" y="3200399"/>
            <a:ext cx="0" cy="36576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4" name="직선 연결선 433">
            <a:extLst>
              <a:ext uri="{FF2B5EF4-FFF2-40B4-BE49-F238E27FC236}">
                <a16:creationId xmlns:a16="http://schemas.microsoft.com/office/drawing/2014/main" id="{0CF62F76-67E5-4FBE-910F-4C39EB711538}"/>
              </a:ext>
            </a:extLst>
          </p:cNvPr>
          <p:cNvCxnSpPr>
            <a:cxnSpLocks/>
          </p:cNvCxnSpPr>
          <p:nvPr userDrawn="1"/>
        </p:nvCxnSpPr>
        <p:spPr>
          <a:xfrm flipV="1">
            <a:off x="3524707" y="4503760"/>
            <a:ext cx="0" cy="23542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5" name="직선 연결선 434">
            <a:extLst>
              <a:ext uri="{FF2B5EF4-FFF2-40B4-BE49-F238E27FC236}">
                <a16:creationId xmlns:a16="http://schemas.microsoft.com/office/drawing/2014/main" id="{F5EBEB03-C1C8-4668-9BE5-343E51006F53}"/>
              </a:ext>
            </a:extLst>
          </p:cNvPr>
          <p:cNvCxnSpPr>
            <a:cxnSpLocks/>
          </p:cNvCxnSpPr>
          <p:nvPr userDrawn="1"/>
        </p:nvCxnSpPr>
        <p:spPr>
          <a:xfrm flipV="1">
            <a:off x="3622516" y="3609832"/>
            <a:ext cx="0" cy="324816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6" name="직선 연결선 435">
            <a:extLst>
              <a:ext uri="{FF2B5EF4-FFF2-40B4-BE49-F238E27FC236}">
                <a16:creationId xmlns:a16="http://schemas.microsoft.com/office/drawing/2014/main" id="{9F25FDC9-BA96-4DD1-8853-D980D416C015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050" y="2333766"/>
            <a:ext cx="0" cy="45242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7" name="직선 연결선 436">
            <a:extLst>
              <a:ext uri="{FF2B5EF4-FFF2-40B4-BE49-F238E27FC236}">
                <a16:creationId xmlns:a16="http://schemas.microsoft.com/office/drawing/2014/main" id="{92E2F792-B292-487F-B177-36483259B004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859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8" name="직선 연결선 437">
            <a:extLst>
              <a:ext uri="{FF2B5EF4-FFF2-40B4-BE49-F238E27FC236}">
                <a16:creationId xmlns:a16="http://schemas.microsoft.com/office/drawing/2014/main" id="{B7007CB7-950C-4F4F-9E6B-1E62FF71777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13668" y="3725838"/>
            <a:ext cx="0" cy="313216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9" name="직선 연결선 438">
            <a:extLst>
              <a:ext uri="{FF2B5EF4-FFF2-40B4-BE49-F238E27FC236}">
                <a16:creationId xmlns:a16="http://schemas.microsoft.com/office/drawing/2014/main" id="{BB78923F-6389-4637-9AEF-05967579C441}"/>
              </a:ext>
            </a:extLst>
          </p:cNvPr>
          <p:cNvCxnSpPr>
            <a:cxnSpLocks/>
          </p:cNvCxnSpPr>
          <p:nvPr userDrawn="1"/>
        </p:nvCxnSpPr>
        <p:spPr>
          <a:xfrm flipV="1">
            <a:off x="4011477" y="2818262"/>
            <a:ext cx="0" cy="40397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0" name="직선 연결선 439">
            <a:extLst>
              <a:ext uri="{FF2B5EF4-FFF2-40B4-BE49-F238E27FC236}">
                <a16:creationId xmlns:a16="http://schemas.microsoft.com/office/drawing/2014/main" id="{CB46C498-DADD-4B40-B23E-AF4DF84570DA}"/>
              </a:ext>
            </a:extLst>
          </p:cNvPr>
          <p:cNvCxnSpPr>
            <a:cxnSpLocks/>
          </p:cNvCxnSpPr>
          <p:nvPr userDrawn="1"/>
        </p:nvCxnSpPr>
        <p:spPr>
          <a:xfrm flipV="1">
            <a:off x="4107011" y="3800900"/>
            <a:ext cx="0" cy="30571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1" name="직선 연결선 440">
            <a:extLst>
              <a:ext uri="{FF2B5EF4-FFF2-40B4-BE49-F238E27FC236}">
                <a16:creationId xmlns:a16="http://schemas.microsoft.com/office/drawing/2014/main" id="{19DA6B45-9950-40BE-B0D9-95D56725DD3F}"/>
              </a:ext>
            </a:extLst>
          </p:cNvPr>
          <p:cNvCxnSpPr>
            <a:cxnSpLocks/>
          </p:cNvCxnSpPr>
          <p:nvPr userDrawn="1"/>
        </p:nvCxnSpPr>
        <p:spPr>
          <a:xfrm flipV="1">
            <a:off x="4204820" y="3173103"/>
            <a:ext cx="0" cy="36848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2" name="직선 연결선 441">
            <a:extLst>
              <a:ext uri="{FF2B5EF4-FFF2-40B4-BE49-F238E27FC236}">
                <a16:creationId xmlns:a16="http://schemas.microsoft.com/office/drawing/2014/main" id="{3842603D-230C-4F61-802D-4C77A702FD92}"/>
              </a:ext>
            </a:extLst>
          </p:cNvPr>
          <p:cNvCxnSpPr>
            <a:cxnSpLocks/>
          </p:cNvCxnSpPr>
          <p:nvPr userDrawn="1"/>
        </p:nvCxnSpPr>
        <p:spPr>
          <a:xfrm flipV="1">
            <a:off x="4298080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3" name="직선 연결선 442">
            <a:extLst>
              <a:ext uri="{FF2B5EF4-FFF2-40B4-BE49-F238E27FC236}">
                <a16:creationId xmlns:a16="http://schemas.microsoft.com/office/drawing/2014/main" id="{656260F5-48DD-4F83-98AA-299F9C5EEA6C}"/>
              </a:ext>
            </a:extLst>
          </p:cNvPr>
          <p:cNvCxnSpPr>
            <a:cxnSpLocks/>
          </p:cNvCxnSpPr>
          <p:nvPr userDrawn="1"/>
        </p:nvCxnSpPr>
        <p:spPr>
          <a:xfrm flipV="1">
            <a:off x="4395889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4" name="직선 연결선 443">
            <a:extLst>
              <a:ext uri="{FF2B5EF4-FFF2-40B4-BE49-F238E27FC236}">
                <a16:creationId xmlns:a16="http://schemas.microsoft.com/office/drawing/2014/main" id="{85C06153-AB9E-4EBD-ADC8-8E24BBC8E5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491423" y="3889611"/>
            <a:ext cx="0" cy="296839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9B7B6CAA-2819-49DA-A418-17A56BDEE1F6}"/>
              </a:ext>
            </a:extLst>
          </p:cNvPr>
          <p:cNvCxnSpPr>
            <a:cxnSpLocks/>
          </p:cNvCxnSpPr>
          <p:nvPr userDrawn="1"/>
        </p:nvCxnSpPr>
        <p:spPr>
          <a:xfrm flipV="1">
            <a:off x="4589232" y="4879074"/>
            <a:ext cx="0" cy="19789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6" name="직선 연결선 445">
            <a:extLst>
              <a:ext uri="{FF2B5EF4-FFF2-40B4-BE49-F238E27FC236}">
                <a16:creationId xmlns:a16="http://schemas.microsoft.com/office/drawing/2014/main" id="{2AC6E3A8-B39D-44CE-8DE2-93BC4725A47C}"/>
              </a:ext>
            </a:extLst>
          </p:cNvPr>
          <p:cNvCxnSpPr>
            <a:cxnSpLocks/>
          </p:cNvCxnSpPr>
          <p:nvPr userDrawn="1"/>
        </p:nvCxnSpPr>
        <p:spPr>
          <a:xfrm flipV="1">
            <a:off x="4690965" y="3343700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7" name="직선 연결선 446">
            <a:extLst>
              <a:ext uri="{FF2B5EF4-FFF2-40B4-BE49-F238E27FC236}">
                <a16:creationId xmlns:a16="http://schemas.microsoft.com/office/drawing/2014/main" id="{7E921612-F7C6-4758-A8CD-DE7837C338F3}"/>
              </a:ext>
            </a:extLst>
          </p:cNvPr>
          <p:cNvCxnSpPr>
            <a:cxnSpLocks/>
          </p:cNvCxnSpPr>
          <p:nvPr userDrawn="1"/>
        </p:nvCxnSpPr>
        <p:spPr>
          <a:xfrm flipV="1">
            <a:off x="4788774" y="2750023"/>
            <a:ext cx="0" cy="41079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8" name="직선 연결선 447">
            <a:extLst>
              <a:ext uri="{FF2B5EF4-FFF2-40B4-BE49-F238E27FC236}">
                <a16:creationId xmlns:a16="http://schemas.microsoft.com/office/drawing/2014/main" id="{3EF52BE6-0BD5-43D9-8DA8-830AE48E5D4E}"/>
              </a:ext>
            </a:extLst>
          </p:cNvPr>
          <p:cNvCxnSpPr>
            <a:cxnSpLocks/>
          </p:cNvCxnSpPr>
          <p:nvPr userDrawn="1"/>
        </p:nvCxnSpPr>
        <p:spPr>
          <a:xfrm flipV="1">
            <a:off x="4884308" y="3186751"/>
            <a:ext cx="0" cy="36712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9" name="직선 연결선 448">
            <a:extLst>
              <a:ext uri="{FF2B5EF4-FFF2-40B4-BE49-F238E27FC236}">
                <a16:creationId xmlns:a16="http://schemas.microsoft.com/office/drawing/2014/main" id="{1BEF8AAA-F2D0-4498-A817-CE7D61866859}"/>
              </a:ext>
            </a:extLst>
          </p:cNvPr>
          <p:cNvCxnSpPr>
            <a:cxnSpLocks/>
          </p:cNvCxnSpPr>
          <p:nvPr userDrawn="1"/>
        </p:nvCxnSpPr>
        <p:spPr>
          <a:xfrm flipV="1">
            <a:off x="4982117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04015056-973C-43C9-A24D-A9681CF3955E}"/>
              </a:ext>
            </a:extLst>
          </p:cNvPr>
          <p:cNvCxnSpPr>
            <a:cxnSpLocks/>
          </p:cNvCxnSpPr>
          <p:nvPr userDrawn="1"/>
        </p:nvCxnSpPr>
        <p:spPr>
          <a:xfrm flipV="1">
            <a:off x="5075377" y="2204112"/>
            <a:ext cx="0" cy="46538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E4CF3083-6DF8-4A44-A93C-6BFE73EC6EA9}"/>
              </a:ext>
            </a:extLst>
          </p:cNvPr>
          <p:cNvCxnSpPr>
            <a:cxnSpLocks/>
          </p:cNvCxnSpPr>
          <p:nvPr userDrawn="1"/>
        </p:nvCxnSpPr>
        <p:spPr>
          <a:xfrm flipV="1">
            <a:off x="5173186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2" name="직선 연결선 451">
            <a:extLst>
              <a:ext uri="{FF2B5EF4-FFF2-40B4-BE49-F238E27FC236}">
                <a16:creationId xmlns:a16="http://schemas.microsoft.com/office/drawing/2014/main" id="{33E00242-4F63-497C-AAE4-01AAF73AF875}"/>
              </a:ext>
            </a:extLst>
          </p:cNvPr>
          <p:cNvCxnSpPr>
            <a:cxnSpLocks/>
          </p:cNvCxnSpPr>
          <p:nvPr userDrawn="1"/>
        </p:nvCxnSpPr>
        <p:spPr>
          <a:xfrm flipV="1">
            <a:off x="5268720" y="2941092"/>
            <a:ext cx="0" cy="39169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3" name="직선 연결선 452">
            <a:extLst>
              <a:ext uri="{FF2B5EF4-FFF2-40B4-BE49-F238E27FC236}">
                <a16:creationId xmlns:a16="http://schemas.microsoft.com/office/drawing/2014/main" id="{424028DA-ED5A-49B0-BA17-1EAE37D28EEA}"/>
              </a:ext>
            </a:extLst>
          </p:cNvPr>
          <p:cNvCxnSpPr>
            <a:cxnSpLocks/>
          </p:cNvCxnSpPr>
          <p:nvPr userDrawn="1"/>
        </p:nvCxnSpPr>
        <p:spPr>
          <a:xfrm flipV="1">
            <a:off x="5366529" y="3261814"/>
            <a:ext cx="0" cy="35961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4" name="직선 연결선 453">
            <a:extLst>
              <a:ext uri="{FF2B5EF4-FFF2-40B4-BE49-F238E27FC236}">
                <a16:creationId xmlns:a16="http://schemas.microsoft.com/office/drawing/2014/main" id="{514FD188-8527-4DDB-9661-EE867EA58221}"/>
              </a:ext>
            </a:extLst>
          </p:cNvPr>
          <p:cNvCxnSpPr>
            <a:cxnSpLocks/>
          </p:cNvCxnSpPr>
          <p:nvPr userDrawn="1"/>
        </p:nvCxnSpPr>
        <p:spPr>
          <a:xfrm flipV="1">
            <a:off x="5464338" y="1876566"/>
            <a:ext cx="0" cy="49814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84BF9EB9-101E-45DC-91BD-69697377C3B8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147" y="3664423"/>
            <a:ext cx="0" cy="31935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6" name="직선 연결선 455">
            <a:extLst>
              <a:ext uri="{FF2B5EF4-FFF2-40B4-BE49-F238E27FC236}">
                <a16:creationId xmlns:a16="http://schemas.microsoft.com/office/drawing/2014/main" id="{091A1DB3-FD44-4D92-BDB9-0E1E7A44A29B}"/>
              </a:ext>
            </a:extLst>
          </p:cNvPr>
          <p:cNvCxnSpPr>
            <a:cxnSpLocks/>
          </p:cNvCxnSpPr>
          <p:nvPr userDrawn="1"/>
        </p:nvCxnSpPr>
        <p:spPr>
          <a:xfrm flipV="1">
            <a:off x="5657681" y="4435521"/>
            <a:ext cx="0" cy="242248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CF0FD01B-D3CD-4C83-9B64-061AFC639B61}"/>
              </a:ext>
            </a:extLst>
          </p:cNvPr>
          <p:cNvCxnSpPr>
            <a:cxnSpLocks/>
          </p:cNvCxnSpPr>
          <p:nvPr userDrawn="1"/>
        </p:nvCxnSpPr>
        <p:spPr>
          <a:xfrm flipV="1">
            <a:off x="5755490" y="3875963"/>
            <a:ext cx="0" cy="29820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7802BC7B-E462-4E26-8A9E-027C0352B93E}"/>
              </a:ext>
            </a:extLst>
          </p:cNvPr>
          <p:cNvCxnSpPr>
            <a:cxnSpLocks/>
          </p:cNvCxnSpPr>
          <p:nvPr userDrawn="1"/>
        </p:nvCxnSpPr>
        <p:spPr>
          <a:xfrm flipV="1">
            <a:off x="5848750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9" name="직선 연결선 458">
            <a:extLst>
              <a:ext uri="{FF2B5EF4-FFF2-40B4-BE49-F238E27FC236}">
                <a16:creationId xmlns:a16="http://schemas.microsoft.com/office/drawing/2014/main" id="{C03BB709-A09D-4023-B906-C6B18604F04A}"/>
              </a:ext>
            </a:extLst>
          </p:cNvPr>
          <p:cNvCxnSpPr>
            <a:cxnSpLocks/>
          </p:cNvCxnSpPr>
          <p:nvPr userDrawn="1"/>
        </p:nvCxnSpPr>
        <p:spPr>
          <a:xfrm flipV="1">
            <a:off x="5946559" y="3193575"/>
            <a:ext cx="0" cy="36644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0" name="직선 연결선 459">
            <a:extLst>
              <a:ext uri="{FF2B5EF4-FFF2-40B4-BE49-F238E27FC236}">
                <a16:creationId xmlns:a16="http://schemas.microsoft.com/office/drawing/2014/main" id="{61AFF0BC-A988-4EB5-8288-C8BEAE96D7F2}"/>
              </a:ext>
            </a:extLst>
          </p:cNvPr>
          <p:cNvCxnSpPr>
            <a:cxnSpLocks/>
          </p:cNvCxnSpPr>
          <p:nvPr userDrawn="1"/>
        </p:nvCxnSpPr>
        <p:spPr>
          <a:xfrm flipV="1">
            <a:off x="6042093" y="1972100"/>
            <a:ext cx="0" cy="48859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1" name="직선 연결선 460">
            <a:extLst>
              <a:ext uri="{FF2B5EF4-FFF2-40B4-BE49-F238E27FC236}">
                <a16:creationId xmlns:a16="http://schemas.microsoft.com/office/drawing/2014/main" id="{48164A37-5827-4911-85E1-86EB90BAC810}"/>
              </a:ext>
            </a:extLst>
          </p:cNvPr>
          <p:cNvCxnSpPr>
            <a:cxnSpLocks/>
          </p:cNvCxnSpPr>
          <p:nvPr userDrawn="1"/>
        </p:nvCxnSpPr>
        <p:spPr>
          <a:xfrm flipV="1">
            <a:off x="6139902" y="3712190"/>
            <a:ext cx="0" cy="31458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2" name="직선 연결선 461">
            <a:extLst>
              <a:ext uri="{FF2B5EF4-FFF2-40B4-BE49-F238E27FC236}">
                <a16:creationId xmlns:a16="http://schemas.microsoft.com/office/drawing/2014/main" id="{F99B11D1-3791-48E7-8766-D2785D13CB73}"/>
              </a:ext>
            </a:extLst>
          </p:cNvPr>
          <p:cNvCxnSpPr>
            <a:cxnSpLocks/>
          </p:cNvCxnSpPr>
          <p:nvPr userDrawn="1"/>
        </p:nvCxnSpPr>
        <p:spPr>
          <a:xfrm flipV="1">
            <a:off x="6241635" y="3555241"/>
            <a:ext cx="0" cy="330276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358DBCA2-268A-45A8-8BFE-3ABF7FB922AC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9444" y="3302757"/>
            <a:ext cx="0" cy="355524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989FBF30-F610-49FE-8616-CB46BB1814E6}"/>
              </a:ext>
            </a:extLst>
          </p:cNvPr>
          <p:cNvCxnSpPr>
            <a:cxnSpLocks/>
          </p:cNvCxnSpPr>
          <p:nvPr userDrawn="1"/>
        </p:nvCxnSpPr>
        <p:spPr>
          <a:xfrm flipV="1">
            <a:off x="6434978" y="2415653"/>
            <a:ext cx="0" cy="444234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5" name="직선 연결선 464">
            <a:extLst>
              <a:ext uri="{FF2B5EF4-FFF2-40B4-BE49-F238E27FC236}">
                <a16:creationId xmlns:a16="http://schemas.microsoft.com/office/drawing/2014/main" id="{A5D0C9A8-626A-47E3-827E-3ECA1721BC95}"/>
              </a:ext>
            </a:extLst>
          </p:cNvPr>
          <p:cNvCxnSpPr>
            <a:cxnSpLocks/>
          </p:cNvCxnSpPr>
          <p:nvPr userDrawn="1"/>
        </p:nvCxnSpPr>
        <p:spPr>
          <a:xfrm flipV="1">
            <a:off x="6532787" y="3336877"/>
            <a:ext cx="0" cy="352112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6" name="직선 연결선 465">
            <a:extLst>
              <a:ext uri="{FF2B5EF4-FFF2-40B4-BE49-F238E27FC236}">
                <a16:creationId xmlns:a16="http://schemas.microsoft.com/office/drawing/2014/main" id="{98E454A0-D623-44D1-858A-D7669A6BE68E}"/>
              </a:ext>
            </a:extLst>
          </p:cNvPr>
          <p:cNvCxnSpPr>
            <a:cxnSpLocks/>
          </p:cNvCxnSpPr>
          <p:nvPr userDrawn="1"/>
        </p:nvCxnSpPr>
        <p:spPr>
          <a:xfrm flipV="1">
            <a:off x="6626047" y="3575712"/>
            <a:ext cx="0" cy="32822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7" name="직선 연결선 466">
            <a:extLst>
              <a:ext uri="{FF2B5EF4-FFF2-40B4-BE49-F238E27FC236}">
                <a16:creationId xmlns:a16="http://schemas.microsoft.com/office/drawing/2014/main" id="{EF10628E-00BF-4951-B1A3-2F056C2B6BB0}"/>
              </a:ext>
            </a:extLst>
          </p:cNvPr>
          <p:cNvCxnSpPr>
            <a:cxnSpLocks/>
          </p:cNvCxnSpPr>
          <p:nvPr userDrawn="1"/>
        </p:nvCxnSpPr>
        <p:spPr>
          <a:xfrm flipV="1">
            <a:off x="6723856" y="3910083"/>
            <a:ext cx="0" cy="294791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8" name="직선 연결선 467">
            <a:extLst>
              <a:ext uri="{FF2B5EF4-FFF2-40B4-BE49-F238E27FC236}">
                <a16:creationId xmlns:a16="http://schemas.microsoft.com/office/drawing/2014/main" id="{1BCD6A93-8B04-468E-B382-69826CA1359E}"/>
              </a:ext>
            </a:extLst>
          </p:cNvPr>
          <p:cNvCxnSpPr>
            <a:cxnSpLocks/>
          </p:cNvCxnSpPr>
          <p:nvPr userDrawn="1"/>
        </p:nvCxnSpPr>
        <p:spPr>
          <a:xfrm flipV="1">
            <a:off x="6819390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2E118CE0-D21F-479D-B15D-11A972772501}"/>
              </a:ext>
            </a:extLst>
          </p:cNvPr>
          <p:cNvCxnSpPr>
            <a:cxnSpLocks/>
          </p:cNvCxnSpPr>
          <p:nvPr userDrawn="1"/>
        </p:nvCxnSpPr>
        <p:spPr>
          <a:xfrm flipV="1">
            <a:off x="6917199" y="2831909"/>
            <a:ext cx="0" cy="402609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0" name="직선 연결선 469">
            <a:extLst>
              <a:ext uri="{FF2B5EF4-FFF2-40B4-BE49-F238E27FC236}">
                <a16:creationId xmlns:a16="http://schemas.microsoft.com/office/drawing/2014/main" id="{A2DAACB3-80E1-475A-B01C-2BAE18DB2112}"/>
              </a:ext>
            </a:extLst>
          </p:cNvPr>
          <p:cNvCxnSpPr>
            <a:cxnSpLocks/>
          </p:cNvCxnSpPr>
          <p:nvPr userDrawn="1"/>
        </p:nvCxnSpPr>
        <p:spPr>
          <a:xfrm flipV="1">
            <a:off x="7015008" y="3350524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1" name="직선 연결선 470">
            <a:extLst>
              <a:ext uri="{FF2B5EF4-FFF2-40B4-BE49-F238E27FC236}">
                <a16:creationId xmlns:a16="http://schemas.microsoft.com/office/drawing/2014/main" id="{936EB945-2096-4609-AC72-F0665B2DA68F}"/>
              </a:ext>
            </a:extLst>
          </p:cNvPr>
          <p:cNvCxnSpPr>
            <a:cxnSpLocks/>
          </p:cNvCxnSpPr>
          <p:nvPr userDrawn="1"/>
        </p:nvCxnSpPr>
        <p:spPr>
          <a:xfrm flipV="1">
            <a:off x="7112817" y="3275462"/>
            <a:ext cx="0" cy="35825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021B4202-4F60-4072-B7C5-CDF49C097132}"/>
              </a:ext>
            </a:extLst>
          </p:cNvPr>
          <p:cNvCxnSpPr>
            <a:cxnSpLocks/>
          </p:cNvCxnSpPr>
          <p:nvPr userDrawn="1"/>
        </p:nvCxnSpPr>
        <p:spPr>
          <a:xfrm flipV="1">
            <a:off x="7208351" y="3521122"/>
            <a:ext cx="0" cy="33368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3" name="직선 연결선 472">
            <a:extLst>
              <a:ext uri="{FF2B5EF4-FFF2-40B4-BE49-F238E27FC236}">
                <a16:creationId xmlns:a16="http://schemas.microsoft.com/office/drawing/2014/main" id="{2B2CC242-5172-4A6B-86CC-314C0D66B9A3}"/>
              </a:ext>
            </a:extLst>
          </p:cNvPr>
          <p:cNvCxnSpPr>
            <a:cxnSpLocks/>
          </p:cNvCxnSpPr>
          <p:nvPr userDrawn="1"/>
        </p:nvCxnSpPr>
        <p:spPr>
          <a:xfrm flipV="1">
            <a:off x="7306160" y="3193575"/>
            <a:ext cx="0" cy="36644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4" name="직선 연결선 473">
            <a:extLst>
              <a:ext uri="{FF2B5EF4-FFF2-40B4-BE49-F238E27FC236}">
                <a16:creationId xmlns:a16="http://schemas.microsoft.com/office/drawing/2014/main" id="{C85B69DA-267E-43EC-B7A8-5CBFAED4A6DC}"/>
              </a:ext>
            </a:extLst>
          </p:cNvPr>
          <p:cNvCxnSpPr>
            <a:cxnSpLocks/>
          </p:cNvCxnSpPr>
          <p:nvPr userDrawn="1"/>
        </p:nvCxnSpPr>
        <p:spPr>
          <a:xfrm flipV="1">
            <a:off x="7399420" y="3800901"/>
            <a:ext cx="0" cy="30571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5" name="직선 연결선 474">
            <a:extLst>
              <a:ext uri="{FF2B5EF4-FFF2-40B4-BE49-F238E27FC236}">
                <a16:creationId xmlns:a16="http://schemas.microsoft.com/office/drawing/2014/main" id="{2E5E547A-7466-4EAD-B7AF-680624A716CF}"/>
              </a:ext>
            </a:extLst>
          </p:cNvPr>
          <p:cNvCxnSpPr>
            <a:cxnSpLocks/>
          </p:cNvCxnSpPr>
          <p:nvPr userDrawn="1"/>
        </p:nvCxnSpPr>
        <p:spPr>
          <a:xfrm flipV="1">
            <a:off x="7497229" y="4394579"/>
            <a:ext cx="0" cy="246342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6" name="직선 연결선 475">
            <a:extLst>
              <a:ext uri="{FF2B5EF4-FFF2-40B4-BE49-F238E27FC236}">
                <a16:creationId xmlns:a16="http://schemas.microsoft.com/office/drawing/2014/main" id="{B1C9AF07-355F-4831-BD26-87565B864EE7}"/>
              </a:ext>
            </a:extLst>
          </p:cNvPr>
          <p:cNvCxnSpPr>
            <a:cxnSpLocks/>
          </p:cNvCxnSpPr>
          <p:nvPr userDrawn="1"/>
        </p:nvCxnSpPr>
        <p:spPr>
          <a:xfrm flipV="1">
            <a:off x="7592763" y="4865427"/>
            <a:ext cx="0" cy="19925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7" name="직선 연결선 476">
            <a:extLst>
              <a:ext uri="{FF2B5EF4-FFF2-40B4-BE49-F238E27FC236}">
                <a16:creationId xmlns:a16="http://schemas.microsoft.com/office/drawing/2014/main" id="{D1E42D9E-3492-453A-89D9-C0CED0894D91}"/>
              </a:ext>
            </a:extLst>
          </p:cNvPr>
          <p:cNvCxnSpPr>
            <a:cxnSpLocks/>
          </p:cNvCxnSpPr>
          <p:nvPr userDrawn="1"/>
        </p:nvCxnSpPr>
        <p:spPr>
          <a:xfrm flipV="1">
            <a:off x="7690572" y="5418161"/>
            <a:ext cx="0" cy="14398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8" name="직선 연결선 477">
            <a:extLst>
              <a:ext uri="{FF2B5EF4-FFF2-40B4-BE49-F238E27FC236}">
                <a16:creationId xmlns:a16="http://schemas.microsoft.com/office/drawing/2014/main" id="{1B574454-7C1F-4310-BD0F-E75A284A6F76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2305" y="4537881"/>
            <a:ext cx="0" cy="232012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9" name="직선 연결선 478">
            <a:extLst>
              <a:ext uri="{FF2B5EF4-FFF2-40B4-BE49-F238E27FC236}">
                <a16:creationId xmlns:a16="http://schemas.microsoft.com/office/drawing/2014/main" id="{A1633349-E04F-4027-81D0-D18F1C9AAA0B}"/>
              </a:ext>
            </a:extLst>
          </p:cNvPr>
          <p:cNvCxnSpPr>
            <a:cxnSpLocks/>
          </p:cNvCxnSpPr>
          <p:nvPr userDrawn="1"/>
        </p:nvCxnSpPr>
        <p:spPr>
          <a:xfrm flipV="1">
            <a:off x="7890114" y="4210334"/>
            <a:ext cx="0" cy="26476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0" name="직선 연결선 479">
            <a:extLst>
              <a:ext uri="{FF2B5EF4-FFF2-40B4-BE49-F238E27FC236}">
                <a16:creationId xmlns:a16="http://schemas.microsoft.com/office/drawing/2014/main" id="{39FC13E5-572C-4ABB-AFAB-2DD190B57644}"/>
              </a:ext>
            </a:extLst>
          </p:cNvPr>
          <p:cNvCxnSpPr>
            <a:cxnSpLocks/>
          </p:cNvCxnSpPr>
          <p:nvPr userDrawn="1"/>
        </p:nvCxnSpPr>
        <p:spPr>
          <a:xfrm flipV="1">
            <a:off x="7985648" y="3091218"/>
            <a:ext cx="0" cy="37667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1" name="직선 연결선 480">
            <a:extLst>
              <a:ext uri="{FF2B5EF4-FFF2-40B4-BE49-F238E27FC236}">
                <a16:creationId xmlns:a16="http://schemas.microsoft.com/office/drawing/2014/main" id="{B3E1DB31-4F6D-4053-AE70-8FCDA366D6EA}"/>
              </a:ext>
            </a:extLst>
          </p:cNvPr>
          <p:cNvCxnSpPr>
            <a:cxnSpLocks/>
          </p:cNvCxnSpPr>
          <p:nvPr userDrawn="1"/>
        </p:nvCxnSpPr>
        <p:spPr>
          <a:xfrm flipV="1">
            <a:off x="8083457" y="3691719"/>
            <a:ext cx="0" cy="31662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2" name="직선 연결선 481">
            <a:extLst>
              <a:ext uri="{FF2B5EF4-FFF2-40B4-BE49-F238E27FC236}">
                <a16:creationId xmlns:a16="http://schemas.microsoft.com/office/drawing/2014/main" id="{2A1FE6A6-9D4A-4A73-ACC4-30DF9E9F5E76}"/>
              </a:ext>
            </a:extLst>
          </p:cNvPr>
          <p:cNvCxnSpPr>
            <a:cxnSpLocks/>
          </p:cNvCxnSpPr>
          <p:nvPr userDrawn="1"/>
        </p:nvCxnSpPr>
        <p:spPr>
          <a:xfrm flipV="1">
            <a:off x="8176717" y="3807725"/>
            <a:ext cx="0" cy="30502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3" name="직선 연결선 482">
            <a:extLst>
              <a:ext uri="{FF2B5EF4-FFF2-40B4-BE49-F238E27FC236}">
                <a16:creationId xmlns:a16="http://schemas.microsoft.com/office/drawing/2014/main" id="{FF7D83D8-4030-4C46-9F76-F85084B3E7AA}"/>
              </a:ext>
            </a:extLst>
          </p:cNvPr>
          <p:cNvCxnSpPr>
            <a:cxnSpLocks/>
          </p:cNvCxnSpPr>
          <p:nvPr userDrawn="1"/>
        </p:nvCxnSpPr>
        <p:spPr>
          <a:xfrm flipV="1">
            <a:off x="8274526" y="2715904"/>
            <a:ext cx="0" cy="41420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4" name="직선 연결선 483">
            <a:extLst>
              <a:ext uri="{FF2B5EF4-FFF2-40B4-BE49-F238E27FC236}">
                <a16:creationId xmlns:a16="http://schemas.microsoft.com/office/drawing/2014/main" id="{8F58513F-6B9D-492B-967F-80F62B1C1218}"/>
              </a:ext>
            </a:extLst>
          </p:cNvPr>
          <p:cNvCxnSpPr>
            <a:cxnSpLocks/>
          </p:cNvCxnSpPr>
          <p:nvPr userDrawn="1"/>
        </p:nvCxnSpPr>
        <p:spPr>
          <a:xfrm flipV="1">
            <a:off x="8370060" y="3429000"/>
            <a:ext cx="0" cy="34290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5" name="직선 연결선 484">
            <a:extLst>
              <a:ext uri="{FF2B5EF4-FFF2-40B4-BE49-F238E27FC236}">
                <a16:creationId xmlns:a16="http://schemas.microsoft.com/office/drawing/2014/main" id="{8D64B23B-0CB6-4553-8A59-60B1B8E52130}"/>
              </a:ext>
            </a:extLst>
          </p:cNvPr>
          <p:cNvCxnSpPr>
            <a:cxnSpLocks/>
          </p:cNvCxnSpPr>
          <p:nvPr userDrawn="1"/>
        </p:nvCxnSpPr>
        <p:spPr>
          <a:xfrm flipV="1">
            <a:off x="8467869" y="3753134"/>
            <a:ext cx="0" cy="31048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6" name="직선 연결선 485">
            <a:extLst>
              <a:ext uri="{FF2B5EF4-FFF2-40B4-BE49-F238E27FC236}">
                <a16:creationId xmlns:a16="http://schemas.microsoft.com/office/drawing/2014/main" id="{EEBF392E-CACD-494F-8697-54BAE1E376D5}"/>
              </a:ext>
            </a:extLst>
          </p:cNvPr>
          <p:cNvCxnSpPr>
            <a:cxnSpLocks/>
          </p:cNvCxnSpPr>
          <p:nvPr userDrawn="1"/>
        </p:nvCxnSpPr>
        <p:spPr>
          <a:xfrm flipV="1">
            <a:off x="8565678" y="2934269"/>
            <a:ext cx="0" cy="392373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03E60C45-8887-43D6-B80D-9CF1CCA481D7}"/>
              </a:ext>
            </a:extLst>
          </p:cNvPr>
          <p:cNvCxnSpPr>
            <a:cxnSpLocks/>
          </p:cNvCxnSpPr>
          <p:nvPr userDrawn="1"/>
        </p:nvCxnSpPr>
        <p:spPr>
          <a:xfrm flipV="1">
            <a:off x="8663487" y="3712191"/>
            <a:ext cx="0" cy="31458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8" name="직선 연결선 487">
            <a:extLst>
              <a:ext uri="{FF2B5EF4-FFF2-40B4-BE49-F238E27FC236}">
                <a16:creationId xmlns:a16="http://schemas.microsoft.com/office/drawing/2014/main" id="{01858D85-5BC5-4C01-8DFF-4E90408588BE}"/>
              </a:ext>
            </a:extLst>
          </p:cNvPr>
          <p:cNvCxnSpPr>
            <a:cxnSpLocks/>
          </p:cNvCxnSpPr>
          <p:nvPr userDrawn="1"/>
        </p:nvCxnSpPr>
        <p:spPr>
          <a:xfrm flipV="1">
            <a:off x="8759021" y="3684896"/>
            <a:ext cx="0" cy="317310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9" name="직선 연결선 488">
            <a:extLst>
              <a:ext uri="{FF2B5EF4-FFF2-40B4-BE49-F238E27FC236}">
                <a16:creationId xmlns:a16="http://schemas.microsoft.com/office/drawing/2014/main" id="{8CE4C2DA-F618-43E5-ADB6-B8C66043FD58}"/>
              </a:ext>
            </a:extLst>
          </p:cNvPr>
          <p:cNvCxnSpPr>
            <a:cxnSpLocks/>
          </p:cNvCxnSpPr>
          <p:nvPr userDrawn="1"/>
        </p:nvCxnSpPr>
        <p:spPr>
          <a:xfrm flipV="1">
            <a:off x="8856830" y="3043451"/>
            <a:ext cx="0" cy="38145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0" name="직선 연결선 489">
            <a:extLst>
              <a:ext uri="{FF2B5EF4-FFF2-40B4-BE49-F238E27FC236}">
                <a16:creationId xmlns:a16="http://schemas.microsoft.com/office/drawing/2014/main" id="{DE9D912E-8C91-4CAB-8946-BB4429278000}"/>
              </a:ext>
            </a:extLst>
          </p:cNvPr>
          <p:cNvCxnSpPr>
            <a:cxnSpLocks/>
          </p:cNvCxnSpPr>
          <p:nvPr userDrawn="1"/>
        </p:nvCxnSpPr>
        <p:spPr>
          <a:xfrm flipV="1">
            <a:off x="8950090" y="3527946"/>
            <a:ext cx="0" cy="333005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1" name="직선 연결선 490">
            <a:extLst>
              <a:ext uri="{FF2B5EF4-FFF2-40B4-BE49-F238E27FC236}">
                <a16:creationId xmlns:a16="http://schemas.microsoft.com/office/drawing/2014/main" id="{6C48DB18-4F7C-4BBB-BA8B-DA6994DA4079}"/>
              </a:ext>
            </a:extLst>
          </p:cNvPr>
          <p:cNvCxnSpPr>
            <a:cxnSpLocks/>
          </p:cNvCxnSpPr>
          <p:nvPr userDrawn="1"/>
        </p:nvCxnSpPr>
        <p:spPr>
          <a:xfrm flipV="1">
            <a:off x="9047899" y="3719015"/>
            <a:ext cx="0" cy="31389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2" name="직선 연결선 491">
            <a:extLst>
              <a:ext uri="{FF2B5EF4-FFF2-40B4-BE49-F238E27FC236}">
                <a16:creationId xmlns:a16="http://schemas.microsoft.com/office/drawing/2014/main" id="{3078796F-B48A-47DC-B622-E9BDA9AFCBC0}"/>
              </a:ext>
            </a:extLst>
          </p:cNvPr>
          <p:cNvCxnSpPr>
            <a:cxnSpLocks/>
          </p:cNvCxnSpPr>
          <p:nvPr userDrawn="1"/>
        </p:nvCxnSpPr>
        <p:spPr>
          <a:xfrm flipV="1">
            <a:off x="9143433" y="4817660"/>
            <a:ext cx="0" cy="20403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3" name="직선 연결선 492">
            <a:extLst>
              <a:ext uri="{FF2B5EF4-FFF2-40B4-BE49-F238E27FC236}">
                <a16:creationId xmlns:a16="http://schemas.microsoft.com/office/drawing/2014/main" id="{4409C277-FB1D-4A1A-9FC5-BC043BF935DC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1242" y="4312693"/>
            <a:ext cx="0" cy="25453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4" name="직선 연결선 493">
            <a:extLst>
              <a:ext uri="{FF2B5EF4-FFF2-40B4-BE49-F238E27FC236}">
                <a16:creationId xmlns:a16="http://schemas.microsoft.com/office/drawing/2014/main" id="{1C459CF5-40CF-4BD8-AFD4-4EAB43020D9D}"/>
              </a:ext>
            </a:extLst>
          </p:cNvPr>
          <p:cNvCxnSpPr>
            <a:cxnSpLocks/>
          </p:cNvCxnSpPr>
          <p:nvPr userDrawn="1"/>
        </p:nvCxnSpPr>
        <p:spPr>
          <a:xfrm flipV="1">
            <a:off x="9342975" y="3719015"/>
            <a:ext cx="0" cy="31389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5" name="직선 연결선 494">
            <a:extLst>
              <a:ext uri="{FF2B5EF4-FFF2-40B4-BE49-F238E27FC236}">
                <a16:creationId xmlns:a16="http://schemas.microsoft.com/office/drawing/2014/main" id="{E7C1F9F1-926A-409A-A143-39F1C172B700}"/>
              </a:ext>
            </a:extLst>
          </p:cNvPr>
          <p:cNvCxnSpPr>
            <a:cxnSpLocks/>
          </p:cNvCxnSpPr>
          <p:nvPr userDrawn="1"/>
        </p:nvCxnSpPr>
        <p:spPr>
          <a:xfrm flipV="1">
            <a:off x="9440784" y="3316406"/>
            <a:ext cx="0" cy="35415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6" name="직선 연결선 495">
            <a:extLst>
              <a:ext uri="{FF2B5EF4-FFF2-40B4-BE49-F238E27FC236}">
                <a16:creationId xmlns:a16="http://schemas.microsoft.com/office/drawing/2014/main" id="{C6B5BBC4-C9AA-4B9C-BCD4-01EDE6C99782}"/>
              </a:ext>
            </a:extLst>
          </p:cNvPr>
          <p:cNvCxnSpPr>
            <a:cxnSpLocks/>
          </p:cNvCxnSpPr>
          <p:nvPr userDrawn="1"/>
        </p:nvCxnSpPr>
        <p:spPr>
          <a:xfrm flipV="1">
            <a:off x="9536318" y="3705367"/>
            <a:ext cx="0" cy="31526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7" name="직선 연결선 496">
            <a:extLst>
              <a:ext uri="{FF2B5EF4-FFF2-40B4-BE49-F238E27FC236}">
                <a16:creationId xmlns:a16="http://schemas.microsoft.com/office/drawing/2014/main" id="{34D414A1-9472-4C8A-A900-FB641079A6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634127" y="3507475"/>
            <a:ext cx="0" cy="33505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8" name="직선 연결선 497">
            <a:extLst>
              <a:ext uri="{FF2B5EF4-FFF2-40B4-BE49-F238E27FC236}">
                <a16:creationId xmlns:a16="http://schemas.microsoft.com/office/drawing/2014/main" id="{25E29E65-0237-4F3E-9E71-C9D9FE089225}"/>
              </a:ext>
            </a:extLst>
          </p:cNvPr>
          <p:cNvCxnSpPr>
            <a:cxnSpLocks/>
          </p:cNvCxnSpPr>
          <p:nvPr userDrawn="1"/>
        </p:nvCxnSpPr>
        <p:spPr>
          <a:xfrm flipV="1">
            <a:off x="9727387" y="3357349"/>
            <a:ext cx="0" cy="35006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9" name="직선 연결선 498">
            <a:extLst>
              <a:ext uri="{FF2B5EF4-FFF2-40B4-BE49-F238E27FC236}">
                <a16:creationId xmlns:a16="http://schemas.microsoft.com/office/drawing/2014/main" id="{9351957A-B643-4671-9937-E9CADCF77909}"/>
              </a:ext>
            </a:extLst>
          </p:cNvPr>
          <p:cNvCxnSpPr>
            <a:cxnSpLocks/>
          </p:cNvCxnSpPr>
          <p:nvPr userDrawn="1"/>
        </p:nvCxnSpPr>
        <p:spPr>
          <a:xfrm flipV="1">
            <a:off x="9825196" y="3589361"/>
            <a:ext cx="0" cy="32686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0" name="직선 연결선 499">
            <a:extLst>
              <a:ext uri="{FF2B5EF4-FFF2-40B4-BE49-F238E27FC236}">
                <a16:creationId xmlns:a16="http://schemas.microsoft.com/office/drawing/2014/main" id="{6DD7D160-0E26-4B00-88E5-41913DAE5121}"/>
              </a:ext>
            </a:extLst>
          </p:cNvPr>
          <p:cNvCxnSpPr>
            <a:cxnSpLocks/>
          </p:cNvCxnSpPr>
          <p:nvPr userDrawn="1"/>
        </p:nvCxnSpPr>
        <p:spPr>
          <a:xfrm flipV="1">
            <a:off x="9920730" y="3084394"/>
            <a:ext cx="0" cy="377360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1" name="직선 연결선 500">
            <a:extLst>
              <a:ext uri="{FF2B5EF4-FFF2-40B4-BE49-F238E27FC236}">
                <a16:creationId xmlns:a16="http://schemas.microsoft.com/office/drawing/2014/main" id="{DE1CE4A8-CE8E-4DBB-93BE-6FEBB1F1F0B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18539" y="3350525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2" name="직선 연결선 501">
            <a:extLst>
              <a:ext uri="{FF2B5EF4-FFF2-40B4-BE49-F238E27FC236}">
                <a16:creationId xmlns:a16="http://schemas.microsoft.com/office/drawing/2014/main" id="{3D9DA47B-1FC2-41DE-B2F5-A59E1E7F4CE1}"/>
              </a:ext>
            </a:extLst>
          </p:cNvPr>
          <p:cNvCxnSpPr>
            <a:cxnSpLocks/>
          </p:cNvCxnSpPr>
          <p:nvPr userDrawn="1"/>
        </p:nvCxnSpPr>
        <p:spPr>
          <a:xfrm flipV="1">
            <a:off x="10116348" y="2135875"/>
            <a:ext cx="0" cy="47221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3" name="직선 연결선 502">
            <a:extLst>
              <a:ext uri="{FF2B5EF4-FFF2-40B4-BE49-F238E27FC236}">
                <a16:creationId xmlns:a16="http://schemas.microsoft.com/office/drawing/2014/main" id="{3C9CE9FF-5A69-4820-90E2-0A9F9F7B55B8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14157" y="1098645"/>
            <a:ext cx="0" cy="575935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4" name="직선 연결선 503">
            <a:extLst>
              <a:ext uri="{FF2B5EF4-FFF2-40B4-BE49-F238E27FC236}">
                <a16:creationId xmlns:a16="http://schemas.microsoft.com/office/drawing/2014/main" id="{500F4FFF-764B-4E97-93A1-8CF26E8DF1C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09691" y="1794681"/>
            <a:ext cx="0" cy="506332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5" name="직선 연결선 504">
            <a:extLst>
              <a:ext uri="{FF2B5EF4-FFF2-40B4-BE49-F238E27FC236}">
                <a16:creationId xmlns:a16="http://schemas.microsoft.com/office/drawing/2014/main" id="{0244014F-FBEF-47C1-AB1F-88FF08193EFF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07500" y="2941093"/>
            <a:ext cx="0" cy="39169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6" name="직선 연결선 505">
            <a:extLst>
              <a:ext uri="{FF2B5EF4-FFF2-40B4-BE49-F238E27FC236}">
                <a16:creationId xmlns:a16="http://schemas.microsoft.com/office/drawing/2014/main" id="{749A0EBE-748F-41E7-B2EF-63A9D5F19572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00760" y="3429000"/>
            <a:ext cx="0" cy="34290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7" name="직선 연결선 506">
            <a:extLst>
              <a:ext uri="{FF2B5EF4-FFF2-40B4-BE49-F238E27FC236}">
                <a16:creationId xmlns:a16="http://schemas.microsoft.com/office/drawing/2014/main" id="{3D96C6E4-4E85-418F-9F4E-B8E0B5C2AE3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98569" y="1740090"/>
            <a:ext cx="0" cy="51179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8" name="직선 연결선 507">
            <a:extLst>
              <a:ext uri="{FF2B5EF4-FFF2-40B4-BE49-F238E27FC236}">
                <a16:creationId xmlns:a16="http://schemas.microsoft.com/office/drawing/2014/main" id="{2079B0D3-3687-4D1A-91D1-FDAB3C8E727A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94103" y="3514299"/>
            <a:ext cx="0" cy="33437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9" name="직선 연결선 508">
            <a:extLst>
              <a:ext uri="{FF2B5EF4-FFF2-40B4-BE49-F238E27FC236}">
                <a16:creationId xmlns:a16="http://schemas.microsoft.com/office/drawing/2014/main" id="{0E42D44A-7868-456B-9DBF-E372A08F30CF}"/>
              </a:ext>
            </a:extLst>
          </p:cNvPr>
          <p:cNvCxnSpPr>
            <a:cxnSpLocks/>
          </p:cNvCxnSpPr>
          <p:nvPr userDrawn="1"/>
        </p:nvCxnSpPr>
        <p:spPr>
          <a:xfrm flipV="1">
            <a:off x="10791912" y="2797791"/>
            <a:ext cx="0" cy="40602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0" name="직선 연결선 509">
            <a:extLst>
              <a:ext uri="{FF2B5EF4-FFF2-40B4-BE49-F238E27FC236}">
                <a16:creationId xmlns:a16="http://schemas.microsoft.com/office/drawing/2014/main" id="{0CC66042-4107-4517-8B4C-0DF7F36F5575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3645" y="3343701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1" name="직선 연결선 510">
            <a:extLst>
              <a:ext uri="{FF2B5EF4-FFF2-40B4-BE49-F238E27FC236}">
                <a16:creationId xmlns:a16="http://schemas.microsoft.com/office/drawing/2014/main" id="{26DE76C9-C142-4825-87F1-0A978F4A9FEF}"/>
              </a:ext>
            </a:extLst>
          </p:cNvPr>
          <p:cNvCxnSpPr>
            <a:cxnSpLocks/>
          </p:cNvCxnSpPr>
          <p:nvPr userDrawn="1"/>
        </p:nvCxnSpPr>
        <p:spPr>
          <a:xfrm flipV="1">
            <a:off x="10991454" y="3289110"/>
            <a:ext cx="0" cy="356889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2" name="직선 연결선 511">
            <a:extLst>
              <a:ext uri="{FF2B5EF4-FFF2-40B4-BE49-F238E27FC236}">
                <a16:creationId xmlns:a16="http://schemas.microsoft.com/office/drawing/2014/main" id="{49320BFF-9E73-4C6E-8678-F4186C52EBF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86988" y="3268639"/>
            <a:ext cx="0" cy="358936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3" name="직선 연결선 512">
            <a:extLst>
              <a:ext uri="{FF2B5EF4-FFF2-40B4-BE49-F238E27FC236}">
                <a16:creationId xmlns:a16="http://schemas.microsoft.com/office/drawing/2014/main" id="{082DA611-CE47-4D0B-A1BD-3E5CBAA3DC1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797" y="3575713"/>
            <a:ext cx="0" cy="32822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4" name="직선 연결선 513">
            <a:extLst>
              <a:ext uri="{FF2B5EF4-FFF2-40B4-BE49-F238E27FC236}">
                <a16:creationId xmlns:a16="http://schemas.microsoft.com/office/drawing/2014/main" id="{30BC6DC2-89C2-4328-B2CE-3FA8B975AA4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057" y="3111690"/>
            <a:ext cx="0" cy="37463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5" name="직선 연결선 514">
            <a:extLst>
              <a:ext uri="{FF2B5EF4-FFF2-40B4-BE49-F238E27FC236}">
                <a16:creationId xmlns:a16="http://schemas.microsoft.com/office/drawing/2014/main" id="{77E07F62-BF2D-4B3C-905C-B2DB786710E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75866" y="3295934"/>
            <a:ext cx="0" cy="35620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6" name="직선 연결선 515">
            <a:extLst>
              <a:ext uri="{FF2B5EF4-FFF2-40B4-BE49-F238E27FC236}">
                <a16:creationId xmlns:a16="http://schemas.microsoft.com/office/drawing/2014/main" id="{FFD7931B-ED2B-42BF-BA9E-F8D3D65A813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71400" y="2599899"/>
            <a:ext cx="0" cy="42581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7" name="직선 연결선 516">
            <a:extLst>
              <a:ext uri="{FF2B5EF4-FFF2-40B4-BE49-F238E27FC236}">
                <a16:creationId xmlns:a16="http://schemas.microsoft.com/office/drawing/2014/main" id="{04B5F3A7-2072-4AA1-937F-B5DE1C36665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69209" y="2893325"/>
            <a:ext cx="0" cy="39646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8" name="직선 연결선 517">
            <a:extLst>
              <a:ext uri="{FF2B5EF4-FFF2-40B4-BE49-F238E27FC236}">
                <a16:creationId xmlns:a16="http://schemas.microsoft.com/office/drawing/2014/main" id="{CD57006A-76A1-468F-8ADD-197FD224BCB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7018" y="3548418"/>
            <a:ext cx="0" cy="33095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9" name="직선 연결선 518">
            <a:extLst>
              <a:ext uri="{FF2B5EF4-FFF2-40B4-BE49-F238E27FC236}">
                <a16:creationId xmlns:a16="http://schemas.microsoft.com/office/drawing/2014/main" id="{7AC6D5C0-8DD5-4974-9D52-0BC078B34AF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64827" y="4421875"/>
            <a:ext cx="0" cy="24361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0" name="직선 연결선 519">
            <a:extLst>
              <a:ext uri="{FF2B5EF4-FFF2-40B4-BE49-F238E27FC236}">
                <a16:creationId xmlns:a16="http://schemas.microsoft.com/office/drawing/2014/main" id="{7861D6E5-3B93-46DC-B185-AE977547A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60361" y="3541594"/>
            <a:ext cx="0" cy="331640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1" name="직선 연결선 520">
            <a:extLst>
              <a:ext uri="{FF2B5EF4-FFF2-40B4-BE49-F238E27FC236}">
                <a16:creationId xmlns:a16="http://schemas.microsoft.com/office/drawing/2014/main" id="{DE49F65B-F55E-4627-83C8-8DC35F1AA12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958170" y="2900149"/>
            <a:ext cx="0" cy="39578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2" name="직선 연결선 521">
            <a:extLst>
              <a:ext uri="{FF2B5EF4-FFF2-40B4-BE49-F238E27FC236}">
                <a16:creationId xmlns:a16="http://schemas.microsoft.com/office/drawing/2014/main" id="{5B27B890-C89A-4E7D-8234-EE21710801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2051430" y="3807725"/>
            <a:ext cx="0" cy="3050275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3" name="직선 연결선 522">
            <a:extLst>
              <a:ext uri="{FF2B5EF4-FFF2-40B4-BE49-F238E27FC236}">
                <a16:creationId xmlns:a16="http://schemas.microsoft.com/office/drawing/2014/main" id="{D46A266E-57C1-415F-AEE7-2292F658687D}"/>
              </a:ext>
            </a:extLst>
          </p:cNvPr>
          <p:cNvCxnSpPr>
            <a:cxnSpLocks/>
          </p:cNvCxnSpPr>
          <p:nvPr userDrawn="1"/>
        </p:nvCxnSpPr>
        <p:spPr>
          <a:xfrm flipV="1">
            <a:off x="12149239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5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72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74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083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03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621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45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168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83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7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9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6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9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7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01" name="직선 연결선 16400">
            <a:extLst>
              <a:ext uri="{FF2B5EF4-FFF2-40B4-BE49-F238E27FC236}">
                <a16:creationId xmlns:a16="http://schemas.microsoft.com/office/drawing/2014/main" id="{D150A921-0392-404E-94D8-6DC0322FC818}"/>
              </a:ext>
            </a:extLst>
          </p:cNvPr>
          <p:cNvCxnSpPr>
            <a:cxnSpLocks/>
          </p:cNvCxnSpPr>
          <p:nvPr userDrawn="1"/>
        </p:nvCxnSpPr>
        <p:spPr>
          <a:xfrm flipV="1">
            <a:off x="38955" y="3145808"/>
            <a:ext cx="0" cy="371219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2" name="직선 연결선 16401">
            <a:extLst>
              <a:ext uri="{FF2B5EF4-FFF2-40B4-BE49-F238E27FC236}">
                <a16:creationId xmlns:a16="http://schemas.microsoft.com/office/drawing/2014/main" id="{0DD8ACB4-0A35-4263-92C3-CACAE0AC18FB}"/>
              </a:ext>
            </a:extLst>
          </p:cNvPr>
          <p:cNvCxnSpPr>
            <a:cxnSpLocks/>
          </p:cNvCxnSpPr>
          <p:nvPr userDrawn="1"/>
        </p:nvCxnSpPr>
        <p:spPr>
          <a:xfrm flipV="1">
            <a:off x="136764" y="2340590"/>
            <a:ext cx="0" cy="45174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3" name="직선 연결선 16402">
            <a:extLst>
              <a:ext uri="{FF2B5EF4-FFF2-40B4-BE49-F238E27FC236}">
                <a16:creationId xmlns:a16="http://schemas.microsoft.com/office/drawing/2014/main" id="{C38ED1A1-AB08-4119-8A6B-E513B67EB381}"/>
              </a:ext>
            </a:extLst>
          </p:cNvPr>
          <p:cNvCxnSpPr>
            <a:cxnSpLocks/>
          </p:cNvCxnSpPr>
          <p:nvPr userDrawn="1"/>
        </p:nvCxnSpPr>
        <p:spPr>
          <a:xfrm flipV="1">
            <a:off x="232298" y="825689"/>
            <a:ext cx="0" cy="603231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4" name="직선 연결선 16403">
            <a:extLst>
              <a:ext uri="{FF2B5EF4-FFF2-40B4-BE49-F238E27FC236}">
                <a16:creationId xmlns:a16="http://schemas.microsoft.com/office/drawing/2014/main" id="{3CE7BFDA-4FA3-48AE-AEBA-421F116B9690}"/>
              </a:ext>
            </a:extLst>
          </p:cNvPr>
          <p:cNvCxnSpPr>
            <a:cxnSpLocks/>
          </p:cNvCxnSpPr>
          <p:nvPr userDrawn="1"/>
        </p:nvCxnSpPr>
        <p:spPr>
          <a:xfrm flipV="1">
            <a:off x="330107" y="2586250"/>
            <a:ext cx="0" cy="42717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5" name="직선 연결선 16404">
            <a:extLst>
              <a:ext uri="{FF2B5EF4-FFF2-40B4-BE49-F238E27FC236}">
                <a16:creationId xmlns:a16="http://schemas.microsoft.com/office/drawing/2014/main" id="{76E4090B-D689-4048-9CC2-22E2F69C7976}"/>
              </a:ext>
            </a:extLst>
          </p:cNvPr>
          <p:cNvCxnSpPr>
            <a:cxnSpLocks/>
          </p:cNvCxnSpPr>
          <p:nvPr userDrawn="1"/>
        </p:nvCxnSpPr>
        <p:spPr>
          <a:xfrm flipV="1">
            <a:off x="423367" y="1050877"/>
            <a:ext cx="0" cy="580712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6" name="직선 연결선 16405">
            <a:extLst>
              <a:ext uri="{FF2B5EF4-FFF2-40B4-BE49-F238E27FC236}">
                <a16:creationId xmlns:a16="http://schemas.microsoft.com/office/drawing/2014/main" id="{EF3FAF34-593F-4FED-BC52-DEEF54D9CECD}"/>
              </a:ext>
            </a:extLst>
          </p:cNvPr>
          <p:cNvCxnSpPr>
            <a:cxnSpLocks/>
          </p:cNvCxnSpPr>
          <p:nvPr userDrawn="1"/>
        </p:nvCxnSpPr>
        <p:spPr>
          <a:xfrm flipV="1">
            <a:off x="521176" y="3364172"/>
            <a:ext cx="0" cy="349382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7" name="직선 연결선 16406">
            <a:extLst>
              <a:ext uri="{FF2B5EF4-FFF2-40B4-BE49-F238E27FC236}">
                <a16:creationId xmlns:a16="http://schemas.microsoft.com/office/drawing/2014/main" id="{2E904C45-E4CF-4482-8653-01728974CCB8}"/>
              </a:ext>
            </a:extLst>
          </p:cNvPr>
          <p:cNvCxnSpPr>
            <a:cxnSpLocks/>
          </p:cNvCxnSpPr>
          <p:nvPr userDrawn="1"/>
        </p:nvCxnSpPr>
        <p:spPr>
          <a:xfrm flipV="1">
            <a:off x="616710" y="3098041"/>
            <a:ext cx="0" cy="375996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8" name="직선 연결선 16407">
            <a:extLst>
              <a:ext uri="{FF2B5EF4-FFF2-40B4-BE49-F238E27FC236}">
                <a16:creationId xmlns:a16="http://schemas.microsoft.com/office/drawing/2014/main" id="{743AE01B-EACC-4247-91F5-B20BB2A95AFD}"/>
              </a:ext>
            </a:extLst>
          </p:cNvPr>
          <p:cNvCxnSpPr>
            <a:cxnSpLocks/>
          </p:cNvCxnSpPr>
          <p:nvPr userDrawn="1"/>
        </p:nvCxnSpPr>
        <p:spPr>
          <a:xfrm flipV="1">
            <a:off x="714519" y="3350524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9" name="직선 연결선 16408">
            <a:extLst>
              <a:ext uri="{FF2B5EF4-FFF2-40B4-BE49-F238E27FC236}">
                <a16:creationId xmlns:a16="http://schemas.microsoft.com/office/drawing/2014/main" id="{556C6534-FF38-47DF-8EEA-AD3835431DE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328" y="1576315"/>
            <a:ext cx="0" cy="52816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0" name="직선 연결선 16409">
            <a:extLst>
              <a:ext uri="{FF2B5EF4-FFF2-40B4-BE49-F238E27FC236}">
                <a16:creationId xmlns:a16="http://schemas.microsoft.com/office/drawing/2014/main" id="{188DE1A5-1AB6-4276-AC8D-331ED27E6836}"/>
              </a:ext>
            </a:extLst>
          </p:cNvPr>
          <p:cNvCxnSpPr>
            <a:cxnSpLocks/>
          </p:cNvCxnSpPr>
          <p:nvPr userDrawn="1"/>
        </p:nvCxnSpPr>
        <p:spPr>
          <a:xfrm flipV="1">
            <a:off x="910137" y="3063921"/>
            <a:ext cx="0" cy="379408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1" name="직선 연결선 16410">
            <a:extLst>
              <a:ext uri="{FF2B5EF4-FFF2-40B4-BE49-F238E27FC236}">
                <a16:creationId xmlns:a16="http://schemas.microsoft.com/office/drawing/2014/main" id="{8A440374-BD8F-40D4-9265-BE6A36BEB93C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5671" y="3343700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2" name="직선 연결선 16411">
            <a:extLst>
              <a:ext uri="{FF2B5EF4-FFF2-40B4-BE49-F238E27FC236}">
                <a16:creationId xmlns:a16="http://schemas.microsoft.com/office/drawing/2014/main" id="{40051639-B7A4-48AD-A2C6-FC333BD8941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3480" y="2947915"/>
            <a:ext cx="0" cy="39100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3" name="직선 연결선 16412">
            <a:extLst>
              <a:ext uri="{FF2B5EF4-FFF2-40B4-BE49-F238E27FC236}">
                <a16:creationId xmlns:a16="http://schemas.microsoft.com/office/drawing/2014/main" id="{5BAB37D6-415A-408F-8C3F-C27FD7E9901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96740" y="1944805"/>
            <a:ext cx="0" cy="49131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4" name="직선 연결선 16413">
            <a:extLst>
              <a:ext uri="{FF2B5EF4-FFF2-40B4-BE49-F238E27FC236}">
                <a16:creationId xmlns:a16="http://schemas.microsoft.com/office/drawing/2014/main" id="{4FCF0900-03E5-42F6-B8B7-4523494BC8D0}"/>
              </a:ext>
            </a:extLst>
          </p:cNvPr>
          <p:cNvCxnSpPr>
            <a:cxnSpLocks/>
          </p:cNvCxnSpPr>
          <p:nvPr userDrawn="1"/>
        </p:nvCxnSpPr>
        <p:spPr>
          <a:xfrm flipV="1">
            <a:off x="1294549" y="3487002"/>
            <a:ext cx="0" cy="33709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5" name="직선 연결선 16414">
            <a:extLst>
              <a:ext uri="{FF2B5EF4-FFF2-40B4-BE49-F238E27FC236}">
                <a16:creationId xmlns:a16="http://schemas.microsoft.com/office/drawing/2014/main" id="{7EB99780-B9D1-48EE-9561-6CD365F6447D}"/>
              </a:ext>
            </a:extLst>
          </p:cNvPr>
          <p:cNvCxnSpPr>
            <a:cxnSpLocks/>
          </p:cNvCxnSpPr>
          <p:nvPr userDrawn="1"/>
        </p:nvCxnSpPr>
        <p:spPr>
          <a:xfrm flipV="1">
            <a:off x="1390083" y="3773605"/>
            <a:ext cx="0" cy="30843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6" name="직선 연결선 16415">
            <a:extLst>
              <a:ext uri="{FF2B5EF4-FFF2-40B4-BE49-F238E27FC236}">
                <a16:creationId xmlns:a16="http://schemas.microsoft.com/office/drawing/2014/main" id="{5AB16154-6226-4121-8D3C-2AAE6D9302C6}"/>
              </a:ext>
            </a:extLst>
          </p:cNvPr>
          <p:cNvCxnSpPr>
            <a:cxnSpLocks/>
          </p:cNvCxnSpPr>
          <p:nvPr userDrawn="1"/>
        </p:nvCxnSpPr>
        <p:spPr>
          <a:xfrm flipV="1">
            <a:off x="1487892" y="3698542"/>
            <a:ext cx="0" cy="315945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7" name="직선 연결선 16416">
            <a:extLst>
              <a:ext uri="{FF2B5EF4-FFF2-40B4-BE49-F238E27FC236}">
                <a16:creationId xmlns:a16="http://schemas.microsoft.com/office/drawing/2014/main" id="{C6201719-3537-4D6C-B3F2-E34097C7D616}"/>
              </a:ext>
            </a:extLst>
          </p:cNvPr>
          <p:cNvCxnSpPr>
            <a:cxnSpLocks/>
          </p:cNvCxnSpPr>
          <p:nvPr userDrawn="1"/>
        </p:nvCxnSpPr>
        <p:spPr>
          <a:xfrm flipV="1">
            <a:off x="1589625" y="4387754"/>
            <a:ext cx="0" cy="247024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8" name="직선 연결선 16417">
            <a:extLst>
              <a:ext uri="{FF2B5EF4-FFF2-40B4-BE49-F238E27FC236}">
                <a16:creationId xmlns:a16="http://schemas.microsoft.com/office/drawing/2014/main" id="{6FD71CC7-F882-4177-8D52-A47826524F80}"/>
              </a:ext>
            </a:extLst>
          </p:cNvPr>
          <p:cNvCxnSpPr>
            <a:cxnSpLocks/>
          </p:cNvCxnSpPr>
          <p:nvPr userDrawn="1"/>
        </p:nvCxnSpPr>
        <p:spPr>
          <a:xfrm flipV="1">
            <a:off x="1687434" y="3944202"/>
            <a:ext cx="0" cy="29137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9" name="직선 연결선 16418">
            <a:extLst>
              <a:ext uri="{FF2B5EF4-FFF2-40B4-BE49-F238E27FC236}">
                <a16:creationId xmlns:a16="http://schemas.microsoft.com/office/drawing/2014/main" id="{2F981128-FBCA-4E8D-8128-3174591CF93A}"/>
              </a:ext>
            </a:extLst>
          </p:cNvPr>
          <p:cNvCxnSpPr>
            <a:cxnSpLocks/>
          </p:cNvCxnSpPr>
          <p:nvPr userDrawn="1"/>
        </p:nvCxnSpPr>
        <p:spPr>
          <a:xfrm flipV="1">
            <a:off x="1782968" y="4374106"/>
            <a:ext cx="0" cy="24838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0" name="직선 연결선 16419">
            <a:extLst>
              <a:ext uri="{FF2B5EF4-FFF2-40B4-BE49-F238E27FC236}">
                <a16:creationId xmlns:a16="http://schemas.microsoft.com/office/drawing/2014/main" id="{274DEE4D-1B20-47CB-9F0E-EEB45B83C8B1}"/>
              </a:ext>
            </a:extLst>
          </p:cNvPr>
          <p:cNvCxnSpPr>
            <a:cxnSpLocks/>
          </p:cNvCxnSpPr>
          <p:nvPr userDrawn="1"/>
        </p:nvCxnSpPr>
        <p:spPr>
          <a:xfrm flipV="1">
            <a:off x="1880777" y="4817659"/>
            <a:ext cx="0" cy="204034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1" name="직선 연결선 16420">
            <a:extLst>
              <a:ext uri="{FF2B5EF4-FFF2-40B4-BE49-F238E27FC236}">
                <a16:creationId xmlns:a16="http://schemas.microsoft.com/office/drawing/2014/main" id="{DF522120-89DC-4A9F-83E6-BB19FBC25EEB}"/>
              </a:ext>
            </a:extLst>
          </p:cNvPr>
          <p:cNvCxnSpPr>
            <a:cxnSpLocks/>
          </p:cNvCxnSpPr>
          <p:nvPr userDrawn="1"/>
        </p:nvCxnSpPr>
        <p:spPr>
          <a:xfrm flipV="1">
            <a:off x="1974037" y="4339987"/>
            <a:ext cx="0" cy="251801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2" name="직선 연결선 16421">
            <a:extLst>
              <a:ext uri="{FF2B5EF4-FFF2-40B4-BE49-F238E27FC236}">
                <a16:creationId xmlns:a16="http://schemas.microsoft.com/office/drawing/2014/main" id="{1B1D941D-BB66-42CC-907F-FB7F848E3A46}"/>
              </a:ext>
            </a:extLst>
          </p:cNvPr>
          <p:cNvCxnSpPr>
            <a:cxnSpLocks/>
          </p:cNvCxnSpPr>
          <p:nvPr userDrawn="1"/>
        </p:nvCxnSpPr>
        <p:spPr>
          <a:xfrm flipV="1">
            <a:off x="2071846" y="3493826"/>
            <a:ext cx="0" cy="33641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3" name="직선 연결선 16422">
            <a:extLst>
              <a:ext uri="{FF2B5EF4-FFF2-40B4-BE49-F238E27FC236}">
                <a16:creationId xmlns:a16="http://schemas.microsoft.com/office/drawing/2014/main" id="{3114DAC6-5428-4271-B847-85DCB2189C3C}"/>
              </a:ext>
            </a:extLst>
          </p:cNvPr>
          <p:cNvCxnSpPr>
            <a:cxnSpLocks/>
          </p:cNvCxnSpPr>
          <p:nvPr userDrawn="1"/>
        </p:nvCxnSpPr>
        <p:spPr>
          <a:xfrm flipV="1">
            <a:off x="2167380" y="3152632"/>
            <a:ext cx="0" cy="370536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4" name="직선 연결선 16423">
            <a:extLst>
              <a:ext uri="{FF2B5EF4-FFF2-40B4-BE49-F238E27FC236}">
                <a16:creationId xmlns:a16="http://schemas.microsoft.com/office/drawing/2014/main" id="{F4DB7384-64E1-4D21-8AEE-563C8FDFD2E7}"/>
              </a:ext>
            </a:extLst>
          </p:cNvPr>
          <p:cNvCxnSpPr>
            <a:cxnSpLocks/>
          </p:cNvCxnSpPr>
          <p:nvPr userDrawn="1"/>
        </p:nvCxnSpPr>
        <p:spPr>
          <a:xfrm flipV="1">
            <a:off x="2265189" y="2804614"/>
            <a:ext cx="0" cy="40533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5" name="직선 연결선 16424">
            <a:extLst>
              <a:ext uri="{FF2B5EF4-FFF2-40B4-BE49-F238E27FC236}">
                <a16:creationId xmlns:a16="http://schemas.microsoft.com/office/drawing/2014/main" id="{EFCBDB67-4AFE-476C-B324-7AEFD9415E53}"/>
              </a:ext>
            </a:extLst>
          </p:cNvPr>
          <p:cNvCxnSpPr>
            <a:cxnSpLocks/>
          </p:cNvCxnSpPr>
          <p:nvPr userDrawn="1"/>
        </p:nvCxnSpPr>
        <p:spPr>
          <a:xfrm flipV="1">
            <a:off x="2362998" y="3493826"/>
            <a:ext cx="0" cy="33641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6" name="직선 연결선 16425">
            <a:extLst>
              <a:ext uri="{FF2B5EF4-FFF2-40B4-BE49-F238E27FC236}">
                <a16:creationId xmlns:a16="http://schemas.microsoft.com/office/drawing/2014/main" id="{561D2F3D-2752-4A06-8858-4E97655EB1AA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0807" y="4728948"/>
            <a:ext cx="0" cy="21290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7" name="직선 연결선 16426">
            <a:extLst>
              <a:ext uri="{FF2B5EF4-FFF2-40B4-BE49-F238E27FC236}">
                <a16:creationId xmlns:a16="http://schemas.microsoft.com/office/drawing/2014/main" id="{326BE483-CABE-47CB-9EF2-D0C023283009}"/>
              </a:ext>
            </a:extLst>
          </p:cNvPr>
          <p:cNvCxnSpPr>
            <a:cxnSpLocks/>
          </p:cNvCxnSpPr>
          <p:nvPr userDrawn="1"/>
        </p:nvCxnSpPr>
        <p:spPr>
          <a:xfrm flipV="1">
            <a:off x="2556341" y="3732662"/>
            <a:ext cx="0" cy="31253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8" name="직선 연결선 16427">
            <a:extLst>
              <a:ext uri="{FF2B5EF4-FFF2-40B4-BE49-F238E27FC236}">
                <a16:creationId xmlns:a16="http://schemas.microsoft.com/office/drawing/2014/main" id="{F4B9B980-317F-4E72-8883-D708262A7323}"/>
              </a:ext>
            </a:extLst>
          </p:cNvPr>
          <p:cNvCxnSpPr>
            <a:cxnSpLocks/>
          </p:cNvCxnSpPr>
          <p:nvPr userDrawn="1"/>
        </p:nvCxnSpPr>
        <p:spPr>
          <a:xfrm flipV="1">
            <a:off x="2654150" y="4374106"/>
            <a:ext cx="0" cy="24838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9" name="직선 연결선 16428">
            <a:extLst>
              <a:ext uri="{FF2B5EF4-FFF2-40B4-BE49-F238E27FC236}">
                <a16:creationId xmlns:a16="http://schemas.microsoft.com/office/drawing/2014/main" id="{8335D163-C5DF-4FD8-A897-35E6567058B4}"/>
              </a:ext>
            </a:extLst>
          </p:cNvPr>
          <p:cNvCxnSpPr>
            <a:cxnSpLocks/>
          </p:cNvCxnSpPr>
          <p:nvPr userDrawn="1"/>
        </p:nvCxnSpPr>
        <p:spPr>
          <a:xfrm flipV="1">
            <a:off x="2747410" y="3214047"/>
            <a:ext cx="0" cy="364395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0" name="직선 연결선 16429">
            <a:extLst>
              <a:ext uri="{FF2B5EF4-FFF2-40B4-BE49-F238E27FC236}">
                <a16:creationId xmlns:a16="http://schemas.microsoft.com/office/drawing/2014/main" id="{F00C8E2A-0907-4491-A0B8-48A4D6011AFF}"/>
              </a:ext>
            </a:extLst>
          </p:cNvPr>
          <p:cNvCxnSpPr>
            <a:cxnSpLocks/>
          </p:cNvCxnSpPr>
          <p:nvPr userDrawn="1"/>
        </p:nvCxnSpPr>
        <p:spPr>
          <a:xfrm flipV="1">
            <a:off x="2845219" y="4196686"/>
            <a:ext cx="0" cy="266131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1" name="직선 연결선 16430">
            <a:extLst>
              <a:ext uri="{FF2B5EF4-FFF2-40B4-BE49-F238E27FC236}">
                <a16:creationId xmlns:a16="http://schemas.microsoft.com/office/drawing/2014/main" id="{232E06F3-2C00-4D7A-87B3-98CFB3A611E8}"/>
              </a:ext>
            </a:extLst>
          </p:cNvPr>
          <p:cNvCxnSpPr>
            <a:cxnSpLocks/>
          </p:cNvCxnSpPr>
          <p:nvPr userDrawn="1"/>
        </p:nvCxnSpPr>
        <p:spPr>
          <a:xfrm flipV="1">
            <a:off x="2940753" y="3254990"/>
            <a:ext cx="0" cy="36030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2" name="직선 연결선 16431">
            <a:extLst>
              <a:ext uri="{FF2B5EF4-FFF2-40B4-BE49-F238E27FC236}">
                <a16:creationId xmlns:a16="http://schemas.microsoft.com/office/drawing/2014/main" id="{1A1C71D8-28C4-438B-83A3-63FBFEF13B77}"/>
              </a:ext>
            </a:extLst>
          </p:cNvPr>
          <p:cNvCxnSpPr>
            <a:cxnSpLocks/>
          </p:cNvCxnSpPr>
          <p:nvPr userDrawn="1"/>
        </p:nvCxnSpPr>
        <p:spPr>
          <a:xfrm flipV="1">
            <a:off x="3038562" y="2743199"/>
            <a:ext cx="0" cy="41148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3" name="직선 연결선 16432">
            <a:extLst>
              <a:ext uri="{FF2B5EF4-FFF2-40B4-BE49-F238E27FC236}">
                <a16:creationId xmlns:a16="http://schemas.microsoft.com/office/drawing/2014/main" id="{CA03FD1C-23BE-48A4-828F-35CABB519401}"/>
              </a:ext>
            </a:extLst>
          </p:cNvPr>
          <p:cNvCxnSpPr>
            <a:cxnSpLocks/>
          </p:cNvCxnSpPr>
          <p:nvPr userDrawn="1"/>
        </p:nvCxnSpPr>
        <p:spPr>
          <a:xfrm flipV="1">
            <a:off x="3140295" y="2483892"/>
            <a:ext cx="0" cy="43741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4" name="직선 연결선 16433">
            <a:extLst>
              <a:ext uri="{FF2B5EF4-FFF2-40B4-BE49-F238E27FC236}">
                <a16:creationId xmlns:a16="http://schemas.microsoft.com/office/drawing/2014/main" id="{FFF7344A-405F-4F8E-B107-E22094172E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238104" y="1630906"/>
            <a:ext cx="0" cy="52270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5" name="직선 연결선 16434">
            <a:extLst>
              <a:ext uri="{FF2B5EF4-FFF2-40B4-BE49-F238E27FC236}">
                <a16:creationId xmlns:a16="http://schemas.microsoft.com/office/drawing/2014/main" id="{3572691C-C278-4BA6-A0D2-81B3CE20E7A7}"/>
              </a:ext>
            </a:extLst>
          </p:cNvPr>
          <p:cNvCxnSpPr>
            <a:cxnSpLocks/>
          </p:cNvCxnSpPr>
          <p:nvPr userDrawn="1"/>
        </p:nvCxnSpPr>
        <p:spPr>
          <a:xfrm flipV="1">
            <a:off x="3333638" y="1064524"/>
            <a:ext cx="0" cy="5793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6" name="직선 연결선 16435">
            <a:extLst>
              <a:ext uri="{FF2B5EF4-FFF2-40B4-BE49-F238E27FC236}">
                <a16:creationId xmlns:a16="http://schemas.microsoft.com/office/drawing/2014/main" id="{16E97A14-1E65-4AE1-90DD-26D45F74FF22}"/>
              </a:ext>
            </a:extLst>
          </p:cNvPr>
          <p:cNvCxnSpPr>
            <a:cxnSpLocks/>
          </p:cNvCxnSpPr>
          <p:nvPr userDrawn="1"/>
        </p:nvCxnSpPr>
        <p:spPr>
          <a:xfrm flipV="1">
            <a:off x="3431447" y="3200399"/>
            <a:ext cx="0" cy="36576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7" name="직선 연결선 16436">
            <a:extLst>
              <a:ext uri="{FF2B5EF4-FFF2-40B4-BE49-F238E27FC236}">
                <a16:creationId xmlns:a16="http://schemas.microsoft.com/office/drawing/2014/main" id="{5EFDC6C1-40B9-445E-92A7-5586342BC2D7}"/>
              </a:ext>
            </a:extLst>
          </p:cNvPr>
          <p:cNvCxnSpPr>
            <a:cxnSpLocks/>
          </p:cNvCxnSpPr>
          <p:nvPr userDrawn="1"/>
        </p:nvCxnSpPr>
        <p:spPr>
          <a:xfrm flipV="1">
            <a:off x="3524707" y="4503760"/>
            <a:ext cx="0" cy="23542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8" name="직선 연결선 16437">
            <a:extLst>
              <a:ext uri="{FF2B5EF4-FFF2-40B4-BE49-F238E27FC236}">
                <a16:creationId xmlns:a16="http://schemas.microsoft.com/office/drawing/2014/main" id="{648835DD-E4C4-46EF-897A-2BA6836DBCE1}"/>
              </a:ext>
            </a:extLst>
          </p:cNvPr>
          <p:cNvCxnSpPr>
            <a:cxnSpLocks/>
          </p:cNvCxnSpPr>
          <p:nvPr userDrawn="1"/>
        </p:nvCxnSpPr>
        <p:spPr>
          <a:xfrm flipV="1">
            <a:off x="3622516" y="3609832"/>
            <a:ext cx="0" cy="324816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9" name="직선 연결선 16438">
            <a:extLst>
              <a:ext uri="{FF2B5EF4-FFF2-40B4-BE49-F238E27FC236}">
                <a16:creationId xmlns:a16="http://schemas.microsoft.com/office/drawing/2014/main" id="{1CB4D0EE-F9BD-4A55-8C7C-8F2AC1B536B0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050" y="2333766"/>
            <a:ext cx="0" cy="45242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0" name="직선 연결선 16439">
            <a:extLst>
              <a:ext uri="{FF2B5EF4-FFF2-40B4-BE49-F238E27FC236}">
                <a16:creationId xmlns:a16="http://schemas.microsoft.com/office/drawing/2014/main" id="{7205F609-A41E-4DAD-B386-9463A43B8524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859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1" name="직선 연결선 16440">
            <a:extLst>
              <a:ext uri="{FF2B5EF4-FFF2-40B4-BE49-F238E27FC236}">
                <a16:creationId xmlns:a16="http://schemas.microsoft.com/office/drawing/2014/main" id="{075C37ED-86F3-4D8F-BFD5-0980A9D81A91}"/>
              </a:ext>
            </a:extLst>
          </p:cNvPr>
          <p:cNvCxnSpPr>
            <a:cxnSpLocks/>
          </p:cNvCxnSpPr>
          <p:nvPr userDrawn="1"/>
        </p:nvCxnSpPr>
        <p:spPr>
          <a:xfrm flipV="1">
            <a:off x="3913668" y="3725838"/>
            <a:ext cx="0" cy="313216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2" name="직선 연결선 16441">
            <a:extLst>
              <a:ext uri="{FF2B5EF4-FFF2-40B4-BE49-F238E27FC236}">
                <a16:creationId xmlns:a16="http://schemas.microsoft.com/office/drawing/2014/main" id="{9CB7F701-EB3D-49F0-BDF3-953908D159C5}"/>
              </a:ext>
            </a:extLst>
          </p:cNvPr>
          <p:cNvCxnSpPr>
            <a:cxnSpLocks/>
          </p:cNvCxnSpPr>
          <p:nvPr userDrawn="1"/>
        </p:nvCxnSpPr>
        <p:spPr>
          <a:xfrm flipV="1">
            <a:off x="4011477" y="2818262"/>
            <a:ext cx="0" cy="40397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3" name="직선 연결선 16442">
            <a:extLst>
              <a:ext uri="{FF2B5EF4-FFF2-40B4-BE49-F238E27FC236}">
                <a16:creationId xmlns:a16="http://schemas.microsoft.com/office/drawing/2014/main" id="{921AC579-445A-4A54-A94C-2B8C6AB9CF4C}"/>
              </a:ext>
            </a:extLst>
          </p:cNvPr>
          <p:cNvCxnSpPr>
            <a:cxnSpLocks/>
          </p:cNvCxnSpPr>
          <p:nvPr userDrawn="1"/>
        </p:nvCxnSpPr>
        <p:spPr>
          <a:xfrm flipV="1">
            <a:off x="4107011" y="3800900"/>
            <a:ext cx="0" cy="30571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4" name="직선 연결선 16443">
            <a:extLst>
              <a:ext uri="{FF2B5EF4-FFF2-40B4-BE49-F238E27FC236}">
                <a16:creationId xmlns:a16="http://schemas.microsoft.com/office/drawing/2014/main" id="{0E58F42D-4060-48DC-843B-B20519E10E6B}"/>
              </a:ext>
            </a:extLst>
          </p:cNvPr>
          <p:cNvCxnSpPr>
            <a:cxnSpLocks/>
          </p:cNvCxnSpPr>
          <p:nvPr userDrawn="1"/>
        </p:nvCxnSpPr>
        <p:spPr>
          <a:xfrm flipV="1">
            <a:off x="4204820" y="3173103"/>
            <a:ext cx="0" cy="36848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5" name="직선 연결선 16444">
            <a:extLst>
              <a:ext uri="{FF2B5EF4-FFF2-40B4-BE49-F238E27FC236}">
                <a16:creationId xmlns:a16="http://schemas.microsoft.com/office/drawing/2014/main" id="{15182BDE-DBA5-4FCA-B475-94ACDBB7358B}"/>
              </a:ext>
            </a:extLst>
          </p:cNvPr>
          <p:cNvCxnSpPr>
            <a:cxnSpLocks/>
          </p:cNvCxnSpPr>
          <p:nvPr userDrawn="1"/>
        </p:nvCxnSpPr>
        <p:spPr>
          <a:xfrm flipV="1">
            <a:off x="4298080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6" name="직선 연결선 16445">
            <a:extLst>
              <a:ext uri="{FF2B5EF4-FFF2-40B4-BE49-F238E27FC236}">
                <a16:creationId xmlns:a16="http://schemas.microsoft.com/office/drawing/2014/main" id="{9D315175-A49F-494C-96AD-A3AFC79945C8}"/>
              </a:ext>
            </a:extLst>
          </p:cNvPr>
          <p:cNvCxnSpPr>
            <a:cxnSpLocks/>
          </p:cNvCxnSpPr>
          <p:nvPr userDrawn="1"/>
        </p:nvCxnSpPr>
        <p:spPr>
          <a:xfrm flipV="1">
            <a:off x="4395889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7" name="직선 연결선 16446">
            <a:extLst>
              <a:ext uri="{FF2B5EF4-FFF2-40B4-BE49-F238E27FC236}">
                <a16:creationId xmlns:a16="http://schemas.microsoft.com/office/drawing/2014/main" id="{DE652330-16F3-466E-850E-0E5F78CCBF48}"/>
              </a:ext>
            </a:extLst>
          </p:cNvPr>
          <p:cNvCxnSpPr>
            <a:cxnSpLocks/>
          </p:cNvCxnSpPr>
          <p:nvPr userDrawn="1"/>
        </p:nvCxnSpPr>
        <p:spPr>
          <a:xfrm flipV="1">
            <a:off x="4491423" y="3889611"/>
            <a:ext cx="0" cy="296839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8" name="직선 연결선 16447">
            <a:extLst>
              <a:ext uri="{FF2B5EF4-FFF2-40B4-BE49-F238E27FC236}">
                <a16:creationId xmlns:a16="http://schemas.microsoft.com/office/drawing/2014/main" id="{3E193010-7382-4D7F-A5D6-6D888A095D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89232" y="4879074"/>
            <a:ext cx="0" cy="19789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9" name="직선 연결선 16448">
            <a:extLst>
              <a:ext uri="{FF2B5EF4-FFF2-40B4-BE49-F238E27FC236}">
                <a16:creationId xmlns:a16="http://schemas.microsoft.com/office/drawing/2014/main" id="{90744940-72BB-49B5-A1C9-8362EA652989}"/>
              </a:ext>
            </a:extLst>
          </p:cNvPr>
          <p:cNvCxnSpPr>
            <a:cxnSpLocks/>
          </p:cNvCxnSpPr>
          <p:nvPr userDrawn="1"/>
        </p:nvCxnSpPr>
        <p:spPr>
          <a:xfrm flipV="1">
            <a:off x="4690965" y="3343700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0" name="직선 연결선 16449">
            <a:extLst>
              <a:ext uri="{FF2B5EF4-FFF2-40B4-BE49-F238E27FC236}">
                <a16:creationId xmlns:a16="http://schemas.microsoft.com/office/drawing/2014/main" id="{1E801425-8575-4E1A-BD66-1F4E1C12E549}"/>
              </a:ext>
            </a:extLst>
          </p:cNvPr>
          <p:cNvCxnSpPr>
            <a:cxnSpLocks/>
          </p:cNvCxnSpPr>
          <p:nvPr userDrawn="1"/>
        </p:nvCxnSpPr>
        <p:spPr>
          <a:xfrm flipV="1">
            <a:off x="4788774" y="2750023"/>
            <a:ext cx="0" cy="41079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1" name="직선 연결선 16450">
            <a:extLst>
              <a:ext uri="{FF2B5EF4-FFF2-40B4-BE49-F238E27FC236}">
                <a16:creationId xmlns:a16="http://schemas.microsoft.com/office/drawing/2014/main" id="{274D181B-8459-4C61-8BFD-088B33F9EF93}"/>
              </a:ext>
            </a:extLst>
          </p:cNvPr>
          <p:cNvCxnSpPr>
            <a:cxnSpLocks/>
          </p:cNvCxnSpPr>
          <p:nvPr userDrawn="1"/>
        </p:nvCxnSpPr>
        <p:spPr>
          <a:xfrm flipV="1">
            <a:off x="4884308" y="3186751"/>
            <a:ext cx="0" cy="36712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2" name="직선 연결선 16451">
            <a:extLst>
              <a:ext uri="{FF2B5EF4-FFF2-40B4-BE49-F238E27FC236}">
                <a16:creationId xmlns:a16="http://schemas.microsoft.com/office/drawing/2014/main" id="{5267EC00-6572-446E-B6AC-B0ECE8BDD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4982117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3" name="직선 연결선 16452">
            <a:extLst>
              <a:ext uri="{FF2B5EF4-FFF2-40B4-BE49-F238E27FC236}">
                <a16:creationId xmlns:a16="http://schemas.microsoft.com/office/drawing/2014/main" id="{9E5025BA-53C8-4BD7-BCB0-CE0B9D866ADA}"/>
              </a:ext>
            </a:extLst>
          </p:cNvPr>
          <p:cNvCxnSpPr>
            <a:cxnSpLocks/>
          </p:cNvCxnSpPr>
          <p:nvPr userDrawn="1"/>
        </p:nvCxnSpPr>
        <p:spPr>
          <a:xfrm flipV="1">
            <a:off x="5075377" y="2204112"/>
            <a:ext cx="0" cy="46538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4" name="직선 연결선 16453">
            <a:extLst>
              <a:ext uri="{FF2B5EF4-FFF2-40B4-BE49-F238E27FC236}">
                <a16:creationId xmlns:a16="http://schemas.microsoft.com/office/drawing/2014/main" id="{DA6E3D62-C35C-4334-A801-FC76E69BB582}"/>
              </a:ext>
            </a:extLst>
          </p:cNvPr>
          <p:cNvCxnSpPr>
            <a:cxnSpLocks/>
          </p:cNvCxnSpPr>
          <p:nvPr userDrawn="1"/>
        </p:nvCxnSpPr>
        <p:spPr>
          <a:xfrm flipV="1">
            <a:off x="5173186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5" name="직선 연결선 16454">
            <a:extLst>
              <a:ext uri="{FF2B5EF4-FFF2-40B4-BE49-F238E27FC236}">
                <a16:creationId xmlns:a16="http://schemas.microsoft.com/office/drawing/2014/main" id="{033E14CF-1E0E-4126-8757-AD5060690AF5}"/>
              </a:ext>
            </a:extLst>
          </p:cNvPr>
          <p:cNvCxnSpPr>
            <a:cxnSpLocks/>
          </p:cNvCxnSpPr>
          <p:nvPr userDrawn="1"/>
        </p:nvCxnSpPr>
        <p:spPr>
          <a:xfrm flipV="1">
            <a:off x="5268720" y="2941092"/>
            <a:ext cx="0" cy="39169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6" name="직선 연결선 16455">
            <a:extLst>
              <a:ext uri="{FF2B5EF4-FFF2-40B4-BE49-F238E27FC236}">
                <a16:creationId xmlns:a16="http://schemas.microsoft.com/office/drawing/2014/main" id="{10607EDD-8E62-4B99-BEFA-3EC8B9D50738}"/>
              </a:ext>
            </a:extLst>
          </p:cNvPr>
          <p:cNvCxnSpPr>
            <a:cxnSpLocks/>
          </p:cNvCxnSpPr>
          <p:nvPr userDrawn="1"/>
        </p:nvCxnSpPr>
        <p:spPr>
          <a:xfrm flipV="1">
            <a:off x="5366529" y="3261814"/>
            <a:ext cx="0" cy="35961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7" name="직선 연결선 16456">
            <a:extLst>
              <a:ext uri="{FF2B5EF4-FFF2-40B4-BE49-F238E27FC236}">
                <a16:creationId xmlns:a16="http://schemas.microsoft.com/office/drawing/2014/main" id="{6DDC4C68-4800-4A69-89BB-BBBE81133E1A}"/>
              </a:ext>
            </a:extLst>
          </p:cNvPr>
          <p:cNvCxnSpPr>
            <a:cxnSpLocks/>
          </p:cNvCxnSpPr>
          <p:nvPr userDrawn="1"/>
        </p:nvCxnSpPr>
        <p:spPr>
          <a:xfrm flipV="1">
            <a:off x="5464338" y="1876566"/>
            <a:ext cx="0" cy="49814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8" name="직선 연결선 16457">
            <a:extLst>
              <a:ext uri="{FF2B5EF4-FFF2-40B4-BE49-F238E27FC236}">
                <a16:creationId xmlns:a16="http://schemas.microsoft.com/office/drawing/2014/main" id="{630E2D7E-63B7-4550-890E-0B386932998A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147" y="3664423"/>
            <a:ext cx="0" cy="31935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9" name="직선 연결선 16458">
            <a:extLst>
              <a:ext uri="{FF2B5EF4-FFF2-40B4-BE49-F238E27FC236}">
                <a16:creationId xmlns:a16="http://schemas.microsoft.com/office/drawing/2014/main" id="{2B8ACF8C-C885-4987-8FA8-CFCC25989CCF}"/>
              </a:ext>
            </a:extLst>
          </p:cNvPr>
          <p:cNvCxnSpPr>
            <a:cxnSpLocks/>
          </p:cNvCxnSpPr>
          <p:nvPr userDrawn="1"/>
        </p:nvCxnSpPr>
        <p:spPr>
          <a:xfrm flipV="1">
            <a:off x="5657681" y="4435521"/>
            <a:ext cx="0" cy="242248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0" name="직선 연결선 16459">
            <a:extLst>
              <a:ext uri="{FF2B5EF4-FFF2-40B4-BE49-F238E27FC236}">
                <a16:creationId xmlns:a16="http://schemas.microsoft.com/office/drawing/2014/main" id="{E8B99F12-5033-40A3-B3B5-95AC6C240523}"/>
              </a:ext>
            </a:extLst>
          </p:cNvPr>
          <p:cNvCxnSpPr>
            <a:cxnSpLocks/>
          </p:cNvCxnSpPr>
          <p:nvPr userDrawn="1"/>
        </p:nvCxnSpPr>
        <p:spPr>
          <a:xfrm flipV="1">
            <a:off x="5755490" y="3875963"/>
            <a:ext cx="0" cy="29820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1" name="직선 연결선 16460">
            <a:extLst>
              <a:ext uri="{FF2B5EF4-FFF2-40B4-BE49-F238E27FC236}">
                <a16:creationId xmlns:a16="http://schemas.microsoft.com/office/drawing/2014/main" id="{09E63051-D618-48F3-A57B-6CB326C81A6B}"/>
              </a:ext>
            </a:extLst>
          </p:cNvPr>
          <p:cNvCxnSpPr>
            <a:cxnSpLocks/>
          </p:cNvCxnSpPr>
          <p:nvPr userDrawn="1"/>
        </p:nvCxnSpPr>
        <p:spPr>
          <a:xfrm flipV="1">
            <a:off x="5848750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2" name="직선 연결선 16461">
            <a:extLst>
              <a:ext uri="{FF2B5EF4-FFF2-40B4-BE49-F238E27FC236}">
                <a16:creationId xmlns:a16="http://schemas.microsoft.com/office/drawing/2014/main" id="{441BAA05-1C55-42BB-BF5A-633E160A2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5946559" y="3193575"/>
            <a:ext cx="0" cy="36644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3" name="직선 연결선 16462">
            <a:extLst>
              <a:ext uri="{FF2B5EF4-FFF2-40B4-BE49-F238E27FC236}">
                <a16:creationId xmlns:a16="http://schemas.microsoft.com/office/drawing/2014/main" id="{F10911A1-CD6F-49D5-AC71-045EDCD87318}"/>
              </a:ext>
            </a:extLst>
          </p:cNvPr>
          <p:cNvCxnSpPr>
            <a:cxnSpLocks/>
          </p:cNvCxnSpPr>
          <p:nvPr userDrawn="1"/>
        </p:nvCxnSpPr>
        <p:spPr>
          <a:xfrm flipV="1">
            <a:off x="6042093" y="1972100"/>
            <a:ext cx="0" cy="48859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4" name="직선 연결선 16463">
            <a:extLst>
              <a:ext uri="{FF2B5EF4-FFF2-40B4-BE49-F238E27FC236}">
                <a16:creationId xmlns:a16="http://schemas.microsoft.com/office/drawing/2014/main" id="{CFE59B2A-B4BF-4B38-A8DF-099A0229A2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139902" y="3712190"/>
            <a:ext cx="0" cy="31458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5" name="직선 연결선 16464">
            <a:extLst>
              <a:ext uri="{FF2B5EF4-FFF2-40B4-BE49-F238E27FC236}">
                <a16:creationId xmlns:a16="http://schemas.microsoft.com/office/drawing/2014/main" id="{C458E559-28DA-4942-B2D1-E6AB7C2E7E0B}"/>
              </a:ext>
            </a:extLst>
          </p:cNvPr>
          <p:cNvCxnSpPr>
            <a:cxnSpLocks/>
          </p:cNvCxnSpPr>
          <p:nvPr userDrawn="1"/>
        </p:nvCxnSpPr>
        <p:spPr>
          <a:xfrm flipV="1">
            <a:off x="6241635" y="3555241"/>
            <a:ext cx="0" cy="330276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6" name="직선 연결선 16465">
            <a:extLst>
              <a:ext uri="{FF2B5EF4-FFF2-40B4-BE49-F238E27FC236}">
                <a16:creationId xmlns:a16="http://schemas.microsoft.com/office/drawing/2014/main" id="{FDCD6FEA-C3A7-450C-B0D5-CFDE57CDC6CA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9444" y="3302757"/>
            <a:ext cx="0" cy="355524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7" name="직선 연결선 16466">
            <a:extLst>
              <a:ext uri="{FF2B5EF4-FFF2-40B4-BE49-F238E27FC236}">
                <a16:creationId xmlns:a16="http://schemas.microsoft.com/office/drawing/2014/main" id="{2FA2B367-5095-49DA-8684-342C353814E8}"/>
              </a:ext>
            </a:extLst>
          </p:cNvPr>
          <p:cNvCxnSpPr>
            <a:cxnSpLocks/>
          </p:cNvCxnSpPr>
          <p:nvPr userDrawn="1"/>
        </p:nvCxnSpPr>
        <p:spPr>
          <a:xfrm flipV="1">
            <a:off x="6434978" y="2415653"/>
            <a:ext cx="0" cy="444234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8" name="직선 연결선 16467">
            <a:extLst>
              <a:ext uri="{FF2B5EF4-FFF2-40B4-BE49-F238E27FC236}">
                <a16:creationId xmlns:a16="http://schemas.microsoft.com/office/drawing/2014/main" id="{78C1DC3E-0DA4-4ECE-ACE8-B8D87F894948}"/>
              </a:ext>
            </a:extLst>
          </p:cNvPr>
          <p:cNvCxnSpPr>
            <a:cxnSpLocks/>
          </p:cNvCxnSpPr>
          <p:nvPr userDrawn="1"/>
        </p:nvCxnSpPr>
        <p:spPr>
          <a:xfrm flipV="1">
            <a:off x="6532787" y="3336877"/>
            <a:ext cx="0" cy="352112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9" name="직선 연결선 16468">
            <a:extLst>
              <a:ext uri="{FF2B5EF4-FFF2-40B4-BE49-F238E27FC236}">
                <a16:creationId xmlns:a16="http://schemas.microsoft.com/office/drawing/2014/main" id="{2981D582-30D4-4693-8684-DD1153C22E1D}"/>
              </a:ext>
            </a:extLst>
          </p:cNvPr>
          <p:cNvCxnSpPr>
            <a:cxnSpLocks/>
          </p:cNvCxnSpPr>
          <p:nvPr userDrawn="1"/>
        </p:nvCxnSpPr>
        <p:spPr>
          <a:xfrm flipV="1">
            <a:off x="6626047" y="3575712"/>
            <a:ext cx="0" cy="32822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0" name="직선 연결선 16469">
            <a:extLst>
              <a:ext uri="{FF2B5EF4-FFF2-40B4-BE49-F238E27FC236}">
                <a16:creationId xmlns:a16="http://schemas.microsoft.com/office/drawing/2014/main" id="{5153C6B3-8AE5-4E88-B212-8347C8329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6723856" y="3910083"/>
            <a:ext cx="0" cy="294791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1" name="직선 연결선 16470">
            <a:extLst>
              <a:ext uri="{FF2B5EF4-FFF2-40B4-BE49-F238E27FC236}">
                <a16:creationId xmlns:a16="http://schemas.microsoft.com/office/drawing/2014/main" id="{60B9A3BA-4A64-4264-B26E-720A8451DABC}"/>
              </a:ext>
            </a:extLst>
          </p:cNvPr>
          <p:cNvCxnSpPr>
            <a:cxnSpLocks/>
          </p:cNvCxnSpPr>
          <p:nvPr userDrawn="1"/>
        </p:nvCxnSpPr>
        <p:spPr>
          <a:xfrm flipV="1">
            <a:off x="6819390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2" name="직선 연결선 16471">
            <a:extLst>
              <a:ext uri="{FF2B5EF4-FFF2-40B4-BE49-F238E27FC236}">
                <a16:creationId xmlns:a16="http://schemas.microsoft.com/office/drawing/2014/main" id="{B4718085-764A-4377-BEAB-FE0EC8B1CC7C}"/>
              </a:ext>
            </a:extLst>
          </p:cNvPr>
          <p:cNvCxnSpPr>
            <a:cxnSpLocks/>
          </p:cNvCxnSpPr>
          <p:nvPr userDrawn="1"/>
        </p:nvCxnSpPr>
        <p:spPr>
          <a:xfrm flipV="1">
            <a:off x="6917199" y="2831909"/>
            <a:ext cx="0" cy="402609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3" name="직선 연결선 16472">
            <a:extLst>
              <a:ext uri="{FF2B5EF4-FFF2-40B4-BE49-F238E27FC236}">
                <a16:creationId xmlns:a16="http://schemas.microsoft.com/office/drawing/2014/main" id="{F1472DED-3245-49D4-975B-072AD813A962}"/>
              </a:ext>
            </a:extLst>
          </p:cNvPr>
          <p:cNvCxnSpPr>
            <a:cxnSpLocks/>
          </p:cNvCxnSpPr>
          <p:nvPr userDrawn="1"/>
        </p:nvCxnSpPr>
        <p:spPr>
          <a:xfrm flipV="1">
            <a:off x="7015008" y="3350524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4" name="직선 연결선 16473">
            <a:extLst>
              <a:ext uri="{FF2B5EF4-FFF2-40B4-BE49-F238E27FC236}">
                <a16:creationId xmlns:a16="http://schemas.microsoft.com/office/drawing/2014/main" id="{5B7F8F0B-7280-4BD6-9550-0C4859432192}"/>
              </a:ext>
            </a:extLst>
          </p:cNvPr>
          <p:cNvCxnSpPr>
            <a:cxnSpLocks/>
          </p:cNvCxnSpPr>
          <p:nvPr userDrawn="1"/>
        </p:nvCxnSpPr>
        <p:spPr>
          <a:xfrm flipV="1">
            <a:off x="7112817" y="3275462"/>
            <a:ext cx="0" cy="35825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5" name="직선 연결선 16474">
            <a:extLst>
              <a:ext uri="{FF2B5EF4-FFF2-40B4-BE49-F238E27FC236}">
                <a16:creationId xmlns:a16="http://schemas.microsoft.com/office/drawing/2014/main" id="{F6BC1EBA-6F5A-4CC9-B529-E28EC7888B7C}"/>
              </a:ext>
            </a:extLst>
          </p:cNvPr>
          <p:cNvCxnSpPr>
            <a:cxnSpLocks/>
          </p:cNvCxnSpPr>
          <p:nvPr userDrawn="1"/>
        </p:nvCxnSpPr>
        <p:spPr>
          <a:xfrm flipV="1">
            <a:off x="7208351" y="3521122"/>
            <a:ext cx="0" cy="33368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6" name="직선 연결선 16475">
            <a:extLst>
              <a:ext uri="{FF2B5EF4-FFF2-40B4-BE49-F238E27FC236}">
                <a16:creationId xmlns:a16="http://schemas.microsoft.com/office/drawing/2014/main" id="{A84FAD46-DE71-4ADA-BDF6-84B1F9656821}"/>
              </a:ext>
            </a:extLst>
          </p:cNvPr>
          <p:cNvCxnSpPr>
            <a:cxnSpLocks/>
          </p:cNvCxnSpPr>
          <p:nvPr userDrawn="1"/>
        </p:nvCxnSpPr>
        <p:spPr>
          <a:xfrm flipV="1">
            <a:off x="7306160" y="3193575"/>
            <a:ext cx="0" cy="36644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7" name="직선 연결선 16476">
            <a:extLst>
              <a:ext uri="{FF2B5EF4-FFF2-40B4-BE49-F238E27FC236}">
                <a16:creationId xmlns:a16="http://schemas.microsoft.com/office/drawing/2014/main" id="{D9FF23F1-09A7-43C7-9F00-0D8AFC398D50}"/>
              </a:ext>
            </a:extLst>
          </p:cNvPr>
          <p:cNvCxnSpPr>
            <a:cxnSpLocks/>
          </p:cNvCxnSpPr>
          <p:nvPr userDrawn="1"/>
        </p:nvCxnSpPr>
        <p:spPr>
          <a:xfrm flipV="1">
            <a:off x="7399420" y="3800901"/>
            <a:ext cx="0" cy="30571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8" name="직선 연결선 16477">
            <a:extLst>
              <a:ext uri="{FF2B5EF4-FFF2-40B4-BE49-F238E27FC236}">
                <a16:creationId xmlns:a16="http://schemas.microsoft.com/office/drawing/2014/main" id="{CE387A5C-C925-4C40-B53B-109CE418DC26}"/>
              </a:ext>
            </a:extLst>
          </p:cNvPr>
          <p:cNvCxnSpPr>
            <a:cxnSpLocks/>
          </p:cNvCxnSpPr>
          <p:nvPr userDrawn="1"/>
        </p:nvCxnSpPr>
        <p:spPr>
          <a:xfrm flipV="1">
            <a:off x="7497229" y="4394579"/>
            <a:ext cx="0" cy="246342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9" name="직선 연결선 16478">
            <a:extLst>
              <a:ext uri="{FF2B5EF4-FFF2-40B4-BE49-F238E27FC236}">
                <a16:creationId xmlns:a16="http://schemas.microsoft.com/office/drawing/2014/main" id="{8E52AD23-71BF-4140-B0F4-1C209D2F0E77}"/>
              </a:ext>
            </a:extLst>
          </p:cNvPr>
          <p:cNvCxnSpPr>
            <a:cxnSpLocks/>
          </p:cNvCxnSpPr>
          <p:nvPr userDrawn="1"/>
        </p:nvCxnSpPr>
        <p:spPr>
          <a:xfrm flipV="1">
            <a:off x="7592763" y="4865427"/>
            <a:ext cx="0" cy="19925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0" name="직선 연결선 16479">
            <a:extLst>
              <a:ext uri="{FF2B5EF4-FFF2-40B4-BE49-F238E27FC236}">
                <a16:creationId xmlns:a16="http://schemas.microsoft.com/office/drawing/2014/main" id="{AC20E238-F080-4B58-8741-CFCC3D9D34A7}"/>
              </a:ext>
            </a:extLst>
          </p:cNvPr>
          <p:cNvCxnSpPr>
            <a:cxnSpLocks/>
          </p:cNvCxnSpPr>
          <p:nvPr userDrawn="1"/>
        </p:nvCxnSpPr>
        <p:spPr>
          <a:xfrm flipV="1">
            <a:off x="7690572" y="5418161"/>
            <a:ext cx="0" cy="14398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1" name="직선 연결선 16480">
            <a:extLst>
              <a:ext uri="{FF2B5EF4-FFF2-40B4-BE49-F238E27FC236}">
                <a16:creationId xmlns:a16="http://schemas.microsoft.com/office/drawing/2014/main" id="{B9C51371-0AEC-4701-B618-16F8DA764EFA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2305" y="4537881"/>
            <a:ext cx="0" cy="232012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2" name="직선 연결선 16481">
            <a:extLst>
              <a:ext uri="{FF2B5EF4-FFF2-40B4-BE49-F238E27FC236}">
                <a16:creationId xmlns:a16="http://schemas.microsoft.com/office/drawing/2014/main" id="{47A1FAC1-E3C2-4C8B-8569-0832F1532DD9}"/>
              </a:ext>
            </a:extLst>
          </p:cNvPr>
          <p:cNvCxnSpPr>
            <a:cxnSpLocks/>
          </p:cNvCxnSpPr>
          <p:nvPr userDrawn="1"/>
        </p:nvCxnSpPr>
        <p:spPr>
          <a:xfrm flipV="1">
            <a:off x="7890114" y="4210334"/>
            <a:ext cx="0" cy="26476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3" name="직선 연결선 16482">
            <a:extLst>
              <a:ext uri="{FF2B5EF4-FFF2-40B4-BE49-F238E27FC236}">
                <a16:creationId xmlns:a16="http://schemas.microsoft.com/office/drawing/2014/main" id="{FF97CA5F-CFD6-44E3-8F27-B83F617AF71A}"/>
              </a:ext>
            </a:extLst>
          </p:cNvPr>
          <p:cNvCxnSpPr>
            <a:cxnSpLocks/>
          </p:cNvCxnSpPr>
          <p:nvPr userDrawn="1"/>
        </p:nvCxnSpPr>
        <p:spPr>
          <a:xfrm flipV="1">
            <a:off x="7985648" y="3091218"/>
            <a:ext cx="0" cy="37667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4" name="직선 연결선 16483">
            <a:extLst>
              <a:ext uri="{FF2B5EF4-FFF2-40B4-BE49-F238E27FC236}">
                <a16:creationId xmlns:a16="http://schemas.microsoft.com/office/drawing/2014/main" id="{F4F0B687-05F1-4E36-80E9-F49C7F2057C2}"/>
              </a:ext>
            </a:extLst>
          </p:cNvPr>
          <p:cNvCxnSpPr>
            <a:cxnSpLocks/>
          </p:cNvCxnSpPr>
          <p:nvPr userDrawn="1"/>
        </p:nvCxnSpPr>
        <p:spPr>
          <a:xfrm flipV="1">
            <a:off x="8083457" y="3691719"/>
            <a:ext cx="0" cy="31662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5" name="직선 연결선 16484">
            <a:extLst>
              <a:ext uri="{FF2B5EF4-FFF2-40B4-BE49-F238E27FC236}">
                <a16:creationId xmlns:a16="http://schemas.microsoft.com/office/drawing/2014/main" id="{E429B92C-6413-4611-BA49-2B3A6A65AD44}"/>
              </a:ext>
            </a:extLst>
          </p:cNvPr>
          <p:cNvCxnSpPr>
            <a:cxnSpLocks/>
          </p:cNvCxnSpPr>
          <p:nvPr userDrawn="1"/>
        </p:nvCxnSpPr>
        <p:spPr>
          <a:xfrm flipV="1">
            <a:off x="8176717" y="3807725"/>
            <a:ext cx="0" cy="30502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6" name="직선 연결선 16485">
            <a:extLst>
              <a:ext uri="{FF2B5EF4-FFF2-40B4-BE49-F238E27FC236}">
                <a16:creationId xmlns:a16="http://schemas.microsoft.com/office/drawing/2014/main" id="{002B4739-86C8-4C5D-A741-290A1CDF5E5F}"/>
              </a:ext>
            </a:extLst>
          </p:cNvPr>
          <p:cNvCxnSpPr>
            <a:cxnSpLocks/>
          </p:cNvCxnSpPr>
          <p:nvPr userDrawn="1"/>
        </p:nvCxnSpPr>
        <p:spPr>
          <a:xfrm flipV="1">
            <a:off x="8274526" y="2715904"/>
            <a:ext cx="0" cy="41420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7" name="직선 연결선 16486">
            <a:extLst>
              <a:ext uri="{FF2B5EF4-FFF2-40B4-BE49-F238E27FC236}">
                <a16:creationId xmlns:a16="http://schemas.microsoft.com/office/drawing/2014/main" id="{44C9D62B-3DDE-4E4C-81F2-2437E9C42364}"/>
              </a:ext>
            </a:extLst>
          </p:cNvPr>
          <p:cNvCxnSpPr>
            <a:cxnSpLocks/>
          </p:cNvCxnSpPr>
          <p:nvPr userDrawn="1"/>
        </p:nvCxnSpPr>
        <p:spPr>
          <a:xfrm flipV="1">
            <a:off x="8370060" y="3429000"/>
            <a:ext cx="0" cy="34290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8" name="직선 연결선 16487">
            <a:extLst>
              <a:ext uri="{FF2B5EF4-FFF2-40B4-BE49-F238E27FC236}">
                <a16:creationId xmlns:a16="http://schemas.microsoft.com/office/drawing/2014/main" id="{06043311-A167-44C4-904E-4E9CBBA8517A}"/>
              </a:ext>
            </a:extLst>
          </p:cNvPr>
          <p:cNvCxnSpPr>
            <a:cxnSpLocks/>
          </p:cNvCxnSpPr>
          <p:nvPr userDrawn="1"/>
        </p:nvCxnSpPr>
        <p:spPr>
          <a:xfrm flipV="1">
            <a:off x="8467869" y="3753134"/>
            <a:ext cx="0" cy="31048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9" name="직선 연결선 16488">
            <a:extLst>
              <a:ext uri="{FF2B5EF4-FFF2-40B4-BE49-F238E27FC236}">
                <a16:creationId xmlns:a16="http://schemas.microsoft.com/office/drawing/2014/main" id="{D83A0A7E-BD79-4377-A289-5E527700DC99}"/>
              </a:ext>
            </a:extLst>
          </p:cNvPr>
          <p:cNvCxnSpPr>
            <a:cxnSpLocks/>
          </p:cNvCxnSpPr>
          <p:nvPr userDrawn="1"/>
        </p:nvCxnSpPr>
        <p:spPr>
          <a:xfrm flipV="1">
            <a:off x="8565678" y="2934269"/>
            <a:ext cx="0" cy="392373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0" name="직선 연결선 16489">
            <a:extLst>
              <a:ext uri="{FF2B5EF4-FFF2-40B4-BE49-F238E27FC236}">
                <a16:creationId xmlns:a16="http://schemas.microsoft.com/office/drawing/2014/main" id="{199E2EC3-F219-4254-9064-963FB4D66FCF}"/>
              </a:ext>
            </a:extLst>
          </p:cNvPr>
          <p:cNvCxnSpPr>
            <a:cxnSpLocks/>
          </p:cNvCxnSpPr>
          <p:nvPr userDrawn="1"/>
        </p:nvCxnSpPr>
        <p:spPr>
          <a:xfrm flipV="1">
            <a:off x="8663487" y="3712191"/>
            <a:ext cx="0" cy="31458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1" name="직선 연결선 16490">
            <a:extLst>
              <a:ext uri="{FF2B5EF4-FFF2-40B4-BE49-F238E27FC236}">
                <a16:creationId xmlns:a16="http://schemas.microsoft.com/office/drawing/2014/main" id="{4CA6BBB3-0DFC-4EB1-8942-916403D6DC3C}"/>
              </a:ext>
            </a:extLst>
          </p:cNvPr>
          <p:cNvCxnSpPr>
            <a:cxnSpLocks/>
          </p:cNvCxnSpPr>
          <p:nvPr userDrawn="1"/>
        </p:nvCxnSpPr>
        <p:spPr>
          <a:xfrm flipV="1">
            <a:off x="8759021" y="3684896"/>
            <a:ext cx="0" cy="317310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2" name="직선 연결선 16491">
            <a:extLst>
              <a:ext uri="{FF2B5EF4-FFF2-40B4-BE49-F238E27FC236}">
                <a16:creationId xmlns:a16="http://schemas.microsoft.com/office/drawing/2014/main" id="{6C23C9FE-0C8B-459E-B997-C45002860683}"/>
              </a:ext>
            </a:extLst>
          </p:cNvPr>
          <p:cNvCxnSpPr>
            <a:cxnSpLocks/>
          </p:cNvCxnSpPr>
          <p:nvPr userDrawn="1"/>
        </p:nvCxnSpPr>
        <p:spPr>
          <a:xfrm flipV="1">
            <a:off x="8856830" y="3043451"/>
            <a:ext cx="0" cy="38145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3" name="직선 연결선 16492">
            <a:extLst>
              <a:ext uri="{FF2B5EF4-FFF2-40B4-BE49-F238E27FC236}">
                <a16:creationId xmlns:a16="http://schemas.microsoft.com/office/drawing/2014/main" id="{55A35CB8-F09D-42EC-A01E-B00607E2E622}"/>
              </a:ext>
            </a:extLst>
          </p:cNvPr>
          <p:cNvCxnSpPr>
            <a:cxnSpLocks/>
          </p:cNvCxnSpPr>
          <p:nvPr userDrawn="1"/>
        </p:nvCxnSpPr>
        <p:spPr>
          <a:xfrm flipV="1">
            <a:off x="8950090" y="3527946"/>
            <a:ext cx="0" cy="333005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4" name="직선 연결선 16493">
            <a:extLst>
              <a:ext uri="{FF2B5EF4-FFF2-40B4-BE49-F238E27FC236}">
                <a16:creationId xmlns:a16="http://schemas.microsoft.com/office/drawing/2014/main" id="{9E1A46C6-019A-4731-8AD6-3609B272B187}"/>
              </a:ext>
            </a:extLst>
          </p:cNvPr>
          <p:cNvCxnSpPr>
            <a:cxnSpLocks/>
          </p:cNvCxnSpPr>
          <p:nvPr userDrawn="1"/>
        </p:nvCxnSpPr>
        <p:spPr>
          <a:xfrm flipV="1">
            <a:off x="9047899" y="3719015"/>
            <a:ext cx="0" cy="31389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5" name="직선 연결선 16494">
            <a:extLst>
              <a:ext uri="{FF2B5EF4-FFF2-40B4-BE49-F238E27FC236}">
                <a16:creationId xmlns:a16="http://schemas.microsoft.com/office/drawing/2014/main" id="{1D89396E-8395-44B1-BF43-006EA1246E4B}"/>
              </a:ext>
            </a:extLst>
          </p:cNvPr>
          <p:cNvCxnSpPr>
            <a:cxnSpLocks/>
          </p:cNvCxnSpPr>
          <p:nvPr userDrawn="1"/>
        </p:nvCxnSpPr>
        <p:spPr>
          <a:xfrm flipV="1">
            <a:off x="9143433" y="4817660"/>
            <a:ext cx="0" cy="20403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6" name="직선 연결선 16495">
            <a:extLst>
              <a:ext uri="{FF2B5EF4-FFF2-40B4-BE49-F238E27FC236}">
                <a16:creationId xmlns:a16="http://schemas.microsoft.com/office/drawing/2014/main" id="{B9F0298C-D536-4D95-8CE2-E591CFA7230A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1242" y="4312693"/>
            <a:ext cx="0" cy="25453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7" name="직선 연결선 16496">
            <a:extLst>
              <a:ext uri="{FF2B5EF4-FFF2-40B4-BE49-F238E27FC236}">
                <a16:creationId xmlns:a16="http://schemas.microsoft.com/office/drawing/2014/main" id="{73D66A15-1886-4EE7-8CAA-F2F8B3A81886}"/>
              </a:ext>
            </a:extLst>
          </p:cNvPr>
          <p:cNvCxnSpPr>
            <a:cxnSpLocks/>
          </p:cNvCxnSpPr>
          <p:nvPr userDrawn="1"/>
        </p:nvCxnSpPr>
        <p:spPr>
          <a:xfrm flipV="1">
            <a:off x="9342975" y="3719015"/>
            <a:ext cx="0" cy="31389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8" name="직선 연결선 16497">
            <a:extLst>
              <a:ext uri="{FF2B5EF4-FFF2-40B4-BE49-F238E27FC236}">
                <a16:creationId xmlns:a16="http://schemas.microsoft.com/office/drawing/2014/main" id="{8A6FA7AC-A7A4-4BE9-B9A8-071F76B43479}"/>
              </a:ext>
            </a:extLst>
          </p:cNvPr>
          <p:cNvCxnSpPr>
            <a:cxnSpLocks/>
          </p:cNvCxnSpPr>
          <p:nvPr userDrawn="1"/>
        </p:nvCxnSpPr>
        <p:spPr>
          <a:xfrm flipV="1">
            <a:off x="9440784" y="3316406"/>
            <a:ext cx="0" cy="35415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9" name="직선 연결선 16498">
            <a:extLst>
              <a:ext uri="{FF2B5EF4-FFF2-40B4-BE49-F238E27FC236}">
                <a16:creationId xmlns:a16="http://schemas.microsoft.com/office/drawing/2014/main" id="{5A98D412-EA3D-46E5-8943-4B66BCF64AD9}"/>
              </a:ext>
            </a:extLst>
          </p:cNvPr>
          <p:cNvCxnSpPr>
            <a:cxnSpLocks/>
          </p:cNvCxnSpPr>
          <p:nvPr userDrawn="1"/>
        </p:nvCxnSpPr>
        <p:spPr>
          <a:xfrm flipV="1">
            <a:off x="9536318" y="3705367"/>
            <a:ext cx="0" cy="31526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0" name="직선 연결선 16499">
            <a:extLst>
              <a:ext uri="{FF2B5EF4-FFF2-40B4-BE49-F238E27FC236}">
                <a16:creationId xmlns:a16="http://schemas.microsoft.com/office/drawing/2014/main" id="{799EBB89-22B4-47F2-8BF1-C45150B6987D}"/>
              </a:ext>
            </a:extLst>
          </p:cNvPr>
          <p:cNvCxnSpPr>
            <a:cxnSpLocks/>
          </p:cNvCxnSpPr>
          <p:nvPr userDrawn="1"/>
        </p:nvCxnSpPr>
        <p:spPr>
          <a:xfrm flipV="1">
            <a:off x="9634127" y="3507475"/>
            <a:ext cx="0" cy="33505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1" name="직선 연결선 16500">
            <a:extLst>
              <a:ext uri="{FF2B5EF4-FFF2-40B4-BE49-F238E27FC236}">
                <a16:creationId xmlns:a16="http://schemas.microsoft.com/office/drawing/2014/main" id="{91BB6B01-3F1B-464E-8D39-FAA4C14ECC17}"/>
              </a:ext>
            </a:extLst>
          </p:cNvPr>
          <p:cNvCxnSpPr>
            <a:cxnSpLocks/>
          </p:cNvCxnSpPr>
          <p:nvPr userDrawn="1"/>
        </p:nvCxnSpPr>
        <p:spPr>
          <a:xfrm flipV="1">
            <a:off x="9727387" y="3357349"/>
            <a:ext cx="0" cy="35006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2" name="직선 연결선 16501">
            <a:extLst>
              <a:ext uri="{FF2B5EF4-FFF2-40B4-BE49-F238E27FC236}">
                <a16:creationId xmlns:a16="http://schemas.microsoft.com/office/drawing/2014/main" id="{A09633E1-0873-4E0F-8E5B-66CA7256DDC2}"/>
              </a:ext>
            </a:extLst>
          </p:cNvPr>
          <p:cNvCxnSpPr>
            <a:cxnSpLocks/>
          </p:cNvCxnSpPr>
          <p:nvPr userDrawn="1"/>
        </p:nvCxnSpPr>
        <p:spPr>
          <a:xfrm flipV="1">
            <a:off x="9825196" y="3589361"/>
            <a:ext cx="0" cy="32686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3" name="직선 연결선 16502">
            <a:extLst>
              <a:ext uri="{FF2B5EF4-FFF2-40B4-BE49-F238E27FC236}">
                <a16:creationId xmlns:a16="http://schemas.microsoft.com/office/drawing/2014/main" id="{21DC4E89-E42B-4D74-8751-FE804E3DAAB1}"/>
              </a:ext>
            </a:extLst>
          </p:cNvPr>
          <p:cNvCxnSpPr>
            <a:cxnSpLocks/>
          </p:cNvCxnSpPr>
          <p:nvPr userDrawn="1"/>
        </p:nvCxnSpPr>
        <p:spPr>
          <a:xfrm flipV="1">
            <a:off x="9920730" y="3084394"/>
            <a:ext cx="0" cy="377360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4" name="직선 연결선 16503">
            <a:extLst>
              <a:ext uri="{FF2B5EF4-FFF2-40B4-BE49-F238E27FC236}">
                <a16:creationId xmlns:a16="http://schemas.microsoft.com/office/drawing/2014/main" id="{8EF916AF-68E5-4940-A9DB-B64D159D50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18539" y="3350525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5" name="직선 연결선 16504">
            <a:extLst>
              <a:ext uri="{FF2B5EF4-FFF2-40B4-BE49-F238E27FC236}">
                <a16:creationId xmlns:a16="http://schemas.microsoft.com/office/drawing/2014/main" id="{969ADF73-B8BF-4DBF-9CF5-D3DCF565FAB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116348" y="2135875"/>
            <a:ext cx="0" cy="47221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6" name="직선 연결선 16505">
            <a:extLst>
              <a:ext uri="{FF2B5EF4-FFF2-40B4-BE49-F238E27FC236}">
                <a16:creationId xmlns:a16="http://schemas.microsoft.com/office/drawing/2014/main" id="{F724FDAF-FCB8-41A2-86B9-999FC7CF4DE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14157" y="1098645"/>
            <a:ext cx="0" cy="575935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7" name="직선 연결선 16506">
            <a:extLst>
              <a:ext uri="{FF2B5EF4-FFF2-40B4-BE49-F238E27FC236}">
                <a16:creationId xmlns:a16="http://schemas.microsoft.com/office/drawing/2014/main" id="{59104406-7F0A-4EFB-A20E-B6118E1C3698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09691" y="1794681"/>
            <a:ext cx="0" cy="506332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8" name="직선 연결선 16507">
            <a:extLst>
              <a:ext uri="{FF2B5EF4-FFF2-40B4-BE49-F238E27FC236}">
                <a16:creationId xmlns:a16="http://schemas.microsoft.com/office/drawing/2014/main" id="{C924E90F-133F-43BC-A00A-B2DCCF372B22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07500" y="2941093"/>
            <a:ext cx="0" cy="39169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9" name="직선 연결선 16508">
            <a:extLst>
              <a:ext uri="{FF2B5EF4-FFF2-40B4-BE49-F238E27FC236}">
                <a16:creationId xmlns:a16="http://schemas.microsoft.com/office/drawing/2014/main" id="{FE43E0B7-361F-43D4-9753-FAF421DBD9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00760" y="3429000"/>
            <a:ext cx="0" cy="34290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0" name="직선 연결선 16509">
            <a:extLst>
              <a:ext uri="{FF2B5EF4-FFF2-40B4-BE49-F238E27FC236}">
                <a16:creationId xmlns:a16="http://schemas.microsoft.com/office/drawing/2014/main" id="{45081874-2F6C-4325-9A3E-3EBE3B801C2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98569" y="1740090"/>
            <a:ext cx="0" cy="51179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1" name="직선 연결선 16510">
            <a:extLst>
              <a:ext uri="{FF2B5EF4-FFF2-40B4-BE49-F238E27FC236}">
                <a16:creationId xmlns:a16="http://schemas.microsoft.com/office/drawing/2014/main" id="{9C96A976-6902-4C60-9E10-B82D874E61C2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94103" y="3514299"/>
            <a:ext cx="0" cy="33437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2" name="직선 연결선 16511">
            <a:extLst>
              <a:ext uri="{FF2B5EF4-FFF2-40B4-BE49-F238E27FC236}">
                <a16:creationId xmlns:a16="http://schemas.microsoft.com/office/drawing/2014/main" id="{7501BA4A-F2EC-4426-96DA-08646747429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791912" y="2797791"/>
            <a:ext cx="0" cy="40602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3" name="직선 연결선 16512">
            <a:extLst>
              <a:ext uri="{FF2B5EF4-FFF2-40B4-BE49-F238E27FC236}">
                <a16:creationId xmlns:a16="http://schemas.microsoft.com/office/drawing/2014/main" id="{59D2453E-2FAE-4ABB-A67B-FF75B31CC512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3645" y="3343701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4" name="직선 연결선 16513">
            <a:extLst>
              <a:ext uri="{FF2B5EF4-FFF2-40B4-BE49-F238E27FC236}">
                <a16:creationId xmlns:a16="http://schemas.microsoft.com/office/drawing/2014/main" id="{3CC1C5D7-886F-4A4F-8F5D-BA4130FC2A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991454" y="3289110"/>
            <a:ext cx="0" cy="356889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5" name="직선 연결선 16514">
            <a:extLst>
              <a:ext uri="{FF2B5EF4-FFF2-40B4-BE49-F238E27FC236}">
                <a16:creationId xmlns:a16="http://schemas.microsoft.com/office/drawing/2014/main" id="{6144EDDD-7008-4792-A219-C08442188C3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86988" y="3268639"/>
            <a:ext cx="0" cy="358936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6" name="직선 연결선 16515">
            <a:extLst>
              <a:ext uri="{FF2B5EF4-FFF2-40B4-BE49-F238E27FC236}">
                <a16:creationId xmlns:a16="http://schemas.microsoft.com/office/drawing/2014/main" id="{19AA7067-ACAC-4446-B9F3-C84205932DB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797" y="3575713"/>
            <a:ext cx="0" cy="32822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7" name="직선 연결선 16516">
            <a:extLst>
              <a:ext uri="{FF2B5EF4-FFF2-40B4-BE49-F238E27FC236}">
                <a16:creationId xmlns:a16="http://schemas.microsoft.com/office/drawing/2014/main" id="{059B1C2E-1E5E-449D-BD83-B60E6DFE7C2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057" y="3111690"/>
            <a:ext cx="0" cy="37463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8" name="직선 연결선 16517">
            <a:extLst>
              <a:ext uri="{FF2B5EF4-FFF2-40B4-BE49-F238E27FC236}">
                <a16:creationId xmlns:a16="http://schemas.microsoft.com/office/drawing/2014/main" id="{B86A5405-3911-43B6-8897-1B031F0149A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75866" y="3295934"/>
            <a:ext cx="0" cy="35620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9" name="직선 연결선 16518">
            <a:extLst>
              <a:ext uri="{FF2B5EF4-FFF2-40B4-BE49-F238E27FC236}">
                <a16:creationId xmlns:a16="http://schemas.microsoft.com/office/drawing/2014/main" id="{52F0A043-69A1-4802-AB37-B3AEFC908CC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71400" y="2599899"/>
            <a:ext cx="0" cy="42581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0" name="직선 연결선 16519">
            <a:extLst>
              <a:ext uri="{FF2B5EF4-FFF2-40B4-BE49-F238E27FC236}">
                <a16:creationId xmlns:a16="http://schemas.microsoft.com/office/drawing/2014/main" id="{BC6CF6CC-883B-473A-9907-681AF7A83B1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69209" y="2893325"/>
            <a:ext cx="0" cy="39646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1" name="직선 연결선 16520">
            <a:extLst>
              <a:ext uri="{FF2B5EF4-FFF2-40B4-BE49-F238E27FC236}">
                <a16:creationId xmlns:a16="http://schemas.microsoft.com/office/drawing/2014/main" id="{A3CAD13F-CFCD-4F04-BAAA-78464BBB81B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7018" y="3548418"/>
            <a:ext cx="0" cy="33095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2" name="직선 연결선 16521">
            <a:extLst>
              <a:ext uri="{FF2B5EF4-FFF2-40B4-BE49-F238E27FC236}">
                <a16:creationId xmlns:a16="http://schemas.microsoft.com/office/drawing/2014/main" id="{78A8D854-AFDF-4B5A-A66E-025820DA34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64827" y="4421875"/>
            <a:ext cx="0" cy="24361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3" name="직선 연결선 16522">
            <a:extLst>
              <a:ext uri="{FF2B5EF4-FFF2-40B4-BE49-F238E27FC236}">
                <a16:creationId xmlns:a16="http://schemas.microsoft.com/office/drawing/2014/main" id="{18FB8437-7B51-4778-8412-BECFE3D310E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60361" y="3541594"/>
            <a:ext cx="0" cy="331640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4" name="직선 연결선 16523">
            <a:extLst>
              <a:ext uri="{FF2B5EF4-FFF2-40B4-BE49-F238E27FC236}">
                <a16:creationId xmlns:a16="http://schemas.microsoft.com/office/drawing/2014/main" id="{E394D63C-C307-4373-B404-2BBF9891C0D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958170" y="2900149"/>
            <a:ext cx="0" cy="39578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5" name="직선 연결선 16524">
            <a:extLst>
              <a:ext uri="{FF2B5EF4-FFF2-40B4-BE49-F238E27FC236}">
                <a16:creationId xmlns:a16="http://schemas.microsoft.com/office/drawing/2014/main" id="{E518119A-C278-4E89-8948-0DA7CDA00E39}"/>
              </a:ext>
            </a:extLst>
          </p:cNvPr>
          <p:cNvCxnSpPr>
            <a:cxnSpLocks/>
          </p:cNvCxnSpPr>
          <p:nvPr userDrawn="1"/>
        </p:nvCxnSpPr>
        <p:spPr>
          <a:xfrm flipV="1">
            <a:off x="12051430" y="3807725"/>
            <a:ext cx="0" cy="3050275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6" name="직선 연결선 16525">
            <a:extLst>
              <a:ext uri="{FF2B5EF4-FFF2-40B4-BE49-F238E27FC236}">
                <a16:creationId xmlns:a16="http://schemas.microsoft.com/office/drawing/2014/main" id="{DEE2F313-81AC-4EE4-BF08-0FC4774A9AF0}"/>
              </a:ext>
            </a:extLst>
          </p:cNvPr>
          <p:cNvCxnSpPr>
            <a:cxnSpLocks/>
          </p:cNvCxnSpPr>
          <p:nvPr userDrawn="1"/>
        </p:nvCxnSpPr>
        <p:spPr>
          <a:xfrm flipV="1">
            <a:off x="12149239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63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슬라이스">
  <a:themeElements>
    <a:clrScheme name="#Mono 02 orange-pink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FBB03B"/>
      </a:accent1>
      <a:accent2>
        <a:srgbClr val="FD8E1F"/>
      </a:accent2>
      <a:accent3>
        <a:srgbClr val="FE9358"/>
      </a:accent3>
      <a:accent4>
        <a:srgbClr val="D41156"/>
      </a:accent4>
      <a:accent5>
        <a:srgbClr val="EB135E"/>
      </a:accent5>
      <a:accent6>
        <a:srgbClr val="E5117B"/>
      </a:accent6>
      <a:hlink>
        <a:srgbClr val="A5C249"/>
      </a:hlink>
      <a:folHlink>
        <a:srgbClr val="85DFD0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3</vt:lpstr>
      <vt:lpstr>슬라이스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5</cp:revision>
  <dcterms:created xsi:type="dcterms:W3CDTF">2021-09-29T12:47:08Z</dcterms:created>
  <dcterms:modified xsi:type="dcterms:W3CDTF">2021-10-04T06:46:04Z</dcterms:modified>
</cp:coreProperties>
</file>