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10305-0624-4280-9C4F-883059EB2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11367-9191-4875-93B6-5AF141CF8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00D3F-A136-48CF-B6F6-915A1FF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3EC8A-3F8C-49E4-8030-6F0E257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5EE61-7C2F-4A41-8E48-DC9F938C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6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99F2-59C7-4681-AA1A-BB4D8393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1F8A4-2264-465F-945A-618E91FF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FD589-CEAF-417D-AE5B-B7DA98AA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B77B-1B1E-401F-8EA0-39C18FE2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4D7D-F283-4695-B663-6F321180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BE44F-73D4-4C02-9D91-1224D220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9AA180-13B5-4600-AEE4-88B3788A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F1D20-AEBA-4FCF-8BA0-D63EEDD4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50DC3-12A9-4CB9-B836-73FB68EB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93A00-1CEC-45C3-8254-560B136E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F2D3-A6B4-42F1-8323-B07783F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DC4BE-6049-4FDC-BFA6-70E79A43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4492-9DE5-48C8-89E2-04CFD3A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FC522-4A27-4BCA-880C-B759694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F67A7-BC3F-4244-B814-F85E041E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E973-F9F7-41C6-B0DE-DC3AE74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E9231-9ABA-4C46-A5F8-85705793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7EA98-CB96-4DAF-B30E-33A81CA0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3965E-1D0A-4F2F-8448-FAFD26E9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8E17C-110B-48E8-A070-158F1255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8476-CD58-458F-985C-CA020FD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61DA3-D463-4993-8348-3DE03DF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B1786-F6EB-4005-96A7-234F96F3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7E699-5DCD-42F0-B263-0D84121A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B5429-18BA-4D4B-9E2E-9D528BF5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2FBFE-2CF1-47A9-AB94-801C9DF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89A8-CE68-4912-89DD-57726F96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E6EF4-BBB1-4234-810C-2815C407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EB21-88E1-4B0B-98C1-A41C3545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2CC191-6737-422E-9771-31620FE4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C3934B-0C06-41B7-BE21-E50F17A6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70EA9-AAAE-4B10-97F5-79AEFDA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D2FB1B-47D9-4B58-9B8D-A7190C1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340724-825A-4C16-8718-1A9E85DD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7F0C-21B0-4BD1-A502-204BA144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B3724-4CA1-44C2-9588-C5DC604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17171-5CC9-4628-AAC5-F3FE817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D92D3-30A0-467C-9427-B5C6F07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8D5505-A9EC-413B-B94C-E94E93CB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0D539-6915-4F2A-B4F7-670FBB03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8740E-82D6-45E2-AAE0-89EE95B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1F22A-EB7A-4508-8A08-E2E13457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9BDBE-DF0D-4206-80D9-6E68ACCF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70B90-702F-4BD4-BF2E-C0A78517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CABDC-2CBD-49D3-B7D7-491F887D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65353-DC89-466E-A002-0C241573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CB8A6-3653-41A8-95D6-F05CDA5B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17B7F-85D9-48E0-B1AB-62042872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81543-1AF6-4DB5-AD8D-62684144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BC3A-12B3-46CC-A11E-A1B33910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30028-D9E7-4D71-800B-66B34EB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9A6EB-082B-4F0C-808F-7A058AEB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81B3-3D0A-43F0-A950-8C01D028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0DE00D-919E-44A1-8301-8DB70638F5A1}"/>
              </a:ext>
            </a:extLst>
          </p:cNvPr>
          <p:cNvSpPr/>
          <p:nvPr userDrawn="1"/>
        </p:nvSpPr>
        <p:spPr>
          <a:xfrm>
            <a:off x="1" y="68239"/>
            <a:ext cx="1125940" cy="6789761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  <a:gd name="connsiteX0" fmla="*/ 0 w 1405720"/>
              <a:gd name="connsiteY0" fmla="*/ 77563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77563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77563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7756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9248C78-4254-41F8-A725-3A76B33A6815}"/>
              </a:ext>
            </a:extLst>
          </p:cNvPr>
          <p:cNvSpPr/>
          <p:nvPr userDrawn="1"/>
        </p:nvSpPr>
        <p:spPr>
          <a:xfrm flipH="1">
            <a:off x="1125939" y="68238"/>
            <a:ext cx="1558214" cy="6789761"/>
          </a:xfrm>
          <a:custGeom>
            <a:avLst/>
            <a:gdLst>
              <a:gd name="connsiteX0" fmla="*/ 1558214 w 1558214"/>
              <a:gd name="connsiteY0" fmla="*/ 0 h 6789761"/>
              <a:gd name="connsiteX1" fmla="*/ 2369 w 1558214"/>
              <a:gd name="connsiteY1" fmla="*/ 1695711 h 6789761"/>
              <a:gd name="connsiteX2" fmla="*/ 0 w 1558214"/>
              <a:gd name="connsiteY2" fmla="*/ 3463695 h 6789761"/>
              <a:gd name="connsiteX3" fmla="*/ 175964 w 1558214"/>
              <a:gd name="connsiteY3" fmla="*/ 3360761 h 6789761"/>
              <a:gd name="connsiteX4" fmla="*/ 175964 w 1558214"/>
              <a:gd name="connsiteY4" fmla="*/ 3360763 h 6789761"/>
              <a:gd name="connsiteX5" fmla="*/ 1360320 w 1558214"/>
              <a:gd name="connsiteY5" fmla="*/ 3987962 h 6789761"/>
              <a:gd name="connsiteX6" fmla="*/ 1360320 w 1558214"/>
              <a:gd name="connsiteY6" fmla="*/ 6789761 h 6789761"/>
              <a:gd name="connsiteX7" fmla="*/ 1558214 w 1558214"/>
              <a:gd name="connsiteY7" fmla="*/ 6789761 h 678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214" h="6789761">
                <a:moveTo>
                  <a:pt x="1558214" y="0"/>
                </a:moveTo>
                <a:lnTo>
                  <a:pt x="2369" y="1695711"/>
                </a:lnTo>
                <a:lnTo>
                  <a:pt x="0" y="3463695"/>
                </a:lnTo>
                <a:lnTo>
                  <a:pt x="175964" y="3360761"/>
                </a:lnTo>
                <a:lnTo>
                  <a:pt x="175964" y="3360763"/>
                </a:lnTo>
                <a:lnTo>
                  <a:pt x="1360320" y="3987962"/>
                </a:lnTo>
                <a:lnTo>
                  <a:pt x="1360320" y="6789761"/>
                </a:lnTo>
                <a:lnTo>
                  <a:pt x="1558214" y="6789761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4C914F51-1E51-4BC0-86D2-3F2700FF222E}"/>
              </a:ext>
            </a:extLst>
          </p:cNvPr>
          <p:cNvSpPr/>
          <p:nvPr userDrawn="1"/>
        </p:nvSpPr>
        <p:spPr>
          <a:xfrm>
            <a:off x="1332931" y="3429001"/>
            <a:ext cx="1184357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93487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9348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9E3DC07-502D-457A-94F2-E697CCD21971}"/>
              </a:ext>
            </a:extLst>
          </p:cNvPr>
          <p:cNvSpPr/>
          <p:nvPr userDrawn="1"/>
        </p:nvSpPr>
        <p:spPr>
          <a:xfrm flipH="1">
            <a:off x="2517287" y="3429000"/>
            <a:ext cx="1870468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1630907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1630907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33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462066"/>
      </a:accent1>
      <a:accent2>
        <a:srgbClr val="FFB85F"/>
      </a:accent2>
      <a:accent3>
        <a:srgbClr val="FF7A5A"/>
      </a:accent3>
      <a:accent4>
        <a:srgbClr val="00AAA0"/>
      </a:accent4>
      <a:accent5>
        <a:srgbClr val="8ED2C9"/>
      </a:accent5>
      <a:accent6>
        <a:srgbClr val="FCF4D9"/>
      </a:accent6>
      <a:hlink>
        <a:srgbClr val="6B9F25"/>
      </a:hlink>
      <a:folHlink>
        <a:srgbClr val="BA6906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14</cp:revision>
  <dcterms:created xsi:type="dcterms:W3CDTF">2021-09-29T14:46:11Z</dcterms:created>
  <dcterms:modified xsi:type="dcterms:W3CDTF">2021-10-04T06:47:59Z</dcterms:modified>
</cp:coreProperties>
</file>