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8" autoAdjust="0"/>
    <p:restoredTop sz="94660"/>
  </p:normalViewPr>
  <p:slideViewPr>
    <p:cSldViewPr snapToGrid="0">
      <p:cViewPr varScale="1">
        <p:scale>
          <a:sx n="83" d="100"/>
          <a:sy n="83" d="100"/>
        </p:scale>
        <p:origin x="7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10305-0624-4280-9C4F-883059EB2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811367-9191-4875-93B6-5AF141CF89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300D3F-A136-48CF-B6F6-915A1FFBFA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F4E6D4-7C3D-4802-8B67-5ADE93BC64D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43EC8A-3F8C-49E4-8030-6F0E2574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D5EE61-7C2F-4A41-8E48-DC9F938C8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C2126-5A4E-477E-8707-E9D44232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769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599F2-59C7-4681-AA1A-BB4D83935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41F8A4-2264-465F-945A-618E91FFE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9FD589-CEAF-417D-AE5B-B7DA98AACA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F4E6D4-7C3D-4802-8B67-5ADE93BC64D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5DB77B-1B1E-401F-8EA0-39C18FE2B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3C4D7D-F283-4695-B663-6F3211808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C2126-5A4E-477E-8707-E9D44232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124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2BE44F-73D4-4C02-9D91-1224D2203B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9AA180-13B5-4600-AEE4-88B3788A9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0F1D20-AEBA-4FCF-8BA0-D63EEDD435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F4E6D4-7C3D-4802-8B67-5ADE93BC64D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D50DC3-12A9-4CB9-B836-73FB68EB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A93A00-1CEC-45C3-8254-560B136E3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C2126-5A4E-477E-8707-E9D44232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246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6F2D3-A6B4-42F1-8323-B07783FBC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FDC4BE-6049-4FDC-BFA6-70E79A43B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B34492-9DE5-48C8-89E2-04CFD3AC38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F4E6D4-7C3D-4802-8B67-5ADE93BC64D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7FC522-4A27-4BCA-880C-B759694D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2F67A7-BC3F-4244-B814-F85E041EB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C2126-5A4E-477E-8707-E9D44232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449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1E973-F9F7-41C6-B0DE-DC3AE7458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AE9231-9ABA-4C46-A5F8-857057935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A7EA98-CB96-4DAF-B30E-33A81CA05F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F4E6D4-7C3D-4802-8B67-5ADE93BC64D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83965E-1D0A-4F2F-8448-FAFD26E9F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18E17C-110B-48E8-A070-158F12557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C2126-5A4E-477E-8707-E9D44232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516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AA8476-CD58-458F-985C-CA020FD64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561DA3-D463-4993-8348-3DE03DF4DB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0B1786-F6EB-4005-96A7-234F96F3F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57E699-5DCD-42F0-B263-0D84121A1A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F4E6D4-7C3D-4802-8B67-5ADE93BC64D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EB5429-18BA-4D4B-9E2E-9D528BF5A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C2FBFE-2CF1-47A9-AB94-801C9DFAC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C2126-5A4E-477E-8707-E9D44232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93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889A8-CE68-4912-89DD-57726F960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6E6EF4-BBB1-4234-810C-2815C4072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CFEB21-88E1-4B0B-98C1-A41C3545C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2CC191-6737-422E-9771-31620FE4BA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C3934B-0C06-41B7-BE21-E50F17A6D3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370EA9-AAAE-4B10-97F5-79AEFDA51E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F4E6D4-7C3D-4802-8B67-5ADE93BC64D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D2FB1B-47D9-4B58-9B8D-A7190C113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340724-825A-4C16-8718-1A9E85DDB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C2126-5A4E-477E-8707-E9D44232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433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007F0C-21B0-4BD1-A502-204BA1442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9B3724-4CA1-44C2-9588-C5DC604D18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F4E6D4-7C3D-4802-8B67-5ADE93BC64D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D17171-5CC9-4628-AAC5-F3FE8172D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BD92D3-30A0-467C-9427-B5C6F07B2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C2126-5A4E-477E-8707-E9D44232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365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8D5505-A9EC-413B-B94C-E94E93CB6E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F4E6D4-7C3D-4802-8B67-5ADE93BC64D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10D539-6915-4F2A-B4F7-670FBB03F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8740E-82D6-45E2-AAE0-89EE95BAF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C2126-5A4E-477E-8707-E9D44232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566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1F22A-EB7A-4508-8A08-E2E134577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79BDBE-DF0D-4206-80D9-6E68ACCF8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D70B90-702F-4BD4-BF2E-C0A785173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CCABDC-2CBD-49D3-B7D7-491F887D7F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F4E6D4-7C3D-4802-8B67-5ADE93BC64D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D65353-DC89-466E-A002-0C241573D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CCB8A6-3653-41A8-95D6-F05CDA5BB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C2126-5A4E-477E-8707-E9D44232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04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17B7F-85D9-48E0-B1AB-62042872D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781543-1AF6-4DB5-AD8D-62684144C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B3BC3A-12B3-46CC-A11E-A1B339105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530028-D9E7-4D71-800B-66B34EBC8C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F4E6D4-7C3D-4802-8B67-5ADE93BC64D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19A6EB-082B-4F0C-808F-7A058AEB3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2181B3-3D0A-43F0-A950-8C01D0280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C2126-5A4E-477E-8707-E9D44232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60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C0DE00D-919E-44A1-8301-8DB70638F5A1}"/>
              </a:ext>
            </a:extLst>
          </p:cNvPr>
          <p:cNvSpPr/>
          <p:nvPr userDrawn="1"/>
        </p:nvSpPr>
        <p:spPr>
          <a:xfrm>
            <a:off x="1" y="68239"/>
            <a:ext cx="1125940" cy="6789761"/>
          </a:xfrm>
          <a:custGeom>
            <a:avLst/>
            <a:gdLst>
              <a:gd name="connsiteX0" fmla="*/ 0 w 1405720"/>
              <a:gd name="connsiteY0" fmla="*/ 0 h 5111087"/>
              <a:gd name="connsiteX1" fmla="*/ 1405720 w 1405720"/>
              <a:gd name="connsiteY1" fmla="*/ 0 h 5111087"/>
              <a:gd name="connsiteX2" fmla="*/ 1405720 w 1405720"/>
              <a:gd name="connsiteY2" fmla="*/ 5111087 h 5111087"/>
              <a:gd name="connsiteX3" fmla="*/ 0 w 1405720"/>
              <a:gd name="connsiteY3" fmla="*/ 5111087 h 5111087"/>
              <a:gd name="connsiteX4" fmla="*/ 0 w 1405720"/>
              <a:gd name="connsiteY4" fmla="*/ 0 h 5111087"/>
              <a:gd name="connsiteX0" fmla="*/ 0 w 1405720"/>
              <a:gd name="connsiteY0" fmla="*/ 1630907 h 5111087"/>
              <a:gd name="connsiteX1" fmla="*/ 1405720 w 1405720"/>
              <a:gd name="connsiteY1" fmla="*/ 0 h 5111087"/>
              <a:gd name="connsiteX2" fmla="*/ 1405720 w 1405720"/>
              <a:gd name="connsiteY2" fmla="*/ 5111087 h 5111087"/>
              <a:gd name="connsiteX3" fmla="*/ 0 w 1405720"/>
              <a:gd name="connsiteY3" fmla="*/ 5111087 h 5111087"/>
              <a:gd name="connsiteX4" fmla="*/ 0 w 1405720"/>
              <a:gd name="connsiteY4" fmla="*/ 1630907 h 5111087"/>
              <a:gd name="connsiteX0" fmla="*/ 0 w 1405720"/>
              <a:gd name="connsiteY0" fmla="*/ 934871 h 5111087"/>
              <a:gd name="connsiteX1" fmla="*/ 1405720 w 1405720"/>
              <a:gd name="connsiteY1" fmla="*/ 0 h 5111087"/>
              <a:gd name="connsiteX2" fmla="*/ 1405720 w 1405720"/>
              <a:gd name="connsiteY2" fmla="*/ 5111087 h 5111087"/>
              <a:gd name="connsiteX3" fmla="*/ 0 w 1405720"/>
              <a:gd name="connsiteY3" fmla="*/ 5111087 h 5111087"/>
              <a:gd name="connsiteX4" fmla="*/ 0 w 1405720"/>
              <a:gd name="connsiteY4" fmla="*/ 934871 h 5111087"/>
              <a:gd name="connsiteX0" fmla="*/ 0 w 1405720"/>
              <a:gd name="connsiteY0" fmla="*/ 775631 h 5111087"/>
              <a:gd name="connsiteX1" fmla="*/ 1405720 w 1405720"/>
              <a:gd name="connsiteY1" fmla="*/ 0 h 5111087"/>
              <a:gd name="connsiteX2" fmla="*/ 1405720 w 1405720"/>
              <a:gd name="connsiteY2" fmla="*/ 5111087 h 5111087"/>
              <a:gd name="connsiteX3" fmla="*/ 0 w 1405720"/>
              <a:gd name="connsiteY3" fmla="*/ 5111087 h 5111087"/>
              <a:gd name="connsiteX4" fmla="*/ 0 w 1405720"/>
              <a:gd name="connsiteY4" fmla="*/ 775631 h 5111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5720" h="5111087">
                <a:moveTo>
                  <a:pt x="0" y="775631"/>
                </a:moveTo>
                <a:lnTo>
                  <a:pt x="1405720" y="0"/>
                </a:lnTo>
                <a:lnTo>
                  <a:pt x="1405720" y="5111087"/>
                </a:lnTo>
                <a:lnTo>
                  <a:pt x="0" y="5111087"/>
                </a:lnTo>
                <a:lnTo>
                  <a:pt x="0" y="775631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B9248C78-4254-41F8-A725-3A76B33A6815}"/>
              </a:ext>
            </a:extLst>
          </p:cNvPr>
          <p:cNvSpPr/>
          <p:nvPr userDrawn="1"/>
        </p:nvSpPr>
        <p:spPr>
          <a:xfrm flipH="1">
            <a:off x="1125939" y="68238"/>
            <a:ext cx="1558214" cy="6789761"/>
          </a:xfrm>
          <a:custGeom>
            <a:avLst/>
            <a:gdLst>
              <a:gd name="connsiteX0" fmla="*/ 1558214 w 1558214"/>
              <a:gd name="connsiteY0" fmla="*/ 0 h 6789761"/>
              <a:gd name="connsiteX1" fmla="*/ 2369 w 1558214"/>
              <a:gd name="connsiteY1" fmla="*/ 1695711 h 6789761"/>
              <a:gd name="connsiteX2" fmla="*/ 0 w 1558214"/>
              <a:gd name="connsiteY2" fmla="*/ 3463695 h 6789761"/>
              <a:gd name="connsiteX3" fmla="*/ 175964 w 1558214"/>
              <a:gd name="connsiteY3" fmla="*/ 3360761 h 6789761"/>
              <a:gd name="connsiteX4" fmla="*/ 175964 w 1558214"/>
              <a:gd name="connsiteY4" fmla="*/ 3360763 h 6789761"/>
              <a:gd name="connsiteX5" fmla="*/ 1360320 w 1558214"/>
              <a:gd name="connsiteY5" fmla="*/ 3987962 h 6789761"/>
              <a:gd name="connsiteX6" fmla="*/ 1360320 w 1558214"/>
              <a:gd name="connsiteY6" fmla="*/ 6789761 h 6789761"/>
              <a:gd name="connsiteX7" fmla="*/ 1558214 w 1558214"/>
              <a:gd name="connsiteY7" fmla="*/ 6789761 h 6789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8214" h="6789761">
                <a:moveTo>
                  <a:pt x="1558214" y="0"/>
                </a:moveTo>
                <a:lnTo>
                  <a:pt x="2369" y="1695711"/>
                </a:lnTo>
                <a:lnTo>
                  <a:pt x="0" y="3463695"/>
                </a:lnTo>
                <a:lnTo>
                  <a:pt x="175964" y="3360761"/>
                </a:lnTo>
                <a:lnTo>
                  <a:pt x="175964" y="3360763"/>
                </a:lnTo>
                <a:lnTo>
                  <a:pt x="1360320" y="3987962"/>
                </a:lnTo>
                <a:lnTo>
                  <a:pt x="1360320" y="6789761"/>
                </a:lnTo>
                <a:lnTo>
                  <a:pt x="1558214" y="6789761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직사각형 6">
            <a:extLst>
              <a:ext uri="{FF2B5EF4-FFF2-40B4-BE49-F238E27FC236}">
                <a16:creationId xmlns:a16="http://schemas.microsoft.com/office/drawing/2014/main" id="{4C914F51-1E51-4BC0-86D2-3F2700FF222E}"/>
              </a:ext>
            </a:extLst>
          </p:cNvPr>
          <p:cNvSpPr/>
          <p:nvPr userDrawn="1"/>
        </p:nvSpPr>
        <p:spPr>
          <a:xfrm>
            <a:off x="1332931" y="3429001"/>
            <a:ext cx="1184357" cy="3429000"/>
          </a:xfrm>
          <a:custGeom>
            <a:avLst/>
            <a:gdLst>
              <a:gd name="connsiteX0" fmla="*/ 0 w 1405720"/>
              <a:gd name="connsiteY0" fmla="*/ 0 h 5111087"/>
              <a:gd name="connsiteX1" fmla="*/ 1405720 w 1405720"/>
              <a:gd name="connsiteY1" fmla="*/ 0 h 5111087"/>
              <a:gd name="connsiteX2" fmla="*/ 1405720 w 1405720"/>
              <a:gd name="connsiteY2" fmla="*/ 5111087 h 5111087"/>
              <a:gd name="connsiteX3" fmla="*/ 0 w 1405720"/>
              <a:gd name="connsiteY3" fmla="*/ 5111087 h 5111087"/>
              <a:gd name="connsiteX4" fmla="*/ 0 w 1405720"/>
              <a:gd name="connsiteY4" fmla="*/ 0 h 5111087"/>
              <a:gd name="connsiteX0" fmla="*/ 0 w 1405720"/>
              <a:gd name="connsiteY0" fmla="*/ 1630907 h 5111087"/>
              <a:gd name="connsiteX1" fmla="*/ 1405720 w 1405720"/>
              <a:gd name="connsiteY1" fmla="*/ 0 h 5111087"/>
              <a:gd name="connsiteX2" fmla="*/ 1405720 w 1405720"/>
              <a:gd name="connsiteY2" fmla="*/ 5111087 h 5111087"/>
              <a:gd name="connsiteX3" fmla="*/ 0 w 1405720"/>
              <a:gd name="connsiteY3" fmla="*/ 5111087 h 5111087"/>
              <a:gd name="connsiteX4" fmla="*/ 0 w 1405720"/>
              <a:gd name="connsiteY4" fmla="*/ 1630907 h 5111087"/>
              <a:gd name="connsiteX0" fmla="*/ 0 w 1405720"/>
              <a:gd name="connsiteY0" fmla="*/ 934871 h 5111087"/>
              <a:gd name="connsiteX1" fmla="*/ 1405720 w 1405720"/>
              <a:gd name="connsiteY1" fmla="*/ 0 h 5111087"/>
              <a:gd name="connsiteX2" fmla="*/ 1405720 w 1405720"/>
              <a:gd name="connsiteY2" fmla="*/ 5111087 h 5111087"/>
              <a:gd name="connsiteX3" fmla="*/ 0 w 1405720"/>
              <a:gd name="connsiteY3" fmla="*/ 5111087 h 5111087"/>
              <a:gd name="connsiteX4" fmla="*/ 0 w 1405720"/>
              <a:gd name="connsiteY4" fmla="*/ 934871 h 5111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5720" h="5111087">
                <a:moveTo>
                  <a:pt x="0" y="934871"/>
                </a:moveTo>
                <a:lnTo>
                  <a:pt x="1405720" y="0"/>
                </a:lnTo>
                <a:lnTo>
                  <a:pt x="1405720" y="5111087"/>
                </a:lnTo>
                <a:lnTo>
                  <a:pt x="0" y="5111087"/>
                </a:lnTo>
                <a:lnTo>
                  <a:pt x="0" y="934871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6">
            <a:extLst>
              <a:ext uri="{FF2B5EF4-FFF2-40B4-BE49-F238E27FC236}">
                <a16:creationId xmlns:a16="http://schemas.microsoft.com/office/drawing/2014/main" id="{59E3DC07-502D-457A-94F2-E697CCD21971}"/>
              </a:ext>
            </a:extLst>
          </p:cNvPr>
          <p:cNvSpPr/>
          <p:nvPr userDrawn="1"/>
        </p:nvSpPr>
        <p:spPr>
          <a:xfrm flipH="1">
            <a:off x="2517287" y="3429000"/>
            <a:ext cx="1870468" cy="3429000"/>
          </a:xfrm>
          <a:custGeom>
            <a:avLst/>
            <a:gdLst>
              <a:gd name="connsiteX0" fmla="*/ 0 w 1405720"/>
              <a:gd name="connsiteY0" fmla="*/ 0 h 5111087"/>
              <a:gd name="connsiteX1" fmla="*/ 1405720 w 1405720"/>
              <a:gd name="connsiteY1" fmla="*/ 0 h 5111087"/>
              <a:gd name="connsiteX2" fmla="*/ 1405720 w 1405720"/>
              <a:gd name="connsiteY2" fmla="*/ 5111087 h 5111087"/>
              <a:gd name="connsiteX3" fmla="*/ 0 w 1405720"/>
              <a:gd name="connsiteY3" fmla="*/ 5111087 h 5111087"/>
              <a:gd name="connsiteX4" fmla="*/ 0 w 1405720"/>
              <a:gd name="connsiteY4" fmla="*/ 0 h 5111087"/>
              <a:gd name="connsiteX0" fmla="*/ 0 w 1405720"/>
              <a:gd name="connsiteY0" fmla="*/ 1630907 h 5111087"/>
              <a:gd name="connsiteX1" fmla="*/ 1405720 w 1405720"/>
              <a:gd name="connsiteY1" fmla="*/ 0 h 5111087"/>
              <a:gd name="connsiteX2" fmla="*/ 1405720 w 1405720"/>
              <a:gd name="connsiteY2" fmla="*/ 5111087 h 5111087"/>
              <a:gd name="connsiteX3" fmla="*/ 0 w 1405720"/>
              <a:gd name="connsiteY3" fmla="*/ 5111087 h 5111087"/>
              <a:gd name="connsiteX4" fmla="*/ 0 w 1405720"/>
              <a:gd name="connsiteY4" fmla="*/ 1630907 h 5111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5720" h="5111087">
                <a:moveTo>
                  <a:pt x="0" y="1630907"/>
                </a:moveTo>
                <a:lnTo>
                  <a:pt x="1405720" y="0"/>
                </a:lnTo>
                <a:lnTo>
                  <a:pt x="1405720" y="5111087"/>
                </a:lnTo>
                <a:lnTo>
                  <a:pt x="0" y="5111087"/>
                </a:lnTo>
                <a:lnTo>
                  <a:pt x="0" y="1630907"/>
                </a:lnTo>
                <a:close/>
              </a:path>
            </a:pathLst>
          </a:cu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097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테마">
  <a:themeElements>
    <a:clrScheme name="#mg9">
      <a:dk1>
        <a:sysClr val="windowText" lastClr="000000"/>
      </a:dk1>
      <a:lt1>
        <a:sysClr val="window" lastClr="FFFFFF"/>
      </a:lt1>
      <a:dk2>
        <a:srgbClr val="2D3847"/>
      </a:dk2>
      <a:lt2>
        <a:srgbClr val="E7E6E6"/>
      </a:lt2>
      <a:accent1>
        <a:srgbClr val="D3AC36"/>
      </a:accent1>
      <a:accent2>
        <a:srgbClr val="4CB798"/>
      </a:accent2>
      <a:accent3>
        <a:srgbClr val="1D929D"/>
      </a:accent3>
      <a:accent4>
        <a:srgbClr val="2D4875"/>
      </a:accent4>
      <a:accent5>
        <a:srgbClr val="252E55"/>
      </a:accent5>
      <a:accent6>
        <a:srgbClr val="132F4D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맑은 고딕</vt:lpstr>
      <vt:lpstr>Arial</vt:lpstr>
      <vt:lpstr>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창윤</dc:creator>
  <cp:lastModifiedBy>Jeong Lucas</cp:lastModifiedBy>
  <cp:revision>15</cp:revision>
  <dcterms:created xsi:type="dcterms:W3CDTF">2021-09-29T14:46:11Z</dcterms:created>
  <dcterms:modified xsi:type="dcterms:W3CDTF">2021-10-04T06:48:02Z</dcterms:modified>
</cp:coreProperties>
</file>