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3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>
            <a:extLst>
              <a:ext uri="{FF2B5EF4-FFF2-40B4-BE49-F238E27FC236}">
                <a16:creationId xmlns:a16="http://schemas.microsoft.com/office/drawing/2014/main" id="{89EACDA5-66CB-4FD9-9C7D-C2608B04AA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78682" y="-2315891"/>
            <a:ext cx="6234637" cy="11489782"/>
          </a:xfrm>
          <a:prstGeom prst="rect">
            <a:avLst/>
          </a:prstGeom>
        </p:spPr>
      </p:pic>
      <p:pic>
        <p:nvPicPr>
          <p:cNvPr id="7" name="图片 8">
            <a:extLst>
              <a:ext uri="{FF2B5EF4-FFF2-40B4-BE49-F238E27FC236}">
                <a16:creationId xmlns:a16="http://schemas.microsoft.com/office/drawing/2014/main" id="{4BA7D983-4168-45A9-B0A4-0304297C87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2" b="30635"/>
          <a:stretch/>
        </p:blipFill>
        <p:spPr>
          <a:xfrm flipH="1">
            <a:off x="7416800" y="2201330"/>
            <a:ext cx="4775200" cy="47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68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Lucas</dc:creator>
  <cp:lastModifiedBy>Jeong Lucas</cp:lastModifiedBy>
  <cp:revision>2</cp:revision>
  <dcterms:created xsi:type="dcterms:W3CDTF">2021-12-09T08:01:04Z</dcterms:created>
  <dcterms:modified xsi:type="dcterms:W3CDTF">2021-12-09T08:01:39Z</dcterms:modified>
</cp:coreProperties>
</file>