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23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>
            <a:extLst>
              <a:ext uri="{FF2B5EF4-FFF2-40B4-BE49-F238E27FC236}">
                <a16:creationId xmlns:a16="http://schemas.microsoft.com/office/drawing/2014/main" id="{B33EDB66-C18E-4C70-9ADA-3F2A2AA457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0485" y="-13335"/>
            <a:ext cx="12332970" cy="6896735"/>
          </a:xfrm>
          <a:prstGeom prst="rect">
            <a:avLst/>
          </a:prstGeom>
        </p:spPr>
      </p:pic>
      <p:sp>
        <p:nvSpPr>
          <p:cNvPr id="8" name="矩形 11">
            <a:extLst>
              <a:ext uri="{FF2B5EF4-FFF2-40B4-BE49-F238E27FC236}">
                <a16:creationId xmlns:a16="http://schemas.microsoft.com/office/drawing/2014/main" id="{6E476B54-B8FB-4D4A-A050-7F7A9ABBEC15}"/>
              </a:ext>
            </a:extLst>
          </p:cNvPr>
          <p:cNvSpPr/>
          <p:nvPr userDrawn="1"/>
        </p:nvSpPr>
        <p:spPr>
          <a:xfrm>
            <a:off x="453297" y="0"/>
            <a:ext cx="271532" cy="624468"/>
          </a:xfrm>
          <a:prstGeom prst="rect">
            <a:avLst/>
          </a:prstGeom>
          <a:solidFill>
            <a:srgbClr val="C30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42">
            <a:extLst>
              <a:ext uri="{FF2B5EF4-FFF2-40B4-BE49-F238E27FC236}">
                <a16:creationId xmlns:a16="http://schemas.microsoft.com/office/drawing/2014/main" id="{69380FF6-41BD-4777-BEF3-78C31F0C55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-20320"/>
            <a:ext cx="434149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0962E67B-7881-4083-913C-72281B67A1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9" y="3777000"/>
            <a:ext cx="2736215" cy="302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0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12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Lucas</dc:creator>
  <cp:lastModifiedBy>Jeong Lucas</cp:lastModifiedBy>
  <cp:revision>2</cp:revision>
  <dcterms:created xsi:type="dcterms:W3CDTF">2021-12-09T08:27:18Z</dcterms:created>
  <dcterms:modified xsi:type="dcterms:W3CDTF">2021-12-09T08:27:43Z</dcterms:modified>
</cp:coreProperties>
</file>