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4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">
            <a:extLst>
              <a:ext uri="{FF2B5EF4-FFF2-40B4-BE49-F238E27FC236}">
                <a16:creationId xmlns:a16="http://schemas.microsoft.com/office/drawing/2014/main" id="{23873F8D-F85F-46D7-AB47-E67C7F5B9179}"/>
              </a:ext>
            </a:extLst>
          </p:cNvPr>
          <p:cNvSpPr/>
          <p:nvPr userDrawn="1"/>
        </p:nvSpPr>
        <p:spPr>
          <a:xfrm>
            <a:off x="0" y="6484937"/>
            <a:ext cx="12192000" cy="37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C73AADC9-00C8-4244-B58C-D3963D8E168B}"/>
              </a:ext>
            </a:extLst>
          </p:cNvPr>
          <p:cNvSpPr/>
          <p:nvPr userDrawn="1"/>
        </p:nvSpPr>
        <p:spPr>
          <a:xfrm>
            <a:off x="0" y="254000"/>
            <a:ext cx="3810000" cy="238125"/>
          </a:xfrm>
          <a:prstGeom prst="rect">
            <a:avLst/>
          </a:prstGeom>
          <a:solidFill>
            <a:srgbClr val="22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2">
            <a:extLst>
              <a:ext uri="{FF2B5EF4-FFF2-40B4-BE49-F238E27FC236}">
                <a16:creationId xmlns:a16="http://schemas.microsoft.com/office/drawing/2014/main" id="{20E9C3F3-9E65-4D21-9C5D-FB6690F4D337}"/>
              </a:ext>
            </a:extLst>
          </p:cNvPr>
          <p:cNvSpPr/>
          <p:nvPr userDrawn="1"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222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CDD58BB-F87B-4842-B20B-75957FBED75E}"/>
              </a:ext>
            </a:extLst>
          </p:cNvPr>
          <p:cNvSpPr/>
          <p:nvPr userDrawn="1"/>
        </p:nvSpPr>
        <p:spPr>
          <a:xfrm>
            <a:off x="10837776" y="5433378"/>
            <a:ext cx="1354225" cy="1424623"/>
          </a:xfrm>
          <a:custGeom>
            <a:avLst/>
            <a:gdLst>
              <a:gd name="connsiteX0" fmla="*/ 1051560 w 1354225"/>
              <a:gd name="connsiteY0" fmla="*/ 0 h 1424623"/>
              <a:gd name="connsiteX1" fmla="*/ 1263486 w 1354225"/>
              <a:gd name="connsiteY1" fmla="*/ 21364 h 1424623"/>
              <a:gd name="connsiteX2" fmla="*/ 1354225 w 1354225"/>
              <a:gd name="connsiteY2" fmla="*/ 44696 h 1424623"/>
              <a:gd name="connsiteX3" fmla="*/ 1354225 w 1354225"/>
              <a:gd name="connsiteY3" fmla="*/ 1424623 h 1424623"/>
              <a:gd name="connsiteX4" fmla="*/ 69368 w 1354225"/>
              <a:gd name="connsiteY4" fmla="*/ 1424623 h 1424623"/>
              <a:gd name="connsiteX5" fmla="*/ 47276 w 1354225"/>
              <a:gd name="connsiteY5" fmla="*/ 1364262 h 1424623"/>
              <a:gd name="connsiteX6" fmla="*/ 0 w 1354225"/>
              <a:gd name="connsiteY6" fmla="*/ 1051560 h 1424623"/>
              <a:gd name="connsiteX7" fmla="*/ 1051560 w 1354225"/>
              <a:gd name="connsiteY7" fmla="*/ 0 h 142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4225" h="1424623">
                <a:moveTo>
                  <a:pt x="1051560" y="0"/>
                </a:moveTo>
                <a:cubicBezTo>
                  <a:pt x="1124155" y="0"/>
                  <a:pt x="1195032" y="7357"/>
                  <a:pt x="1263486" y="21364"/>
                </a:cubicBezTo>
                <a:lnTo>
                  <a:pt x="1354225" y="44696"/>
                </a:lnTo>
                <a:lnTo>
                  <a:pt x="1354225" y="1424623"/>
                </a:lnTo>
                <a:lnTo>
                  <a:pt x="69368" y="1424623"/>
                </a:lnTo>
                <a:lnTo>
                  <a:pt x="47276" y="1364262"/>
                </a:lnTo>
                <a:cubicBezTo>
                  <a:pt x="16552" y="1265480"/>
                  <a:pt x="0" y="1160453"/>
                  <a:pt x="0" y="1051560"/>
                </a:cubicBezTo>
                <a:cubicBezTo>
                  <a:pt x="0" y="470799"/>
                  <a:pt x="470799" y="0"/>
                  <a:pt x="105156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7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04 Info light">
      <a:dk1>
        <a:srgbClr val="414042"/>
      </a:dk1>
      <a:lt1>
        <a:sysClr val="window" lastClr="FFFFFF"/>
      </a:lt1>
      <a:dk2>
        <a:srgbClr val="58595B"/>
      </a:dk2>
      <a:lt2>
        <a:srgbClr val="FFFFFF"/>
      </a:lt2>
      <a:accent1>
        <a:srgbClr val="E9D985"/>
      </a:accent1>
      <a:accent2>
        <a:srgbClr val="BCD8C1"/>
      </a:accent2>
      <a:accent3>
        <a:srgbClr val="439A86"/>
      </a:accent3>
      <a:accent4>
        <a:srgbClr val="007991"/>
      </a:accent4>
      <a:accent5>
        <a:srgbClr val="222E50"/>
      </a:accent5>
      <a:accent6>
        <a:srgbClr val="666A86"/>
      </a:accent6>
      <a:hlink>
        <a:srgbClr val="F33B48"/>
      </a:hlink>
      <a:folHlink>
        <a:srgbClr val="FFC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Lucas</dc:creator>
  <cp:lastModifiedBy>Jeong Lucas</cp:lastModifiedBy>
  <cp:revision>3</cp:revision>
  <dcterms:created xsi:type="dcterms:W3CDTF">2021-12-10T00:17:42Z</dcterms:created>
  <dcterms:modified xsi:type="dcterms:W3CDTF">2021-12-10T00:59:07Z</dcterms:modified>
</cp:coreProperties>
</file>