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4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EC4E7-0658-4062-A407-CF3B885A17B4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A625-0F6D-4FA3-9A58-2DC3169D1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23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9274E-4B4C-4EC8-A936-B21D6D2A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F3C25-F57F-486D-99DD-6634C9178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4DCB-A677-42F3-AE34-9970F8E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F02E1-F67C-4E6B-96D3-DEE8CF97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8BEE-B1AC-4A6B-956E-63B79DD7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1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FE425-4B48-4923-AE1F-F77197D1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CFE5EC-12A1-46EC-A2D0-1CEC7A8A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8973-ABB5-463E-8F36-40B5BECB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40068-18DC-4A25-9194-5605D7FA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0E3F1-A21F-4B5B-8924-C25A5BDE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39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1DB069-2290-40B0-9C56-FC5E1932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CDD70-7BF9-4FAC-B037-87E10ED0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ED15-93AF-45E2-870B-D0A18583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6B7FF-DA6C-445E-A7ED-2647B0A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222C6-96C9-48FA-AC83-58E1FE0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0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65925-1D01-4620-9910-B3BE8059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C03E-62CA-4FD4-8007-65E819D4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96C03-874E-44D1-BF36-BB7F3732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A6108-D2D5-4E28-805F-2CB9BBF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A9AEE-63E7-4DE9-AF0F-D0A3EC86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9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F37F1-7ADD-4DC7-BB7A-4EDC248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0D8E6-BB4A-471C-9346-DD0A6F28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C7147-39B9-4D70-BA49-CED42E0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47529-BA76-48D3-A454-218BCB6F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F72DC-82E5-4046-B9D2-ED08513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4236E-6497-43AF-9916-60AF02FA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F4A78-352C-424F-A7B9-2CC91D5E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71ADE-37C6-4C3C-A684-8D91C98C4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8C608-59EF-48EF-AC5A-78B3AE8E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1047D-DDD1-4925-838A-22D98D2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97F9-DDCA-42DD-8587-2B1ABE02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CB862-D4C8-4CA3-949C-C81379B5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D767E0-EBB0-461C-BC02-D6736B24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073CA-5F8B-4DDC-8EA2-0F38C2C3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80FBD6-0775-4291-9D06-DA18E984B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E9A24-1ED0-47D9-ABE2-1AB263DB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37D33-66C8-4F3A-90A9-61A9DEC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F721F-7241-4DF0-B12F-451FE18B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15746-08FE-4235-9CA6-14BB848C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7CB8-210C-4BD0-97E8-483568DE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62739-0B24-4425-B102-320A73BC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F3C74-9A4D-49AE-BDDF-A01F35A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13006-BF48-4159-B4B8-3D5C46B5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8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D8830A-BE2F-400B-94B7-7CCB356C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FC44A-A7F9-49EC-B375-50C547C8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DBF293-E56D-4F38-9921-1A368DA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1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D0A76-DA42-488C-99A1-FBBF9A5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EDC6F-F9F9-47A0-9B18-A3822B0E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43B53-D207-427C-87E1-405D3879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D667A-EA21-4340-8E7D-6AA025F4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943A7-FD54-4150-98FA-6AA1D248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1A95-B461-4569-84CA-0D00D4E9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69296-AE59-4846-B33E-7993C599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F2529-836A-4AFA-95E1-CE3125479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B08B5D-7AD9-4D9B-BE5E-1E1B88F2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64AB2-B389-4D91-BE0E-86EB7F3B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84D2C3-0050-4F45-8F00-72AEA39B5FFF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FFE47-06DE-4AFB-80ED-087BDDFD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9C339-3E14-4D0E-A1AE-D14764E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9DB18-418C-49C2-A509-1CB28904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671E271-90C7-4774-A3FB-65762E88EC70}"/>
              </a:ext>
            </a:extLst>
          </p:cNvPr>
          <p:cNvSpPr/>
          <p:nvPr userDrawn="1"/>
        </p:nvSpPr>
        <p:spPr>
          <a:xfrm>
            <a:off x="0" y="679022"/>
            <a:ext cx="12270156" cy="6178978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0156" h="6178978">
                <a:moveTo>
                  <a:pt x="0" y="6178978"/>
                </a:moveTo>
                <a:lnTo>
                  <a:pt x="0" y="3730"/>
                </a:lnTo>
                <a:cubicBezTo>
                  <a:pt x="1303528" y="-130382"/>
                  <a:pt x="881204" y="3391634"/>
                  <a:pt x="2785872" y="4240450"/>
                </a:cubicBezTo>
                <a:cubicBezTo>
                  <a:pt x="4690540" y="5089266"/>
                  <a:pt x="13447545" y="6178978"/>
                  <a:pt x="12137136" y="6178978"/>
                </a:cubicBezTo>
                <a:lnTo>
                  <a:pt x="0" y="6178978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0"/>
                </a:schemeClr>
              </a:gs>
              <a:gs pos="74000">
                <a:schemeClr val="accent1">
                  <a:lumMod val="45000"/>
                  <a:lumOff val="55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alpha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6">
            <a:extLst>
              <a:ext uri="{FF2B5EF4-FFF2-40B4-BE49-F238E27FC236}">
                <a16:creationId xmlns:a16="http://schemas.microsoft.com/office/drawing/2014/main" id="{2809963C-57FB-4F97-8F7D-3DA1440D3EFA}"/>
              </a:ext>
            </a:extLst>
          </p:cNvPr>
          <p:cNvSpPr/>
          <p:nvPr userDrawn="1"/>
        </p:nvSpPr>
        <p:spPr>
          <a:xfrm>
            <a:off x="-1" y="1269607"/>
            <a:ext cx="12403267" cy="5615689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3267" h="5615689">
                <a:moveTo>
                  <a:pt x="0" y="5588394"/>
                </a:moveTo>
                <a:lnTo>
                  <a:pt x="0" y="0"/>
                </a:lnTo>
                <a:cubicBezTo>
                  <a:pt x="866799" y="705225"/>
                  <a:pt x="356995" y="3157470"/>
                  <a:pt x="2424206" y="4093418"/>
                </a:cubicBezTo>
                <a:cubicBezTo>
                  <a:pt x="4491417" y="5029366"/>
                  <a:pt x="7371635" y="4809816"/>
                  <a:pt x="12403267" y="5615689"/>
                </a:cubicBezTo>
                <a:lnTo>
                  <a:pt x="0" y="5588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75000"/>
                  <a:alpha val="30000"/>
                </a:schemeClr>
              </a:gs>
              <a:gs pos="74000">
                <a:schemeClr val="accent1">
                  <a:lumMod val="60000"/>
                  <a:lumOff val="40000"/>
                  <a:alpha val="30000"/>
                </a:schemeClr>
              </a:gs>
              <a:gs pos="8300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chemeClr val="accent1">
                  <a:lumMod val="75000"/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6">
            <a:extLst>
              <a:ext uri="{FF2B5EF4-FFF2-40B4-BE49-F238E27FC236}">
                <a16:creationId xmlns:a16="http://schemas.microsoft.com/office/drawing/2014/main" id="{2C79977B-4F57-4CC4-B222-F827B8D5DFE1}"/>
              </a:ext>
            </a:extLst>
          </p:cNvPr>
          <p:cNvSpPr/>
          <p:nvPr userDrawn="1"/>
        </p:nvSpPr>
        <p:spPr>
          <a:xfrm>
            <a:off x="0" y="2545673"/>
            <a:ext cx="12385487" cy="4322487"/>
          </a:xfrm>
          <a:custGeom>
            <a:avLst/>
            <a:gdLst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137136 w 12137136"/>
              <a:gd name="connsiteY2" fmla="*/ 6175248 h 6175248"/>
              <a:gd name="connsiteX3" fmla="*/ 0 w 12137136"/>
              <a:gd name="connsiteY3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1292352 w 12137136"/>
              <a:gd name="connsiteY2" fmla="*/ 646176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12137136 w 12137136"/>
              <a:gd name="connsiteY3" fmla="*/ 6175248 h 6175248"/>
              <a:gd name="connsiteX4" fmla="*/ 0 w 12137136"/>
              <a:gd name="connsiteY4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3895344 w 12137136"/>
              <a:gd name="connsiteY3" fmla="*/ 3005328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12137136 w 12137136"/>
              <a:gd name="connsiteY4" fmla="*/ 6175248 h 6175248"/>
              <a:gd name="connsiteX5" fmla="*/ 0 w 12137136"/>
              <a:gd name="connsiteY5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552944 w 12137136"/>
              <a:gd name="connsiteY4" fmla="*/ 5084064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137136"/>
              <a:gd name="connsiteY0" fmla="*/ 6175248 h 6175248"/>
              <a:gd name="connsiteX1" fmla="*/ 0 w 12137136"/>
              <a:gd name="connsiteY1" fmla="*/ 0 h 6175248"/>
              <a:gd name="connsiteX2" fmla="*/ 993648 w 12137136"/>
              <a:gd name="connsiteY2" fmla="*/ 1877568 h 6175248"/>
              <a:gd name="connsiteX3" fmla="*/ 4108704 w 12137136"/>
              <a:gd name="connsiteY3" fmla="*/ 4261104 h 6175248"/>
              <a:gd name="connsiteX4" fmla="*/ 7821168 w 12137136"/>
              <a:gd name="connsiteY4" fmla="*/ 5370576 h 6175248"/>
              <a:gd name="connsiteX5" fmla="*/ 12137136 w 12137136"/>
              <a:gd name="connsiteY5" fmla="*/ 6175248 h 6175248"/>
              <a:gd name="connsiteX6" fmla="*/ 0 w 12137136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4108704 w 12381094"/>
              <a:gd name="connsiteY3" fmla="*/ 4261104 h 6175248"/>
              <a:gd name="connsiteX4" fmla="*/ 7821168 w 12381094"/>
              <a:gd name="connsiteY4" fmla="*/ 5370576 h 6175248"/>
              <a:gd name="connsiteX5" fmla="*/ 12137136 w 12381094"/>
              <a:gd name="connsiteY5" fmla="*/ 6175248 h 6175248"/>
              <a:gd name="connsiteX6" fmla="*/ 0 w 12381094"/>
              <a:gd name="connsiteY6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993648 w 12381094"/>
              <a:gd name="connsiteY2" fmla="*/ 1877568 h 6175248"/>
              <a:gd name="connsiteX3" fmla="*/ 7821168 w 12381094"/>
              <a:gd name="connsiteY3" fmla="*/ 5370576 h 6175248"/>
              <a:gd name="connsiteX4" fmla="*/ 12137136 w 12381094"/>
              <a:gd name="connsiteY4" fmla="*/ 6175248 h 6175248"/>
              <a:gd name="connsiteX5" fmla="*/ 0 w 12381094"/>
              <a:gd name="connsiteY5" fmla="*/ 6175248 h 6175248"/>
              <a:gd name="connsiteX0" fmla="*/ 0 w 12381094"/>
              <a:gd name="connsiteY0" fmla="*/ 6175248 h 6175248"/>
              <a:gd name="connsiteX1" fmla="*/ 0 w 12381094"/>
              <a:gd name="connsiteY1" fmla="*/ 0 h 6175248"/>
              <a:gd name="connsiteX2" fmla="*/ 7821168 w 12381094"/>
              <a:gd name="connsiteY2" fmla="*/ 5370576 h 6175248"/>
              <a:gd name="connsiteX3" fmla="*/ 12137136 w 12381094"/>
              <a:gd name="connsiteY3" fmla="*/ 6175248 h 6175248"/>
              <a:gd name="connsiteX4" fmla="*/ 0 w 12381094"/>
              <a:gd name="connsiteY4" fmla="*/ 6175248 h 6175248"/>
              <a:gd name="connsiteX0" fmla="*/ 0 w 12414894"/>
              <a:gd name="connsiteY0" fmla="*/ 6178199 h 6178199"/>
              <a:gd name="connsiteX1" fmla="*/ 0 w 12414894"/>
              <a:gd name="connsiteY1" fmla="*/ 2951 h 6178199"/>
              <a:gd name="connsiteX2" fmla="*/ 7821168 w 12414894"/>
              <a:gd name="connsiteY2" fmla="*/ 5373527 h 6178199"/>
              <a:gd name="connsiteX3" fmla="*/ 12137136 w 12414894"/>
              <a:gd name="connsiteY3" fmla="*/ 6178199 h 6178199"/>
              <a:gd name="connsiteX4" fmla="*/ 0 w 12414894"/>
              <a:gd name="connsiteY4" fmla="*/ 6178199 h 6178199"/>
              <a:gd name="connsiteX0" fmla="*/ 0 w 12280890"/>
              <a:gd name="connsiteY0" fmla="*/ 6179213 h 6179213"/>
              <a:gd name="connsiteX1" fmla="*/ 0 w 12280890"/>
              <a:gd name="connsiteY1" fmla="*/ 3965 h 6179213"/>
              <a:gd name="connsiteX2" fmla="*/ 3480816 w 12280890"/>
              <a:gd name="connsiteY2" fmla="*/ 4204109 h 6179213"/>
              <a:gd name="connsiteX3" fmla="*/ 12137136 w 12280890"/>
              <a:gd name="connsiteY3" fmla="*/ 6179213 h 6179213"/>
              <a:gd name="connsiteX4" fmla="*/ 0 w 12280890"/>
              <a:gd name="connsiteY4" fmla="*/ 6179213 h 6179213"/>
              <a:gd name="connsiteX0" fmla="*/ 0 w 12268340"/>
              <a:gd name="connsiteY0" fmla="*/ 6179315 h 6179315"/>
              <a:gd name="connsiteX1" fmla="*/ 0 w 12268340"/>
              <a:gd name="connsiteY1" fmla="*/ 4067 h 6179315"/>
              <a:gd name="connsiteX2" fmla="*/ 2627376 w 12268340"/>
              <a:gd name="connsiteY2" fmla="*/ 4118867 h 6179315"/>
              <a:gd name="connsiteX3" fmla="*/ 12137136 w 12268340"/>
              <a:gd name="connsiteY3" fmla="*/ 6179315 h 6179315"/>
              <a:gd name="connsiteX4" fmla="*/ 0 w 12268340"/>
              <a:gd name="connsiteY4" fmla="*/ 6179315 h 6179315"/>
              <a:gd name="connsiteX0" fmla="*/ 0 w 12270503"/>
              <a:gd name="connsiteY0" fmla="*/ 6179172 h 6179172"/>
              <a:gd name="connsiteX1" fmla="*/ 0 w 12270503"/>
              <a:gd name="connsiteY1" fmla="*/ 3924 h 6179172"/>
              <a:gd name="connsiteX2" fmla="*/ 2785872 w 12270503"/>
              <a:gd name="connsiteY2" fmla="*/ 4240644 h 6179172"/>
              <a:gd name="connsiteX3" fmla="*/ 12137136 w 12270503"/>
              <a:gd name="connsiteY3" fmla="*/ 6179172 h 6179172"/>
              <a:gd name="connsiteX4" fmla="*/ 0 w 12270503"/>
              <a:gd name="connsiteY4" fmla="*/ 6179172 h 6179172"/>
              <a:gd name="connsiteX0" fmla="*/ 0 w 12271750"/>
              <a:gd name="connsiteY0" fmla="*/ 6179172 h 6179172"/>
              <a:gd name="connsiteX1" fmla="*/ 0 w 12271750"/>
              <a:gd name="connsiteY1" fmla="*/ 3924 h 6179172"/>
              <a:gd name="connsiteX2" fmla="*/ 2785872 w 12271750"/>
              <a:gd name="connsiteY2" fmla="*/ 4240644 h 6179172"/>
              <a:gd name="connsiteX3" fmla="*/ 12137136 w 12271750"/>
              <a:gd name="connsiteY3" fmla="*/ 6179172 h 6179172"/>
              <a:gd name="connsiteX4" fmla="*/ 0 w 12271750"/>
              <a:gd name="connsiteY4" fmla="*/ 6179172 h 6179172"/>
              <a:gd name="connsiteX0" fmla="*/ 0 w 12270156"/>
              <a:gd name="connsiteY0" fmla="*/ 6178978 h 6178978"/>
              <a:gd name="connsiteX1" fmla="*/ 0 w 12270156"/>
              <a:gd name="connsiteY1" fmla="*/ 3730 h 6178978"/>
              <a:gd name="connsiteX2" fmla="*/ 2785872 w 12270156"/>
              <a:gd name="connsiteY2" fmla="*/ 4240450 h 6178978"/>
              <a:gd name="connsiteX3" fmla="*/ 12137136 w 12270156"/>
              <a:gd name="connsiteY3" fmla="*/ 6178978 h 6178978"/>
              <a:gd name="connsiteX4" fmla="*/ 0 w 12270156"/>
              <a:gd name="connsiteY4" fmla="*/ 6178978 h 6178978"/>
              <a:gd name="connsiteX0" fmla="*/ 0 w 12151543"/>
              <a:gd name="connsiteY0" fmla="*/ 6178571 h 6289310"/>
              <a:gd name="connsiteX1" fmla="*/ 0 w 12151543"/>
              <a:gd name="connsiteY1" fmla="*/ 3323 h 6289310"/>
              <a:gd name="connsiteX2" fmla="*/ 2424206 w 12151543"/>
              <a:gd name="connsiteY2" fmla="*/ 4683595 h 6289310"/>
              <a:gd name="connsiteX3" fmla="*/ 12137136 w 12151543"/>
              <a:gd name="connsiteY3" fmla="*/ 6178571 h 6289310"/>
              <a:gd name="connsiteX4" fmla="*/ 0 w 12151543"/>
              <a:gd name="connsiteY4" fmla="*/ 6178571 h 6289310"/>
              <a:gd name="connsiteX0" fmla="*/ 0 w 12151543"/>
              <a:gd name="connsiteY0" fmla="*/ 6175248 h 6285987"/>
              <a:gd name="connsiteX1" fmla="*/ 0 w 12151543"/>
              <a:gd name="connsiteY1" fmla="*/ 0 h 6285987"/>
              <a:gd name="connsiteX2" fmla="*/ 2424206 w 12151543"/>
              <a:gd name="connsiteY2" fmla="*/ 4680272 h 6285987"/>
              <a:gd name="connsiteX3" fmla="*/ 12137136 w 12151543"/>
              <a:gd name="connsiteY3" fmla="*/ 6175248 h 6285987"/>
              <a:gd name="connsiteX4" fmla="*/ 0 w 12151543"/>
              <a:gd name="connsiteY4" fmla="*/ 6175248 h 6285987"/>
              <a:gd name="connsiteX0" fmla="*/ 0 w 12417499"/>
              <a:gd name="connsiteY0" fmla="*/ 6175248 h 6306623"/>
              <a:gd name="connsiteX1" fmla="*/ 0 w 12417499"/>
              <a:gd name="connsiteY1" fmla="*/ 0 h 6306623"/>
              <a:gd name="connsiteX2" fmla="*/ 2424206 w 12417499"/>
              <a:gd name="connsiteY2" fmla="*/ 4680272 h 6306623"/>
              <a:gd name="connsiteX3" fmla="*/ 12403267 w 12417499"/>
              <a:gd name="connsiteY3" fmla="*/ 6202543 h 6306623"/>
              <a:gd name="connsiteX4" fmla="*/ 0 w 12417499"/>
              <a:gd name="connsiteY4" fmla="*/ 6175248 h 6306623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719769"/>
              <a:gd name="connsiteX1" fmla="*/ 0 w 12417499"/>
              <a:gd name="connsiteY1" fmla="*/ 0 h 5719769"/>
              <a:gd name="connsiteX2" fmla="*/ 2424206 w 12417499"/>
              <a:gd name="connsiteY2" fmla="*/ 4093418 h 5719769"/>
              <a:gd name="connsiteX3" fmla="*/ 12403267 w 12417499"/>
              <a:gd name="connsiteY3" fmla="*/ 5615689 h 5719769"/>
              <a:gd name="connsiteX4" fmla="*/ 0 w 12417499"/>
              <a:gd name="connsiteY4" fmla="*/ 5588394 h 5719769"/>
              <a:gd name="connsiteX0" fmla="*/ 0 w 12417499"/>
              <a:gd name="connsiteY0" fmla="*/ 5588394 h 5615689"/>
              <a:gd name="connsiteX1" fmla="*/ 0 w 12417499"/>
              <a:gd name="connsiteY1" fmla="*/ 0 h 5615689"/>
              <a:gd name="connsiteX2" fmla="*/ 2424206 w 12417499"/>
              <a:gd name="connsiteY2" fmla="*/ 4093418 h 5615689"/>
              <a:gd name="connsiteX3" fmla="*/ 12403267 w 12417499"/>
              <a:gd name="connsiteY3" fmla="*/ 5615689 h 5615689"/>
              <a:gd name="connsiteX4" fmla="*/ 0 w 12417499"/>
              <a:gd name="connsiteY4" fmla="*/ 5588394 h 5615689"/>
              <a:gd name="connsiteX0" fmla="*/ 0 w 12403267"/>
              <a:gd name="connsiteY0" fmla="*/ 5588394 h 5615689"/>
              <a:gd name="connsiteX1" fmla="*/ 0 w 12403267"/>
              <a:gd name="connsiteY1" fmla="*/ 0 h 5615689"/>
              <a:gd name="connsiteX2" fmla="*/ 2424206 w 12403267"/>
              <a:gd name="connsiteY2" fmla="*/ 4093418 h 5615689"/>
              <a:gd name="connsiteX3" fmla="*/ 12403267 w 12403267"/>
              <a:gd name="connsiteY3" fmla="*/ 5615689 h 5615689"/>
              <a:gd name="connsiteX4" fmla="*/ 0 w 12403267"/>
              <a:gd name="connsiteY4" fmla="*/ 5588394 h 5615689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424206 w 12403267"/>
              <a:gd name="connsiteY2" fmla="*/ 3035716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49644 w 12403267"/>
              <a:gd name="connsiteY2" fmla="*/ 3629393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530692 h 4557987"/>
              <a:gd name="connsiteX1" fmla="*/ 0 w 12403267"/>
              <a:gd name="connsiteY1" fmla="*/ 0 h 4557987"/>
              <a:gd name="connsiteX2" fmla="*/ 2997411 w 12403267"/>
              <a:gd name="connsiteY2" fmla="*/ 3977411 h 4557987"/>
              <a:gd name="connsiteX3" fmla="*/ 12403267 w 12403267"/>
              <a:gd name="connsiteY3" fmla="*/ 4557987 h 4557987"/>
              <a:gd name="connsiteX4" fmla="*/ 0 w 12403267"/>
              <a:gd name="connsiteY4" fmla="*/ 4530692 h 455798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997411 w 12403267"/>
              <a:gd name="connsiteY2" fmla="*/ 373175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21847 w 12403267"/>
              <a:gd name="connsiteY2" fmla="*/ 3643041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42319 w 12403267"/>
              <a:gd name="connsiteY2" fmla="*/ 3356438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403267"/>
              <a:gd name="connsiteY0" fmla="*/ 4285032 h 4312327"/>
              <a:gd name="connsiteX1" fmla="*/ 0 w 12403267"/>
              <a:gd name="connsiteY1" fmla="*/ 0 h 4312327"/>
              <a:gd name="connsiteX2" fmla="*/ 2335495 w 12403267"/>
              <a:gd name="connsiteY2" fmla="*/ 3424677 h 4312327"/>
              <a:gd name="connsiteX3" fmla="*/ 12403267 w 12403267"/>
              <a:gd name="connsiteY3" fmla="*/ 4312327 h 4312327"/>
              <a:gd name="connsiteX4" fmla="*/ 0 w 12403267"/>
              <a:gd name="connsiteY4" fmla="*/ 4285032 h 4312327"/>
              <a:gd name="connsiteX0" fmla="*/ 0 w 12393107"/>
              <a:gd name="connsiteY0" fmla="*/ 4285032 h 4322487"/>
              <a:gd name="connsiteX1" fmla="*/ 0 w 12393107"/>
              <a:gd name="connsiteY1" fmla="*/ 0 h 4322487"/>
              <a:gd name="connsiteX2" fmla="*/ 2335495 w 12393107"/>
              <a:gd name="connsiteY2" fmla="*/ 3424677 h 4322487"/>
              <a:gd name="connsiteX3" fmla="*/ 12393107 w 12393107"/>
              <a:gd name="connsiteY3" fmla="*/ 4322487 h 4322487"/>
              <a:gd name="connsiteX4" fmla="*/ 0 w 12393107"/>
              <a:gd name="connsiteY4" fmla="*/ 4285032 h 4322487"/>
              <a:gd name="connsiteX0" fmla="*/ 0 w 12393107"/>
              <a:gd name="connsiteY0" fmla="*/ 4285032 h 4314867"/>
              <a:gd name="connsiteX1" fmla="*/ 0 w 12393107"/>
              <a:gd name="connsiteY1" fmla="*/ 0 h 4314867"/>
              <a:gd name="connsiteX2" fmla="*/ 2335495 w 12393107"/>
              <a:gd name="connsiteY2" fmla="*/ 3424677 h 4314867"/>
              <a:gd name="connsiteX3" fmla="*/ 12393107 w 12393107"/>
              <a:gd name="connsiteY3" fmla="*/ 4314867 h 4314867"/>
              <a:gd name="connsiteX4" fmla="*/ 0 w 12393107"/>
              <a:gd name="connsiteY4" fmla="*/ 4285032 h 431486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  <a:gd name="connsiteX0" fmla="*/ 0 w 12385487"/>
              <a:gd name="connsiteY0" fmla="*/ 4285032 h 4322487"/>
              <a:gd name="connsiteX1" fmla="*/ 0 w 12385487"/>
              <a:gd name="connsiteY1" fmla="*/ 0 h 4322487"/>
              <a:gd name="connsiteX2" fmla="*/ 2335495 w 12385487"/>
              <a:gd name="connsiteY2" fmla="*/ 3424677 h 4322487"/>
              <a:gd name="connsiteX3" fmla="*/ 12385487 w 12385487"/>
              <a:gd name="connsiteY3" fmla="*/ 4322487 h 4322487"/>
              <a:gd name="connsiteX4" fmla="*/ 0 w 12385487"/>
              <a:gd name="connsiteY4" fmla="*/ 4285032 h 432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5487" h="4322487">
                <a:moveTo>
                  <a:pt x="0" y="4285032"/>
                </a:moveTo>
                <a:lnTo>
                  <a:pt x="0" y="0"/>
                </a:lnTo>
                <a:cubicBezTo>
                  <a:pt x="382304" y="957708"/>
                  <a:pt x="271247" y="2704263"/>
                  <a:pt x="2335495" y="3424677"/>
                </a:cubicBezTo>
                <a:cubicBezTo>
                  <a:pt x="4399743" y="4145091"/>
                  <a:pt x="9731295" y="4081157"/>
                  <a:pt x="12385487" y="4322487"/>
                </a:cubicBezTo>
                <a:lnTo>
                  <a:pt x="0" y="428503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40000"/>
                </a:schemeClr>
              </a:gs>
              <a:gs pos="74000">
                <a:schemeClr val="accent1">
                  <a:lumMod val="75000"/>
                  <a:alpha val="40000"/>
                </a:schemeClr>
              </a:gs>
              <a:gs pos="83000">
                <a:schemeClr val="accent1">
                  <a:lumMod val="75000"/>
                  <a:alpha val="40000"/>
                </a:schemeClr>
              </a:gs>
              <a:gs pos="100000">
                <a:schemeClr val="accent1">
                  <a:lumMod val="75000"/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디자인 사용자 지정">
  <a:themeElements>
    <a:clrScheme name="#mg21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66DCA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디자인 사용자 지정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창윤</dc:creator>
  <cp:lastModifiedBy>Jeong Lucas</cp:lastModifiedBy>
  <cp:revision>9</cp:revision>
  <dcterms:created xsi:type="dcterms:W3CDTF">2021-09-28T12:26:34Z</dcterms:created>
  <dcterms:modified xsi:type="dcterms:W3CDTF">2021-10-04T06:44:17Z</dcterms:modified>
</cp:coreProperties>
</file>