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2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BCBCB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10</cp:revision>
  <dcterms:created xsi:type="dcterms:W3CDTF">2021-09-28T12:26:34Z</dcterms:created>
  <dcterms:modified xsi:type="dcterms:W3CDTF">2021-10-04T06:44:22Z</dcterms:modified>
</cp:coreProperties>
</file>