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B5B-0614-462E-89D2-49644AA8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5D50-C1A7-4F9C-BB38-2C3D1F7A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3C0A-0CCA-4E06-8A8F-2A33995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5A54-7950-4424-9777-5CCD034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2950-EBAD-4297-9659-CC17899A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45F-99C3-4E81-8E6E-746F575D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57F35-E554-4941-A689-BD4B600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D92C-8104-4351-AACE-9530639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746C-A5D0-4E24-B2EC-D8B4DB7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B5E5-D460-47D2-8400-291105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B97EC-3C7E-4940-ACCC-973D4276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D5851-3B19-4C06-9FC8-7CE2A093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180A7-F132-4A2F-A547-4743F78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43FC-78CF-4A5C-AB3C-D784183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2A7B-70EF-4DB8-9EF1-C8123F0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6896-8BF8-498E-8BDC-02F934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75E8-FEE9-4FF6-BC92-C4603210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BF346-A39F-4635-9306-A09A9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4CA5-F075-4E47-8F31-D65835C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BCA59-1B6C-4D90-9804-A24033E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2F69-4172-442A-83FE-AC05573C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2E72-8A91-4075-B7D2-AC4DB0AA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3375-7AA6-4301-91D6-B9E13F4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4E0F6-BB3D-482A-ACF4-C458861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691C-77FF-4017-93CF-8643162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8BFB-FD63-4546-8239-0F6AD47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CA0F-A111-4FFD-BD1C-3C8A14A9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DDAC2-2996-46DC-832E-F0343D62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B0B31-8D89-4376-9BF9-B7A49BF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FB367-3D5F-4C51-B8E2-42C9BB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442F-E58B-4186-960B-36A1B1C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2885-5D68-411F-A2E8-D55C3DF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F963-D755-478E-94BF-062411C3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C74-A331-49EA-BA47-0A100AA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2C9ED-782C-4D75-81DF-9B450696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7CF44-B5A4-437D-AA04-4E5775D7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F932D-1A87-42BD-97DB-031C50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A162-0D8E-4C25-B6B0-847B2D45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2B70-3E95-46DF-8E86-73FA8E0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82CC-EB78-4811-8BCA-F47B54E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A3FA3-2EBF-441D-A6A7-343919F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22D53-F6CC-4842-A2B6-5EE4DEF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29C4-EE7C-43DB-BA77-E2F73C6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9ED15-B5C5-4F4F-944B-83CC27F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3A513-BF7E-4FEC-8C2A-D2D86C3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93E15-08CC-4ADB-863F-181C4BA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7BE0-6650-4701-A627-05936D1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F1D5-8A4F-452C-8B6C-2B5D43E5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CAD-4B7F-42FD-892C-BDA78836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A4A76-6FF3-463F-B4D5-BD9EC6E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F9176-7C6F-4822-A2DC-68D32C1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6D557-E37B-48A2-8328-BAD10B4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5016-E714-4026-9499-96C5B15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79CD6-06AB-49C4-8631-8C8AF6D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9C685-B661-48BC-A514-B7C482DD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7AE3A-D350-4687-A463-C34F2B8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BBE7-9AF8-42F1-B099-C4F9D40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F8B7-EF24-483D-A860-A36D72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8E8889D-E312-4081-9A7F-47FA299C7F07}"/>
              </a:ext>
            </a:extLst>
          </p:cNvPr>
          <p:cNvSpPr/>
          <p:nvPr userDrawn="1"/>
        </p:nvSpPr>
        <p:spPr>
          <a:xfrm>
            <a:off x="9485195" y="0"/>
            <a:ext cx="2706805" cy="22860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E2AA02C-F1C2-461A-871F-9821EBE98C98}"/>
              </a:ext>
            </a:extLst>
          </p:cNvPr>
          <p:cNvSpPr/>
          <p:nvPr userDrawn="1"/>
        </p:nvSpPr>
        <p:spPr>
          <a:xfrm>
            <a:off x="9485194" y="2286000"/>
            <a:ext cx="2706805" cy="2286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9BFB412-518D-4157-824C-AEBCFF70DB22}"/>
              </a:ext>
            </a:extLst>
          </p:cNvPr>
          <p:cNvSpPr/>
          <p:nvPr userDrawn="1"/>
        </p:nvSpPr>
        <p:spPr>
          <a:xfrm>
            <a:off x="9485193" y="4572000"/>
            <a:ext cx="2706805" cy="2286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1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9</cp:revision>
  <dcterms:created xsi:type="dcterms:W3CDTF">2021-09-28T15:41:29Z</dcterms:created>
  <dcterms:modified xsi:type="dcterms:W3CDTF">2021-10-04T06:45:16Z</dcterms:modified>
</cp:coreProperties>
</file>