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8C58-5667-4F92-839E-54F31CD1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2D4B-0826-45F5-81F0-DD40DD53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3B3F1-F61F-4A77-AF5A-C1D500C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D3A6-1265-4B2F-A208-44D88A7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0FE3-085F-41F1-9C16-B97F75D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C5F44-9CEE-4F03-AA09-853DE866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A83E-AB3A-41AC-ABCB-B764BCC3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BB79-840A-4A43-9573-9668D03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31AA-4F72-4B70-8BD4-8210498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FBB6-AE38-4045-A31B-30B0523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E27A-1CB2-4606-9C30-6BD804F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A0EE-28D6-4054-A034-63B8BDB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4726-3F70-42D3-91D4-7F741D0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AC36-475F-4122-8F52-A1FA160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5B72-8B08-49B0-901D-19DADBB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4FB1-FE70-4D65-BF8E-C05E104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F6E0C-5DC7-4C57-B910-C34EF33F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F385-2162-48F8-9416-E49335A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139C-A2DC-4EBC-9136-CCF3A8C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8F6EA-866B-48EE-BF97-BEE26906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B1CE-9F82-442B-85DA-01B1802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EF55-69DD-413F-8FBA-6B455415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2E9E-A6A2-4D38-AF32-EF2F80F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3BF-9042-40C3-8B5C-8289F71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193C-F6EE-4CA9-B86F-2C5706F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4D59F-A5A6-4CE5-B18A-A0C8EA0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AA55-3899-4349-AB86-362122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D5ED7-3C36-47E3-9D3E-E3BB32B1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71FF-1708-4711-807B-884904A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1CAE-F3A0-40D8-9B38-1E8B1429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3C295-5179-433E-BDDD-34C14CFD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46D0CA-DDAF-462A-B991-BD3386D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E3CF6-C3FD-4933-8887-E2A8D42E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4EC3F-9E67-4CC7-AC67-5007E5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97CA-DC61-40E7-B859-CBF96DD5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7DB4-51ED-4B42-A695-208F21D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64389-7235-4FAC-9C39-E147A9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3A588-3C0B-427F-82D6-F88A69F1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EC3F6-3EE9-4852-95D5-1F79B23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7256E-2446-4AB3-9FC3-E035A3A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27BD3-B107-4E81-83C3-217E77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DB5-314E-4B86-8DD1-F97090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DDA30-2F83-4E57-8BB4-DD560C5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52BBD-0E01-45DD-887A-981CE5DB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75A-F511-4DDA-AD57-9E7FB46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6B53E-1802-4621-A966-1C76E19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CEAB-BC11-4EA5-8406-8E0339B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5BFC-86C0-43CB-9A39-84ABE0E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C782-B061-4C02-8972-0A5705A1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5CB6-BFC5-47F9-A0BD-1B610C82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25ECD-9397-4E69-A964-6B001E0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5A1C-5160-4A40-86E5-887DCFA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FA74C-A0CB-452F-993A-A6F60D7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0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28086"/>
      </a:accent1>
      <a:accent2>
        <a:srgbClr val="6DB0B0"/>
      </a:accent2>
      <a:accent3>
        <a:srgbClr val="F6B107"/>
      </a:accent3>
      <a:accent4>
        <a:srgbClr val="61A6D5"/>
      </a:accent4>
      <a:accent5>
        <a:srgbClr val="009AC4"/>
      </a:accent5>
      <a:accent6>
        <a:srgbClr val="015786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4</cp:revision>
  <dcterms:created xsi:type="dcterms:W3CDTF">2021-09-29T14:29:54Z</dcterms:created>
  <dcterms:modified xsi:type="dcterms:W3CDTF">2021-10-04T06:46:37Z</dcterms:modified>
</cp:coreProperties>
</file>