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92BC2A"/>
      </a:accent1>
      <a:accent2>
        <a:srgbClr val="F4B20C"/>
      </a:accent2>
      <a:accent3>
        <a:srgbClr val="F05A28"/>
      </a:accent3>
      <a:accent4>
        <a:srgbClr val="B9006E"/>
      </a:accent4>
      <a:accent5>
        <a:srgbClr val="7704B0"/>
      </a:accent5>
      <a:accent6>
        <a:srgbClr val="4539A1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6</cp:revision>
  <dcterms:created xsi:type="dcterms:W3CDTF">2021-09-29T14:29:54Z</dcterms:created>
  <dcterms:modified xsi:type="dcterms:W3CDTF">2021-10-04T06:46:49Z</dcterms:modified>
</cp:coreProperties>
</file>