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CFCA132-B6A9-4BC8-8597-D9108CBB2399}"/>
              </a:ext>
            </a:extLst>
          </p:cNvPr>
          <p:cNvSpPr/>
          <p:nvPr userDrawn="1"/>
        </p:nvSpPr>
        <p:spPr>
          <a:xfrm>
            <a:off x="7556310" y="590264"/>
            <a:ext cx="4635690" cy="5677470"/>
          </a:xfrm>
          <a:custGeom>
            <a:avLst/>
            <a:gdLst>
              <a:gd name="connsiteX0" fmla="*/ 2936544 w 4635690"/>
              <a:gd name="connsiteY0" fmla="*/ 0 h 5677470"/>
              <a:gd name="connsiteX1" fmla="*/ 4578394 w 4635690"/>
              <a:gd name="connsiteY1" fmla="*/ 484812 h 5677470"/>
              <a:gd name="connsiteX2" fmla="*/ 4635690 w 4635690"/>
              <a:gd name="connsiteY2" fmla="*/ 526230 h 5677470"/>
              <a:gd name="connsiteX3" fmla="*/ 4635690 w 4635690"/>
              <a:gd name="connsiteY3" fmla="*/ 5151240 h 5677470"/>
              <a:gd name="connsiteX4" fmla="*/ 4578394 w 4635690"/>
              <a:gd name="connsiteY4" fmla="*/ 5192659 h 5677470"/>
              <a:gd name="connsiteX5" fmla="*/ 2936544 w 4635690"/>
              <a:gd name="connsiteY5" fmla="*/ 5677470 h 5677470"/>
              <a:gd name="connsiteX6" fmla="*/ 0 w 4635690"/>
              <a:gd name="connsiteY6" fmla="*/ 2838735 h 5677470"/>
              <a:gd name="connsiteX7" fmla="*/ 2936544 w 4635690"/>
              <a:gd name="connsiteY7" fmla="*/ 0 h 56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690" h="5677470">
                <a:moveTo>
                  <a:pt x="2936544" y="0"/>
                </a:moveTo>
                <a:cubicBezTo>
                  <a:pt x="3544722" y="0"/>
                  <a:pt x="4109718" y="178727"/>
                  <a:pt x="4578394" y="484812"/>
                </a:cubicBezTo>
                <a:lnTo>
                  <a:pt x="4635690" y="526230"/>
                </a:lnTo>
                <a:lnTo>
                  <a:pt x="4635690" y="5151240"/>
                </a:lnTo>
                <a:lnTo>
                  <a:pt x="4578394" y="5192659"/>
                </a:lnTo>
                <a:cubicBezTo>
                  <a:pt x="4109718" y="5498744"/>
                  <a:pt x="3544722" y="5677470"/>
                  <a:pt x="2936544" y="5677470"/>
                </a:cubicBezTo>
                <a:cubicBezTo>
                  <a:pt x="1314736" y="5677470"/>
                  <a:pt x="0" y="4406525"/>
                  <a:pt x="0" y="2838735"/>
                </a:cubicBezTo>
                <a:cubicBezTo>
                  <a:pt x="0" y="1270945"/>
                  <a:pt x="1314736" y="0"/>
                  <a:pt x="293654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8C58-5667-4F92-839E-54F31CD1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C2D4B-0826-45F5-81F0-DD40DD53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3B3F1-F61F-4A77-AF5A-C1D500C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D3A6-1265-4B2F-A208-44D88A79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0FE3-085F-41F1-9C16-B97F75D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C5F44-9CEE-4F03-AA09-853DE866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4A83E-AB3A-41AC-ABCB-B764BCC3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4BB79-840A-4A43-9573-9668D03B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731AA-4F72-4B70-8BD4-8210498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5FBB6-AE38-4045-A31B-30B0523D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E27A-1CB2-4606-9C30-6BD804FD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A0EE-28D6-4054-A034-63B8BDBF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D4726-3F70-42D3-91D4-7F741D08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DAC36-475F-4122-8F52-A1FA160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5B72-8B08-49B0-901D-19DADBB2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4FB1-FE70-4D65-BF8E-C05E1045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F6E0C-5DC7-4C57-B910-C34EF33F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F385-2162-48F8-9416-E49335A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5139C-A2DC-4EBC-9136-CCF3A8CA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8F6EA-866B-48EE-BF97-BEE26906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B1CE-9F82-442B-85DA-01B18029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5EF55-69DD-413F-8FBA-6B455415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D2E9E-A6A2-4D38-AF32-EF2F80F8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0E3BF-9042-40C3-8B5C-8289F71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C193C-F6EE-4CA9-B86F-2C5706F5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4D59F-A5A6-4CE5-B18A-A0C8EA0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AA55-3899-4349-AB86-362122A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D5ED7-3C36-47E3-9D3E-E3BB32B1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871FF-1708-4711-807B-884904AA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1CAE-F3A0-40D8-9B38-1E8B1429C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3C295-5179-433E-BDDD-34C14CFD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46D0CA-DDAF-462A-B991-BD3386D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E3CF6-C3FD-4933-8887-E2A8D42E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4EC3F-9E67-4CC7-AC67-5007E5F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97CA-DC61-40E7-B859-CBF96DD5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97DB4-51ED-4B42-A695-208F21DD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64389-7235-4FAC-9C39-E147A985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3A588-3C0B-427F-82D6-F88A69F1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EC3F6-3EE9-4852-95D5-1F79B23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7256E-2446-4AB3-9FC3-E035A3A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27BD3-B107-4E81-83C3-217E775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88DB5-314E-4B86-8DD1-F9709033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DDA30-2F83-4E57-8BB4-DD560C5D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52BBD-0E01-45DD-887A-981CE5DBC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75A-F511-4DDA-AD57-9E7FB46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6B53E-1802-4621-A966-1C76E19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CEAB-BC11-4EA5-8406-8E0339BA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8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5BFC-86C0-43CB-9A39-84ABE0E6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C782-B061-4C02-8972-0A5705A1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E35CB6-BFC5-47F9-A0BD-1B610C82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25ECD-9397-4E69-A964-6B001E0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440646-EC0A-4895-A14F-617241DA8912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55A1C-5160-4A40-86E5-887DCFAD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FA74C-A0CB-452F-993A-A6F60D7B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FADE41-20E3-4230-84E6-B910717C5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0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8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#mg21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7</cp:revision>
  <dcterms:created xsi:type="dcterms:W3CDTF">2021-09-29T14:29:54Z</dcterms:created>
  <dcterms:modified xsi:type="dcterms:W3CDTF">2021-10-04T06:47:05Z</dcterms:modified>
</cp:coreProperties>
</file>