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37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5579D"/>
      </a:accent1>
      <a:accent2>
        <a:srgbClr val="00A4E6"/>
      </a:accent2>
      <a:accent3>
        <a:srgbClr val="00B0D3"/>
      </a:accent3>
      <a:accent4>
        <a:srgbClr val="45B653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8</cp:revision>
  <dcterms:created xsi:type="dcterms:W3CDTF">2021-09-29T14:29:54Z</dcterms:created>
  <dcterms:modified xsi:type="dcterms:W3CDTF">2021-10-04T06:47:10Z</dcterms:modified>
</cp:coreProperties>
</file>