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2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EC2B8C"/>
      </a:accent1>
      <a:accent2>
        <a:srgbClr val="9477E2"/>
      </a:accent2>
      <a:accent3>
        <a:srgbClr val="6A37C7"/>
      </a:accent3>
      <a:accent4>
        <a:srgbClr val="19C8EB"/>
      </a:accent4>
      <a:accent5>
        <a:srgbClr val="892293"/>
      </a:accent5>
      <a:accent6>
        <a:srgbClr val="CB0FB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9</cp:revision>
  <dcterms:created xsi:type="dcterms:W3CDTF">2021-09-29T14:46:11Z</dcterms:created>
  <dcterms:modified xsi:type="dcterms:W3CDTF">2021-10-04T06:47:38Z</dcterms:modified>
</cp:coreProperties>
</file>