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duokui" initials="y" lastIdx="1" clrIdx="0">
    <p:extLst>
      <p:ext uri="{19B8F6BF-5375-455C-9EA6-DF929625EA0E}">
        <p15:presenceInfo xmlns:p15="http://schemas.microsoft.com/office/powerpoint/2012/main" userId="yuduoku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4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3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4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9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8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5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6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5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B72C-4B7D-4C3A-BC03-F4B6BD342D2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0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问题解决使用说明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57" y="804818"/>
            <a:ext cx="10137322" cy="57833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795" y="1"/>
            <a:ext cx="10515600" cy="858982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系统功能</a:t>
            </a:r>
            <a:r>
              <a:rPr lang="en-US" altLang="zh-CN" dirty="0" smtClean="0"/>
              <a:t>-D</a:t>
            </a:r>
            <a:r>
              <a:rPr lang="zh-CN" altLang="en-US" dirty="0" smtClean="0"/>
              <a:t> 问题</a:t>
            </a:r>
            <a:r>
              <a:rPr lang="zh-CN" altLang="en-US" dirty="0"/>
              <a:t>统计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46464" y="18185"/>
            <a:ext cx="1428750" cy="1199782"/>
          </a:xfrm>
          <a:prstGeom prst="rect">
            <a:avLst/>
          </a:prstGeom>
        </p:spPr>
      </p:pic>
      <p:sp>
        <p:nvSpPr>
          <p:cNvPr id="19" name="矩形标注 18"/>
          <p:cNvSpPr/>
          <p:nvPr/>
        </p:nvSpPr>
        <p:spPr>
          <a:xfrm>
            <a:off x="10554462" y="4857720"/>
            <a:ext cx="1291174" cy="1030461"/>
          </a:xfrm>
          <a:prstGeom prst="wedgeRectCallout">
            <a:avLst>
              <a:gd name="adj1" fmla="val -80467"/>
              <a:gd name="adj2" fmla="val -8569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根据条件</a:t>
            </a:r>
            <a:r>
              <a:rPr lang="zh-CN" altLang="en-US" sz="1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按员工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显示当年未完成</a:t>
            </a:r>
            <a:r>
              <a:rPr lang="zh-CN" altLang="en-US" sz="1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措施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数量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24785" y="6425912"/>
            <a:ext cx="7267150" cy="4320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点击数字下的链接可查看明细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10627021" y="2022784"/>
            <a:ext cx="1291174" cy="1030461"/>
          </a:xfrm>
          <a:prstGeom prst="wedgeRectCallout">
            <a:avLst>
              <a:gd name="adj1" fmla="val -80467"/>
              <a:gd name="adj2" fmla="val -8569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根据条件</a:t>
            </a:r>
            <a:r>
              <a:rPr lang="zh-CN" altLang="en-US" sz="1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按月份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显示当年未完成</a:t>
            </a:r>
            <a:r>
              <a:rPr lang="zh-CN" altLang="en-US" sz="1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数量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610421" y="1827890"/>
            <a:ext cx="1291174" cy="1030461"/>
          </a:xfrm>
          <a:prstGeom prst="wedgeRectCallout">
            <a:avLst>
              <a:gd name="adj1" fmla="val -80467"/>
              <a:gd name="adj2" fmla="val -8569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根据条件显示当年未完成</a:t>
            </a:r>
            <a:r>
              <a:rPr lang="zh-CN" altLang="en-US" sz="1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数量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912773" y="4704643"/>
            <a:ext cx="1291174" cy="1030461"/>
          </a:xfrm>
          <a:prstGeom prst="wedgeRectCallout">
            <a:avLst>
              <a:gd name="adj1" fmla="val -80467"/>
              <a:gd name="adj2" fmla="val -8569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根据条件</a:t>
            </a:r>
            <a:r>
              <a:rPr lang="zh-CN" altLang="en-US" sz="1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按部门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显示当年未完成</a:t>
            </a:r>
            <a:r>
              <a:rPr lang="zh-CN" altLang="en-US" sz="1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措施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数量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610004"/>
            <a:ext cx="2900934" cy="575383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43795" y="1"/>
            <a:ext cx="10515600" cy="858982"/>
          </a:xfrm>
        </p:spPr>
        <p:txBody>
          <a:bodyPr/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4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系统入口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方法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打开浏览器： </a:t>
            </a:r>
            <a:r>
              <a:rPr lang="en-US" altLang="zh-CN" dirty="0" smtClean="0"/>
              <a:t>IE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Chrome </a:t>
            </a:r>
            <a:r>
              <a:rPr lang="zh-CN" altLang="en-US" dirty="0" smtClean="0"/>
              <a:t>或其他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输入网址 </a:t>
            </a:r>
            <a:r>
              <a:rPr lang="en-US" altLang="zh-CN" dirty="0" smtClean="0"/>
              <a:t>172.16.5.26:8010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OA,</a:t>
            </a:r>
            <a:r>
              <a:rPr lang="zh-CN" altLang="en-US" dirty="0" smtClean="0"/>
              <a:t>点击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公司管理系统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438" y="227648"/>
            <a:ext cx="4133122" cy="35878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6" y="4348163"/>
            <a:ext cx="2667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54" y="858983"/>
            <a:ext cx="9610725" cy="5248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795" y="1"/>
            <a:ext cx="10515600" cy="858982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系统功能</a:t>
            </a:r>
            <a:r>
              <a:rPr lang="en-US" altLang="zh-CN" dirty="0" smtClean="0"/>
              <a:t>-A.</a:t>
            </a:r>
            <a:r>
              <a:rPr lang="zh-CN" altLang="en-US" dirty="0" smtClean="0"/>
              <a:t>新建问题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40378" y="0"/>
            <a:ext cx="1428750" cy="1457325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507553" y="5583078"/>
            <a:ext cx="2221792" cy="451962"/>
          </a:xfrm>
          <a:prstGeom prst="wedgeRectCallout">
            <a:avLst>
              <a:gd name="adj1" fmla="val 67226"/>
              <a:gd name="adj2" fmla="val -16713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6.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输入明确的改善目标及要求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333999" y="5583078"/>
            <a:ext cx="858637" cy="568340"/>
          </a:xfrm>
          <a:prstGeom prst="wedgeRectCallout">
            <a:avLst>
              <a:gd name="adj1" fmla="val 56761"/>
              <a:gd name="adj2" fmla="val -13300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7.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选择负责改善部门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84708" y="2066934"/>
            <a:ext cx="1193163" cy="457535"/>
          </a:xfrm>
          <a:prstGeom prst="wedgeRectCallout">
            <a:avLst>
              <a:gd name="adj1" fmla="val 96361"/>
              <a:gd name="adj2" fmla="val -1037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1.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选择产品项目：非必填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9073627" y="5583078"/>
            <a:ext cx="851253" cy="568340"/>
          </a:xfrm>
          <a:prstGeom prst="wedgeRectCallout">
            <a:avLst>
              <a:gd name="adj1" fmla="val -51781"/>
              <a:gd name="adj2" fmla="val -13544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9.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选择要求完成日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10249543" y="5583078"/>
            <a:ext cx="1380412" cy="720740"/>
          </a:xfrm>
          <a:prstGeom prst="wedgeRectCallout">
            <a:avLst>
              <a:gd name="adj1" fmla="val -51781"/>
              <a:gd name="adj2" fmla="val -11002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10.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点击添加（必须点击，否则词条不提交）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787684" y="6151418"/>
            <a:ext cx="1961280" cy="568340"/>
          </a:xfrm>
          <a:prstGeom prst="wedgeRectCallout">
            <a:avLst>
              <a:gd name="adj1" fmla="val 31575"/>
              <a:gd name="adj2" fmla="val -11593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11.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以上填完之后，最后点击问题提交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1849677" y="2835697"/>
            <a:ext cx="1716602" cy="276560"/>
          </a:xfrm>
          <a:prstGeom prst="wedgeRectCallout">
            <a:avLst>
              <a:gd name="adj1" fmla="val 49356"/>
              <a:gd name="adj2" fmla="val -8483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2.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输入发现的问题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6901580" y="5541508"/>
            <a:ext cx="858637" cy="332813"/>
          </a:xfrm>
          <a:prstGeom prst="wedgeRectCallout">
            <a:avLst>
              <a:gd name="adj1" fmla="val 40625"/>
              <a:gd name="adj2" fmla="val -17463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8.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责任人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367239" y="2953960"/>
            <a:ext cx="1115848" cy="297579"/>
          </a:xfrm>
          <a:prstGeom prst="wedgeRectCallout">
            <a:avLst>
              <a:gd name="adj1" fmla="val 150346"/>
              <a:gd name="adj2" fmla="val 63886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3.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问题来源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4945629" y="2846610"/>
            <a:ext cx="1080254" cy="298025"/>
          </a:xfrm>
          <a:prstGeom prst="wedgeRectCallout">
            <a:avLst>
              <a:gd name="adj1" fmla="val 25941"/>
              <a:gd name="adj2" fmla="val 9642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4.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所在公司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8263534" y="2659400"/>
            <a:ext cx="970859" cy="374420"/>
          </a:xfrm>
          <a:prstGeom prst="wedgeRectCallout">
            <a:avLst>
              <a:gd name="adj1" fmla="val 19059"/>
              <a:gd name="adj2" fmla="val 14159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5.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客户大类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681162"/>
            <a:ext cx="9658350" cy="3495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795" y="1"/>
            <a:ext cx="10515600" cy="858982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系统功能</a:t>
            </a:r>
            <a:r>
              <a:rPr lang="en-US" altLang="zh-CN" dirty="0" smtClean="0"/>
              <a:t>-B.1</a:t>
            </a:r>
            <a:r>
              <a:rPr lang="zh-CN" altLang="en-US" dirty="0" smtClean="0"/>
              <a:t> 改善措施提交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7670353" y="5414052"/>
            <a:ext cx="2221792" cy="451962"/>
          </a:xfrm>
          <a:prstGeom prst="wedgeRectCallout">
            <a:avLst>
              <a:gd name="adj1" fmla="val 67226"/>
              <a:gd name="adj2" fmla="val -16713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若不止一条措施可点新增措施再添加一条措施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4954924" y="1217966"/>
            <a:ext cx="1380412" cy="720740"/>
          </a:xfrm>
          <a:prstGeom prst="wedgeRectCallout">
            <a:avLst>
              <a:gd name="adj1" fmla="val -61818"/>
              <a:gd name="adj2" fmla="val 15140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1.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点此处打开提交改善措施画面</a:t>
            </a:r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见</a:t>
            </a:r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B.2)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670353" y="1041689"/>
            <a:ext cx="1380412" cy="720740"/>
          </a:xfrm>
          <a:prstGeom prst="wedgeRectCallout">
            <a:avLst>
              <a:gd name="adj1" fmla="val 5427"/>
              <a:gd name="adj2" fmla="val 23214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2.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问题提出者可在此对提出措施进行评价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12" y="2401902"/>
            <a:ext cx="2652473" cy="1768316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28675"/>
            <a:ext cx="8143875" cy="5200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795" y="1"/>
            <a:ext cx="10515600" cy="858982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系统功能</a:t>
            </a:r>
            <a:r>
              <a:rPr lang="en-US" altLang="zh-CN" dirty="0" smtClean="0"/>
              <a:t>-B.2</a:t>
            </a:r>
            <a:r>
              <a:rPr lang="zh-CN" altLang="en-US" dirty="0" smtClean="0"/>
              <a:t> 改善措施提交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4068171" y="6137564"/>
            <a:ext cx="2221792" cy="588667"/>
          </a:xfrm>
          <a:prstGeom prst="wedgeRectCallout">
            <a:avLst>
              <a:gd name="adj1" fmla="val 43530"/>
              <a:gd name="adj2" fmla="val -8562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若不止一条措施可点新增措施再添加一条措施，只有问题提出者可执行此动作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855329" y="1762429"/>
            <a:ext cx="1610780" cy="489280"/>
          </a:xfrm>
          <a:prstGeom prst="wedgeRectCallout">
            <a:avLst>
              <a:gd name="adj1" fmla="val 138920"/>
              <a:gd name="adj2" fmla="val 7865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1.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选择改善要达到的目标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855329" y="2951473"/>
            <a:ext cx="1610780" cy="720740"/>
          </a:xfrm>
          <a:prstGeom prst="wedgeRectCallout">
            <a:avLst>
              <a:gd name="adj1" fmla="val 148524"/>
              <a:gd name="adj2" fmla="val 22616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2.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分析问题发生根本原因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855329" y="3780147"/>
            <a:ext cx="1610780" cy="720740"/>
          </a:xfrm>
          <a:prstGeom prst="wedgeRectCallout">
            <a:avLst>
              <a:gd name="adj1" fmla="val 154545"/>
              <a:gd name="adj2" fmla="val 30305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3.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 针对问题及要达成目标要采取的措施行动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855329" y="4608821"/>
            <a:ext cx="1610780" cy="448088"/>
          </a:xfrm>
          <a:prstGeom prst="wedgeRectCallout">
            <a:avLst>
              <a:gd name="adj1" fmla="val 144224"/>
              <a:gd name="adj2" fmla="val 5311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4.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 预计完成时间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545535" y="5721927"/>
            <a:ext cx="1610780" cy="552342"/>
          </a:xfrm>
          <a:prstGeom prst="wedgeRectCallout">
            <a:avLst>
              <a:gd name="adj1" fmla="val 181209"/>
              <a:gd name="adj2" fmla="val -1582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5.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 提交措施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6520425" y="6247480"/>
            <a:ext cx="947175" cy="505540"/>
          </a:xfrm>
          <a:prstGeom prst="wedgeRectCallout">
            <a:avLst>
              <a:gd name="adj1" fmla="val -41755"/>
              <a:gd name="adj2" fmla="val -11664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6.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关闭此画面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3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45" y="1716865"/>
            <a:ext cx="9639300" cy="1390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795" y="1"/>
            <a:ext cx="10515600" cy="858982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系统功能</a:t>
            </a:r>
            <a:r>
              <a:rPr lang="en-US" altLang="zh-CN" dirty="0" smtClean="0"/>
              <a:t>-B.3</a:t>
            </a:r>
            <a:r>
              <a:rPr lang="zh-CN" altLang="en-US" dirty="0" smtClean="0"/>
              <a:t>  改善结果提交</a:t>
            </a:r>
            <a:endParaRPr lang="zh-CN" altLang="en-US" dirty="0"/>
          </a:p>
        </p:txBody>
      </p:sp>
      <p:sp>
        <p:nvSpPr>
          <p:cNvPr id="12" name="矩形标注 11"/>
          <p:cNvSpPr/>
          <p:nvPr/>
        </p:nvSpPr>
        <p:spPr>
          <a:xfrm>
            <a:off x="7807014" y="1142024"/>
            <a:ext cx="1380412" cy="720740"/>
          </a:xfrm>
          <a:prstGeom prst="wedgeRectCallout">
            <a:avLst>
              <a:gd name="adj1" fmla="val -75869"/>
              <a:gd name="adj2" fmla="val 12257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1.1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点此处打开提交结果证据及说明画面（见改善结果跟踪记录）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9417536" y="1142024"/>
            <a:ext cx="1380412" cy="670697"/>
          </a:xfrm>
          <a:prstGeom prst="wedgeRectCallout">
            <a:avLst>
              <a:gd name="adj1" fmla="val 16467"/>
              <a:gd name="adj2" fmla="val 13092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2.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问题提出者可在此对提出措施进行评价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27317" y="841822"/>
            <a:ext cx="10515600" cy="446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在改善完成之后执行结果提交，需提交改善结果说明及改善完成证据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45" y="3965397"/>
            <a:ext cx="7620000" cy="2400300"/>
          </a:xfrm>
          <a:prstGeom prst="rect">
            <a:avLst/>
          </a:prstGeom>
        </p:spPr>
      </p:pic>
      <p:sp>
        <p:nvSpPr>
          <p:cNvPr id="13" name="矩形标注 12"/>
          <p:cNvSpPr/>
          <p:nvPr/>
        </p:nvSpPr>
        <p:spPr>
          <a:xfrm>
            <a:off x="2379427" y="4322618"/>
            <a:ext cx="1666100" cy="510394"/>
          </a:xfrm>
          <a:prstGeom prst="wedgeRectCallout">
            <a:avLst>
              <a:gd name="adj1" fmla="val 16467"/>
              <a:gd name="adj2" fmla="val 13092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1.2.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 当前阶段描述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891945" y="4494688"/>
            <a:ext cx="1666100" cy="510394"/>
          </a:xfrm>
          <a:prstGeom prst="wedgeRectCallout">
            <a:avLst>
              <a:gd name="adj1" fmla="val 72181"/>
              <a:gd name="adj2" fmla="val 13635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1.3.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 选择证据附件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6724300" y="3812224"/>
            <a:ext cx="1248969" cy="510394"/>
          </a:xfrm>
          <a:prstGeom prst="wedgeRectCallout">
            <a:avLst>
              <a:gd name="adj1" fmla="val 16467"/>
              <a:gd name="adj2" fmla="val 13092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1.4.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 保存记录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内容占位符 7"/>
          <p:cNvSpPr txBox="1">
            <a:spLocks/>
          </p:cNvSpPr>
          <p:nvPr/>
        </p:nvSpPr>
        <p:spPr>
          <a:xfrm>
            <a:off x="8974833" y="3965397"/>
            <a:ext cx="2786424" cy="21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smtClean="0"/>
              <a:t>PS: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/>
              <a:t>证据附件有多个文件，请压缩成一个文件；</a:t>
            </a:r>
            <a:endParaRPr lang="en-US" altLang="zh-CN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/>
              <a:t>证据文件压缩后过大（</a:t>
            </a:r>
            <a:r>
              <a:rPr lang="en-US" altLang="zh-CN" sz="1600" dirty="0" smtClean="0"/>
              <a:t>&gt;7M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请分批压缩成两个以上文件，再分行上传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19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95" y="1762429"/>
            <a:ext cx="9677400" cy="2200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795" y="1"/>
            <a:ext cx="10515600" cy="858982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系统功能</a:t>
            </a:r>
            <a:r>
              <a:rPr lang="en-US" altLang="zh-CN" dirty="0" smtClean="0"/>
              <a:t>-B.4</a:t>
            </a:r>
            <a:r>
              <a:rPr lang="zh-CN" altLang="en-US" dirty="0" smtClean="0"/>
              <a:t> 改善结果确认及问题关闭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1311117" y="4145714"/>
            <a:ext cx="2221792" cy="451962"/>
          </a:xfrm>
          <a:prstGeom prst="wedgeRectCallout">
            <a:avLst>
              <a:gd name="adj1" fmla="val -13839"/>
              <a:gd name="adj2" fmla="val -14567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必须选择一个问题状态再执行后面按钮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5758487" y="1035260"/>
            <a:ext cx="1380412" cy="720740"/>
          </a:xfrm>
          <a:prstGeom prst="wedgeRectCallout">
            <a:avLst>
              <a:gd name="adj1" fmla="val 11449"/>
              <a:gd name="adj2" fmla="val 14756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1.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点此处打开结果查看画面查看证据及说明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282426" y="1035260"/>
            <a:ext cx="1030301" cy="720740"/>
          </a:xfrm>
          <a:prstGeom prst="wedgeRectCallout">
            <a:avLst>
              <a:gd name="adj1" fmla="val 126382"/>
              <a:gd name="adj2" fmla="val 14371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2.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选择结果是否有效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9201939" y="1035260"/>
            <a:ext cx="2546716" cy="720740"/>
          </a:xfrm>
          <a:prstGeom prst="wedgeRectCallout">
            <a:avLst>
              <a:gd name="adj1" fmla="val -17928"/>
              <a:gd name="adj2" fmla="val 141796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3.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点确认（若有效，此措施结案，若无效，可进行结果评价，并会退回到结果提交人阶段完善结果）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226901" y="4145714"/>
            <a:ext cx="1938372" cy="451962"/>
          </a:xfrm>
          <a:prstGeom prst="wedgeRectCallout">
            <a:avLst>
              <a:gd name="adj1" fmla="val -13839"/>
              <a:gd name="adj2" fmla="val -14567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整个问题关闭，（请在所有措施确认有效之后执行）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6650181" y="4145714"/>
            <a:ext cx="2715492" cy="720436"/>
          </a:xfrm>
          <a:prstGeom prst="wedgeRectCallout">
            <a:avLst>
              <a:gd name="adj1" fmla="val -67411"/>
              <a:gd name="adj2" fmla="val -9687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不同意关闭将发送邮件至该问题所有责任人，请他们再提供措施完善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8" y="877167"/>
            <a:ext cx="11760466" cy="5410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795" y="1"/>
            <a:ext cx="10515600" cy="858982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系统功能</a:t>
            </a:r>
            <a:r>
              <a:rPr lang="en-US" altLang="zh-CN" dirty="0" smtClean="0"/>
              <a:t>-C</a:t>
            </a:r>
            <a:r>
              <a:rPr lang="zh-CN" altLang="en-US" dirty="0" smtClean="0"/>
              <a:t> 问题查询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46464" y="18185"/>
            <a:ext cx="1428750" cy="1199782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526473" y="3682233"/>
            <a:ext cx="2228278" cy="451962"/>
          </a:xfrm>
          <a:prstGeom prst="wedgeRectCallout">
            <a:avLst>
              <a:gd name="adj1" fmla="val 13133"/>
              <a:gd name="adj2" fmla="val -10582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点此链接可查看该问题详细情况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751638" y="659641"/>
            <a:ext cx="1380412" cy="720740"/>
          </a:xfrm>
          <a:prstGeom prst="wedgeRectCallout">
            <a:avLst>
              <a:gd name="adj1" fmla="val -214373"/>
              <a:gd name="adj2" fmla="val 9950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1. 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选择或输入查询条件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8575964" y="1878993"/>
            <a:ext cx="750050" cy="360370"/>
          </a:xfrm>
          <a:prstGeom prst="wedgeRectCallout">
            <a:avLst>
              <a:gd name="adj1" fmla="val 73675"/>
              <a:gd name="adj2" fmla="val -4466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 2.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查询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58864" y="6425912"/>
            <a:ext cx="7267150" cy="4320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r>
              <a:rPr lang="zh-CN" altLang="en-US" dirty="0" smtClean="0"/>
              <a:t>天显示黄色提醒；超期未完成显示红色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2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552</Words>
  <Application>Microsoft Office PowerPoint</Application>
  <PresentationFormat>宽屏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问题解决使用说明</vt:lpstr>
      <vt:lpstr>流程图</vt:lpstr>
      <vt:lpstr>一.系统入口</vt:lpstr>
      <vt:lpstr>二.系统功能-A.新建问题</vt:lpstr>
      <vt:lpstr>二.系统功能-B.1 改善措施提交</vt:lpstr>
      <vt:lpstr>二.系统功能-B.2 改善措施提交</vt:lpstr>
      <vt:lpstr>二.系统功能-B.3  改善结果提交</vt:lpstr>
      <vt:lpstr>二.系统功能-B.4 改善结果确认及问题关闭</vt:lpstr>
      <vt:lpstr>二.系统功能-C 问题查询</vt:lpstr>
      <vt:lpstr>二.系统功能-D 问题统计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问题解决使用说明</dc:title>
  <dc:creator>yuduokui</dc:creator>
  <cp:lastModifiedBy>yuduokui</cp:lastModifiedBy>
  <cp:revision>23</cp:revision>
  <dcterms:created xsi:type="dcterms:W3CDTF">2018-01-10T00:46:21Z</dcterms:created>
  <dcterms:modified xsi:type="dcterms:W3CDTF">2018-01-11T02:40:19Z</dcterms:modified>
</cp:coreProperties>
</file>