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64" r:id="rId5"/>
    <p:sldId id="258" r:id="rId6"/>
    <p:sldId id="265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duokui" initials="y" lastIdx="2" clrIdx="0">
    <p:extLst>
      <p:ext uri="{19B8F6BF-5375-455C-9EA6-DF929625EA0E}">
        <p15:presenceInfo xmlns:p15="http://schemas.microsoft.com/office/powerpoint/2012/main" userId="yuduok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B72C-4B7D-4C3A-BC03-F4B6BD342D2D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Bom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说明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余夺魁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    期</a:t>
            </a:r>
            <a:r>
              <a:rPr lang="en-US" altLang="zh-CN" dirty="0" smtClean="0"/>
              <a:t>: 2018.08.16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打开浏览器：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或其他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输入网址 </a:t>
            </a:r>
            <a:r>
              <a:rPr lang="en-US" altLang="zh-CN" dirty="0" smtClean="0"/>
              <a:t>172.16.5.26:8010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工程部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工艺数据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</a:rPr>
              <a:t>Bom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申请和</a:t>
            </a:r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</a:rPr>
              <a:t>Bom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查询 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OA,</a:t>
            </a:r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公司管理系统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6" y="4348163"/>
            <a:ext cx="266700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48" y="1896619"/>
            <a:ext cx="3815680" cy="159639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系统入口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1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Bom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400746"/>
            <a:ext cx="6038850" cy="1057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2616" y="3154680"/>
            <a:ext cx="40030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申请：包括产品工程师 和 包装工程师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3" y="760782"/>
            <a:ext cx="9950336" cy="5019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Bom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976808" y="639683"/>
            <a:ext cx="2471395" cy="421177"/>
          </a:xfrm>
          <a:prstGeom prst="wedgeRectCallout">
            <a:avLst>
              <a:gd name="adj1" fmla="val -92122"/>
              <a:gd name="adj2" fmla="val 18166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可输入条件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物料号 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或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工厂 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查询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66254" y="2079618"/>
            <a:ext cx="1828799" cy="465511"/>
          </a:xfrm>
          <a:prstGeom prst="wedgeRectCallout">
            <a:avLst>
              <a:gd name="adj1" fmla="val 82566"/>
              <a:gd name="adj2" fmla="val 1890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点击</a:t>
            </a:r>
            <a:r>
              <a:rPr lang="zh-CN" altLang="en-US" sz="1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物料号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栏链接可查看记录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66255" y="2825967"/>
            <a:ext cx="1828799" cy="1022826"/>
          </a:xfrm>
          <a:prstGeom prst="wedgeRectCallout">
            <a:avLst>
              <a:gd name="adj1" fmla="val 177725"/>
              <a:gd name="adj2" fmla="val -574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zh-CN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双击行  或点开行首      </a:t>
            </a:r>
            <a:endParaRPr lang="en-US" altLang="zh-CN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可展开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折叠此行物料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Bom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明细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64" y="2981122"/>
            <a:ext cx="180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0" y="707605"/>
            <a:ext cx="11287125" cy="5800725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1483086" y="4945117"/>
            <a:ext cx="2398957" cy="413495"/>
          </a:xfrm>
          <a:prstGeom prst="wedgeRectCallout">
            <a:avLst>
              <a:gd name="adj1" fmla="val 23825"/>
              <a:gd name="adj2" fmla="val -5125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填写变更前记录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761151" y="1308659"/>
            <a:ext cx="5928122" cy="457535"/>
          </a:xfrm>
          <a:prstGeom prst="wedgeRectCallout">
            <a:avLst>
              <a:gd name="adj1" fmla="val -53901"/>
              <a:gd name="adj2" fmla="val 1222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r>
              <a:rPr lang="en-US" altLang="zh-CN" sz="1200" dirty="0" smtClean="0">
                <a:solidFill>
                  <a:srgbClr val="FF0000"/>
                </a:solidFill>
              </a:rPr>
              <a:t>.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点击选择项目，选择完后，会自动带出零件号，名称，生产工厂，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Bom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版本（自动晋级新版本）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Bom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新增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462" y="1"/>
            <a:ext cx="2158538" cy="914400"/>
          </a:xfrm>
          <a:prstGeom prst="rect">
            <a:avLst/>
          </a:prstGeom>
        </p:spPr>
      </p:pic>
      <p:sp>
        <p:nvSpPr>
          <p:cNvPr id="21" name="矩形标注 20"/>
          <p:cNvSpPr/>
          <p:nvPr/>
        </p:nvSpPr>
        <p:spPr>
          <a:xfrm>
            <a:off x="4012926" y="4945117"/>
            <a:ext cx="2398957" cy="413495"/>
          </a:xfrm>
          <a:prstGeom prst="wedgeRectCallout">
            <a:avLst>
              <a:gd name="adj1" fmla="val 23825"/>
              <a:gd name="adj2" fmla="val -5125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填写变更后记录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6489794" y="4985615"/>
            <a:ext cx="2398957" cy="413495"/>
          </a:xfrm>
          <a:prstGeom prst="wedgeRectCallout">
            <a:avLst>
              <a:gd name="adj1" fmla="val 23825"/>
              <a:gd name="adj2" fmla="val -5125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填写变更原因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9019634" y="4985615"/>
            <a:ext cx="2398957" cy="372997"/>
          </a:xfrm>
          <a:prstGeom prst="wedgeRectCallout">
            <a:avLst>
              <a:gd name="adj1" fmla="val 23825"/>
              <a:gd name="adj2" fmla="val -5125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填写图纸版本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1483086" y="5928790"/>
            <a:ext cx="2398957" cy="413495"/>
          </a:xfrm>
          <a:prstGeom prst="wedgeRectCallout">
            <a:avLst>
              <a:gd name="adj1" fmla="val 23825"/>
              <a:gd name="adj2" fmla="val -5125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填写处理意见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446766" y="2367247"/>
            <a:ext cx="11074674" cy="2007691"/>
          </a:xfrm>
          <a:prstGeom prst="wedgeRectCallout">
            <a:avLst>
              <a:gd name="adj1" fmla="val 23825"/>
              <a:gd name="adj2" fmla="val -5125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   此范围操作见下页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4" y="773083"/>
            <a:ext cx="11095867" cy="5519652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Bom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明细新增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1326077" y="3157937"/>
            <a:ext cx="1382359" cy="184902"/>
          </a:xfrm>
          <a:prstGeom prst="wedgeRectCallout">
            <a:avLst>
              <a:gd name="adj1" fmla="val 13001"/>
              <a:gd name="adj2" fmla="val -15465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选择物料号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441794" y="3217774"/>
            <a:ext cx="1778599" cy="406575"/>
          </a:xfrm>
          <a:prstGeom prst="wedgeRectCallout">
            <a:avLst>
              <a:gd name="adj1" fmla="val -28054"/>
              <a:gd name="adj2" fmla="val -6965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输入消耗工序，此工序必须在工艺中存在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7640782" y="3041185"/>
            <a:ext cx="1021080" cy="176589"/>
          </a:xfrm>
          <a:prstGeom prst="wedgeRectCallout">
            <a:avLst>
              <a:gd name="adj1" fmla="val 19754"/>
              <a:gd name="adj2" fmla="val -11245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图纸</a:t>
            </a:r>
            <a:r>
              <a:rPr lang="zh-CN" altLang="en-US" sz="1200" dirty="0" smtClean="0">
                <a:solidFill>
                  <a:srgbClr val="FF0000"/>
                </a:solidFill>
              </a:rPr>
              <a:t>号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9386908" y="3058558"/>
            <a:ext cx="1830839" cy="198757"/>
          </a:xfrm>
          <a:prstGeom prst="wedgeRectCallout">
            <a:avLst>
              <a:gd name="adj1" fmla="val -1601"/>
              <a:gd name="adj2" fmla="val -10981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填写用量 及对应单位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5787530"/>
            <a:ext cx="121920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在该行物料号下添加子件   </a:t>
            </a:r>
            <a:r>
              <a:rPr lang="en-US" altLang="zh-CN" dirty="0" smtClean="0"/>
              <a:t>【</a:t>
            </a:r>
            <a:r>
              <a:rPr lang="zh-CN" altLang="en-US" dirty="0"/>
              <a:t>更新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更编辑的记录插入或修改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取消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放弃更新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删除该子件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工程产品工程师 不可更新包装数据； 物流包装人员不可更新非包装数据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End</a:t>
            </a: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5413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业务逻辑请咨询原责任部门：项目部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系统使用问题 请咨询 </a:t>
            </a:r>
            <a:r>
              <a:rPr lang="en-US" altLang="zh-CN" dirty="0" smtClean="0"/>
              <a:t>IT</a:t>
            </a:r>
            <a:r>
              <a:rPr lang="zh-CN" altLang="en-US" dirty="0" smtClean="0"/>
              <a:t>部 余夺魁  分机</a:t>
            </a:r>
            <a:r>
              <a:rPr lang="en-US" altLang="zh-CN" dirty="0" smtClean="0"/>
              <a:t>:2305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233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 系统入口</vt:lpstr>
      <vt:lpstr> Bom 流程</vt:lpstr>
      <vt:lpstr> Bom 查询</vt:lpstr>
      <vt:lpstr> Bom 新增-1</vt:lpstr>
      <vt:lpstr> Bom明细新增/修改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问题解决使用说明</dc:title>
  <dc:creator>yuduokui</dc:creator>
  <cp:lastModifiedBy>yuduokui</cp:lastModifiedBy>
  <cp:revision>41</cp:revision>
  <dcterms:created xsi:type="dcterms:W3CDTF">2018-01-10T00:46:21Z</dcterms:created>
  <dcterms:modified xsi:type="dcterms:W3CDTF">2018-08-16T02:57:41Z</dcterms:modified>
</cp:coreProperties>
</file>