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duokui" initials="y" lastIdx="2" clrIdx="0">
    <p:extLst>
      <p:ext uri="{19B8F6BF-5375-455C-9EA6-DF929625EA0E}">
        <p15:presenceInfo xmlns:p15="http://schemas.microsoft.com/office/powerpoint/2012/main" userId="yuduoku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100" d="100"/>
          <a:sy n="100" d="100"/>
        </p:scale>
        <p:origin x="996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03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6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5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4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4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1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477193"/>
            <a:ext cx="12192000" cy="11471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采购</a:t>
            </a:r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申请</a:t>
            </a:r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单</a:t>
            </a:r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</a:t>
            </a:r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说明</a:t>
            </a:r>
            <a:endParaRPr lang="en-US" altLang="zh-CN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3560" y="4818888"/>
            <a:ext cx="2087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开发者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余夺魁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日    期</a:t>
            </a:r>
            <a:r>
              <a:rPr lang="en-US" altLang="zh-CN" dirty="0" smtClean="0"/>
              <a:t>: 2019.05.03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0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方法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打开浏览器： </a:t>
            </a:r>
            <a:r>
              <a:rPr lang="en-US" altLang="zh-CN" dirty="0" smtClean="0"/>
              <a:t>IE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Chrome </a:t>
            </a:r>
            <a:r>
              <a:rPr lang="zh-CN" altLang="en-US" dirty="0" smtClean="0"/>
              <a:t>或其他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输入网址 </a:t>
            </a:r>
            <a:r>
              <a:rPr lang="en-US" altLang="zh-CN" dirty="0" smtClean="0"/>
              <a:t>172.16.5.26:8010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采购部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采购管理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请购申请单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(PR)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采购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部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采购管理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请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购单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查询 </a:t>
            </a:r>
            <a:endParaRPr lang="en-US" altLang="zh-CN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OA,</a:t>
            </a:r>
            <a:r>
              <a:rPr lang="zh-CN" altLang="en-US" dirty="0" smtClean="0"/>
              <a:t>点击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公司管理系统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6" y="4348163"/>
            <a:ext cx="2667000" cy="18288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800" dirty="0" smtClean="0"/>
              <a:t>系统入口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907" y="1783763"/>
            <a:ext cx="2281973" cy="118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流程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22" y="1526546"/>
            <a:ext cx="7449022" cy="187836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9525" y="6048375"/>
            <a:ext cx="12258675" cy="809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根据</a:t>
            </a:r>
            <a:r>
              <a:rPr lang="en-US" altLang="zh-CN" sz="1400" dirty="0"/>
              <a:t>PO</a:t>
            </a:r>
            <a:r>
              <a:rPr lang="zh-CN" altLang="en-US" sz="1400" dirty="0"/>
              <a:t>金额</a:t>
            </a:r>
            <a:r>
              <a:rPr lang="zh-CN" altLang="en-US" sz="1200" dirty="0"/>
              <a:t>流程</a:t>
            </a:r>
            <a:r>
              <a:rPr lang="zh-CN" altLang="en-US" sz="1400" dirty="0"/>
              <a:t>不同走向</a:t>
            </a:r>
          </a:p>
          <a:p>
            <a:r>
              <a:rPr lang="en-US" altLang="zh-CN" sz="1400" dirty="0"/>
              <a:t>1.&lt;=</a:t>
            </a:r>
            <a:r>
              <a:rPr lang="zh-CN" altLang="en-US" sz="1400" dirty="0"/>
              <a:t>之前采购金额：直接下单根据</a:t>
            </a:r>
            <a:r>
              <a:rPr lang="en-US" altLang="zh-CN" sz="1400" dirty="0"/>
              <a:t>PO</a:t>
            </a:r>
            <a:r>
              <a:rPr lang="zh-CN" altLang="en-US" sz="1400" dirty="0"/>
              <a:t>金额流程不同</a:t>
            </a:r>
            <a:r>
              <a:rPr lang="zh-CN" altLang="en-US" sz="1400" dirty="0" smtClean="0"/>
              <a:t>走向</a:t>
            </a:r>
          </a:p>
          <a:p>
            <a:r>
              <a:rPr lang="en-US" altLang="zh-CN" sz="1400" dirty="0" smtClean="0"/>
              <a:t>2</a:t>
            </a:r>
            <a:r>
              <a:rPr lang="en-US" altLang="zh-CN" sz="1400" dirty="0"/>
              <a:t>.&gt;</a:t>
            </a:r>
            <a:r>
              <a:rPr lang="zh-CN" altLang="en-US" sz="1400" dirty="0"/>
              <a:t>之前采购金额或未购买过：签核权限至</a:t>
            </a:r>
            <a:r>
              <a:rPr lang="zh-CN" altLang="en-US" sz="1400" dirty="0" smtClean="0"/>
              <a:t>总经理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6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7" y="713559"/>
            <a:ext cx="11849190" cy="5334816"/>
          </a:xfrm>
          <a:prstGeom prst="rect">
            <a:avLst/>
          </a:prstGeom>
        </p:spPr>
      </p:pic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800" dirty="0" smtClean="0"/>
              <a:t>采购单</a:t>
            </a:r>
            <a:r>
              <a:rPr lang="zh-CN" altLang="en-US" sz="2800" dirty="0" smtClean="0"/>
              <a:t>申请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3160107" y="3380967"/>
            <a:ext cx="2851265" cy="287217"/>
          </a:xfrm>
          <a:prstGeom prst="wedgeRectCallout">
            <a:avLst>
              <a:gd name="adj1" fmla="val -37075"/>
              <a:gd name="adj2" fmla="val -24412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类别影响到对接</a:t>
            </a:r>
            <a:r>
              <a:rPr lang="en-US" altLang="zh-CN" sz="1000" dirty="0" smtClean="0">
                <a:solidFill>
                  <a:srgbClr val="FF0000"/>
                </a:solidFill>
              </a:rPr>
              <a:t>QAD</a:t>
            </a:r>
            <a:r>
              <a:rPr lang="zh-CN" altLang="en-US" sz="1000" dirty="0" smtClean="0">
                <a:solidFill>
                  <a:srgbClr val="FF0000"/>
                </a:solidFill>
              </a:rPr>
              <a:t>，收货，验收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5300238" y="676458"/>
            <a:ext cx="1148187" cy="287217"/>
          </a:xfrm>
          <a:prstGeom prst="wedgeRectCallout">
            <a:avLst>
              <a:gd name="adj1" fmla="val -63732"/>
              <a:gd name="adj2" fmla="val 26405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仅分为两个类别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矩形标注 27"/>
          <p:cNvSpPr/>
          <p:nvPr/>
        </p:nvSpPr>
        <p:spPr>
          <a:xfrm flipH="1">
            <a:off x="1274964" y="4010025"/>
            <a:ext cx="3211309" cy="133420"/>
          </a:xfrm>
          <a:prstGeom prst="wedgeRectCallout">
            <a:avLst>
              <a:gd name="adj1" fmla="val 36799"/>
              <a:gd name="adj2" fmla="val 192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付款比例：请填写一百以内的数字（包含小数、整数）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865388" y="754995"/>
            <a:ext cx="3554212" cy="289969"/>
          </a:xfrm>
          <a:prstGeom prst="wedgeRectCallout">
            <a:avLst>
              <a:gd name="adj1" fmla="val -41170"/>
              <a:gd name="adj2" fmla="val 22613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供应商选择网购时，需要填写后面的供应商名称、支付方式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477193"/>
            <a:ext cx="12192000" cy="11471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End</a:t>
            </a:r>
          </a:p>
          <a:p>
            <a:endParaRPr lang="zh-CN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3560" y="4818888"/>
            <a:ext cx="541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系统使用问题 请咨询 </a:t>
            </a:r>
            <a:r>
              <a:rPr lang="en-US" altLang="zh-CN" dirty="0" smtClean="0"/>
              <a:t>IT</a:t>
            </a:r>
            <a:r>
              <a:rPr lang="zh-CN" altLang="en-US" dirty="0" smtClean="0"/>
              <a:t>部 余夺魁  分机</a:t>
            </a:r>
            <a:r>
              <a:rPr lang="en-US" altLang="zh-CN" dirty="0" smtClean="0"/>
              <a:t>:2305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29177</TotalTime>
  <Words>157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系统入口</vt:lpstr>
      <vt:lpstr>流程</vt:lpstr>
      <vt:lpstr>采购单申请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问题解决使用说明</dc:title>
  <dc:creator>yuduokui</dc:creator>
  <cp:lastModifiedBy>何桂勤</cp:lastModifiedBy>
  <cp:revision>99</cp:revision>
  <dcterms:created xsi:type="dcterms:W3CDTF">2018-01-10T00:46:21Z</dcterms:created>
  <dcterms:modified xsi:type="dcterms:W3CDTF">2019-05-13T04:16:31Z</dcterms:modified>
</cp:coreProperties>
</file>