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  <p:embeddedFont>
      <p:font typeface="Comic Sans MS" panose="030F0702030302020204" pitchFamily="66" charset="0"/>
      <p:regular r:id="rId12"/>
      <p:bold r:id="rId13"/>
      <p:italic r:id="rId14"/>
      <p:boldItalic r:id="rId15"/>
    </p:embeddedFont>
    <p:embeddedFont>
      <p:font typeface="EB Garamond SemiBold" panose="00000700000000000000" pitchFamily="2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oboto Mono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a0380be9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a0380be9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a0380be9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a0380be9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a0380be9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a0380be9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a0380be93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a0380be93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a0380be9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a0380be9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a0380be93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a0380be93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page-id=xyeHYMSE0A8GFQkr-t61&amp;scale=auto#G1v8MNFJXcl12oxKGlVXGdjC7XD1rH2x9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page-id=dsVoWkO2H96OEbfdcvSA&amp;scale=auto#G1LM69VXPp8TWXB5rTvcbQPK6STIm2T6L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 amt="64000"/>
          </a:blip>
          <a:srcRect l="-1852" r="28339"/>
          <a:stretch/>
        </p:blipFill>
        <p:spPr>
          <a:xfrm>
            <a:off x="-125450" y="-75550"/>
            <a:ext cx="5408350" cy="2831400"/>
          </a:xfrm>
          <a:prstGeom prst="rect">
            <a:avLst/>
          </a:prstGeom>
          <a:noFill/>
          <a:ln>
            <a:noFill/>
          </a:ln>
          <a:effectLst>
            <a:outerShdw blurRad="1200150" dist="114300" dir="15060000" algn="bl" rotWithShape="0">
              <a:srgbClr val="D5F8EF">
                <a:alpha val="50000"/>
              </a:srgbClr>
            </a:outerShdw>
            <a:reflection stA="48000" endPos="60000" dist="47625" dir="5400000" fadeDir="5400012" sy="-100000" algn="bl" rotWithShape="0"/>
          </a:effectLst>
        </p:spPr>
      </p:pic>
      <p:sp>
        <p:nvSpPr>
          <p:cNvPr id="278" name="Google Shape;278;p13"/>
          <p:cNvSpPr txBox="1">
            <a:spLocks noGrp="1"/>
          </p:cNvSpPr>
          <p:nvPr>
            <p:ph type="ctrTitle"/>
          </p:nvPr>
        </p:nvSpPr>
        <p:spPr>
          <a:xfrm>
            <a:off x="51525" y="2410350"/>
            <a:ext cx="5054400" cy="28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0" dirty="0">
                <a:latin typeface="Comic Sans MS"/>
                <a:ea typeface="Comic Sans MS"/>
                <a:cs typeface="Comic Sans MS"/>
                <a:sym typeface="Comic Sans MS"/>
              </a:rPr>
              <a:t>Covid19 Contact Tracer</a:t>
            </a:r>
            <a:endParaRPr sz="6800" b="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32241-80B9-4515-817B-120D2E7C3979}"/>
              </a:ext>
            </a:extLst>
          </p:cNvPr>
          <p:cNvSpPr txBox="1"/>
          <p:nvPr/>
        </p:nvSpPr>
        <p:spPr>
          <a:xfrm>
            <a:off x="5282900" y="1891261"/>
            <a:ext cx="36555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spcBef>
                <a:spcPts val="600"/>
              </a:spcBef>
              <a:spcAft>
                <a:spcPts val="600"/>
              </a:spcAft>
            </a:pPr>
            <a:r>
              <a:rPr lang="en-US" sz="1200" b="1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By: Group 2</a:t>
            </a:r>
          </a:p>
          <a:p>
            <a:pPr marL="228600" marR="0">
              <a:spcAft>
                <a:spcPts val="60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K.R.A.L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Kahatapitiya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(PGIS/CS/2020/21)</a:t>
            </a:r>
          </a:p>
          <a:p>
            <a:pPr marL="228600" marR="0">
              <a:spcAft>
                <a:spcPts val="600"/>
              </a:spcAft>
            </a:pPr>
            <a:r>
              <a:rPr lang="en-US" sz="1200" i="1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M.A.S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Sandaruwan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(PGIS/CS/2020/33)</a:t>
            </a:r>
          </a:p>
          <a:p>
            <a:pPr marL="228600" marR="0">
              <a:spcAft>
                <a:spcPts val="60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S.T.I.C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Wimladharma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(PGIS/CS/2020/40)</a:t>
            </a:r>
          </a:p>
          <a:p>
            <a:pPr marL="228600" marR="0">
              <a:spcAft>
                <a:spcPts val="60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Pamuditha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Liyanage 			(PGIS/CS/2020/44)</a:t>
            </a:r>
          </a:p>
          <a:p>
            <a:pPr marL="228600" marR="0">
              <a:spcAft>
                <a:spcPts val="60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W. M. R. P. K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Weerasekara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(PGIS/CS/2020/54)</a:t>
            </a:r>
          </a:p>
          <a:p>
            <a:pPr marL="228600" marR="0">
              <a:spcAft>
                <a:spcPts val="60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S. 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Lathagini</a:t>
            </a:r>
            <a:r>
              <a:rPr lang="en-US" sz="120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(PGIS/CS/2020/59)	</a:t>
            </a:r>
            <a:endParaRPr lang="en-US" sz="12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E4D0D-0ED3-410B-81A7-418380C6D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75" y="183650"/>
            <a:ext cx="5643801" cy="45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994625" y="336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397575" y="2937700"/>
            <a:ext cx="4585800" cy="1825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Mono SemiBold"/>
              <a:buChar char="●"/>
            </a:pPr>
            <a:r>
              <a:rPr lang="en" sz="1700">
                <a:solidFill>
                  <a:srgbClr val="666666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Objective of project </a:t>
            </a:r>
            <a:endParaRPr sz="1700">
              <a:solidFill>
                <a:srgbClr val="666666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Mono SemiBold"/>
              <a:buChar char="●"/>
            </a:pPr>
            <a:r>
              <a:rPr lang="en" sz="1700">
                <a:solidFill>
                  <a:srgbClr val="666666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Overview of our proposed system </a:t>
            </a:r>
            <a:endParaRPr sz="1700">
              <a:solidFill>
                <a:srgbClr val="666666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Mono SemiBold"/>
              <a:buChar char="●"/>
            </a:pPr>
            <a:r>
              <a:rPr lang="en" sz="1700">
                <a:solidFill>
                  <a:srgbClr val="666666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Modules</a:t>
            </a:r>
            <a:endParaRPr sz="1700">
              <a:solidFill>
                <a:srgbClr val="666666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 Mono SemiBold"/>
              <a:buChar char="●"/>
            </a:pPr>
            <a:r>
              <a:rPr lang="en" sz="1700">
                <a:solidFill>
                  <a:srgbClr val="666666"/>
                </a:solidFill>
                <a:uFill>
                  <a:noFill/>
                </a:uFill>
                <a:latin typeface="Roboto Mono SemiBold"/>
                <a:ea typeface="Roboto Mono SemiBold"/>
                <a:cs typeface="Roboto Mono SemiBold"/>
                <a:sym typeface="Roboto Mono Semi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Tools and Technology</a:t>
            </a:r>
            <a:r>
              <a:rPr lang="en" sz="1700">
                <a:solidFill>
                  <a:srgbClr val="666666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 Used</a:t>
            </a:r>
            <a:endParaRPr sz="1700">
              <a:solidFill>
                <a:srgbClr val="666666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F01C6-4862-43F1-9E18-FE6559A2D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555425" y="2271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 of the project</a:t>
            </a:r>
            <a:endParaRPr/>
          </a:p>
        </p:txBody>
      </p:sp>
      <p:pic>
        <p:nvPicPr>
          <p:cNvPr id="291" name="Google Shape;29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425" y="736500"/>
            <a:ext cx="5397500" cy="278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899100" y="3692025"/>
            <a:ext cx="7591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Identify the person who really need to be quarantine and give proper instructions to them and get necessary actions to prevent spreading of Covid-19 within the society.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DE7AE-764F-43A7-A6F6-E5C638122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541800" y="141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proposed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075" y="720825"/>
            <a:ext cx="7762273" cy="4274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B98B2-42A7-43E6-B7CC-D4DBEA40F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922800" y="141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in Abstract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246425" y="760150"/>
            <a:ext cx="70305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 creation &amp; registration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Patient (Covid positive) registration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Patient location records registration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Subscriber notification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Report generation</a:t>
            </a:r>
            <a:endParaRPr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9803D-F86B-4C08-86E3-F0BEE730D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922800" y="145375"/>
            <a:ext cx="70305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70950" y="763950"/>
            <a:ext cx="38562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Back-end: </a:t>
            </a:r>
            <a:r>
              <a:rPr lang="en" sz="1800"/>
              <a:t>Java Spring Boot 2.5.4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Front-end:</a:t>
            </a:r>
            <a:endParaRPr sz="1800" b="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Thymeleaf 3.0.12</a:t>
            </a:r>
            <a:endParaRPr sz="18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Jquery 3.0.0</a:t>
            </a:r>
            <a:endParaRPr sz="18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Bootstrap 4.4.1</a:t>
            </a:r>
            <a:endParaRPr sz="18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Font Awesome 5.11.2</a:t>
            </a:r>
            <a:endParaRPr sz="180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ChartJs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DB Server:</a:t>
            </a:r>
            <a:r>
              <a:rPr lang="en" sz="1800"/>
              <a:t> MySql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62152-C61A-4309-A5E6-1CAA36FFA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9231"/>
          <a:stretch/>
        </p:blipFill>
        <p:spPr>
          <a:xfrm>
            <a:off x="1119100" y="211076"/>
            <a:ext cx="8144550" cy="414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A372E9-5775-4821-9CC9-D646498734CC}"/>
              </a:ext>
            </a:extLst>
          </p:cNvPr>
          <p:cNvGrpSpPr/>
          <p:nvPr/>
        </p:nvGrpSpPr>
        <p:grpSpPr>
          <a:xfrm>
            <a:off x="6016475" y="2881275"/>
            <a:ext cx="3204050" cy="2274525"/>
            <a:chOff x="6016475" y="2881275"/>
            <a:chExt cx="3204050" cy="2274525"/>
          </a:xfrm>
        </p:grpSpPr>
        <p:pic>
          <p:nvPicPr>
            <p:cNvPr id="316" name="Google Shape;316;p19"/>
            <p:cNvPicPr preferRelativeResize="0"/>
            <p:nvPr/>
          </p:nvPicPr>
          <p:blipFill rotWithShape="1">
            <a:blip r:embed="rId4">
              <a:alphaModFix/>
            </a:blip>
            <a:srcRect l="15826" t="22698" r="17842" b="21504"/>
            <a:stretch/>
          </p:blipFill>
          <p:spPr>
            <a:xfrm>
              <a:off x="7261000" y="3224875"/>
              <a:ext cx="1749100" cy="1471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9"/>
            <p:cNvSpPr txBox="1"/>
            <p:nvPr/>
          </p:nvSpPr>
          <p:spPr>
            <a:xfrm>
              <a:off x="6016475" y="3496050"/>
              <a:ext cx="15846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50" dirty="0">
                  <a:solidFill>
                    <a:srgbClr val="1D1C1D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Pamuditha </a:t>
              </a:r>
              <a:endParaRPr sz="2200" dirty="0">
                <a:latin typeface="EB Garamond SemiBold"/>
                <a:ea typeface="EB Garamond SemiBold"/>
                <a:cs typeface="EB Garamond SemiBold"/>
                <a:sym typeface="EB Garamond SemiBold"/>
              </a:endParaRPr>
            </a:p>
          </p:txBody>
        </p:sp>
        <p:sp>
          <p:nvSpPr>
            <p:cNvPr id="318" name="Google Shape;318;p19"/>
            <p:cNvSpPr txBox="1"/>
            <p:nvPr/>
          </p:nvSpPr>
          <p:spPr>
            <a:xfrm>
              <a:off x="7421463" y="2881275"/>
              <a:ext cx="12354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50" dirty="0">
                  <a:solidFill>
                    <a:srgbClr val="1D1C1D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Prarthana</a:t>
              </a: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19"/>
            <p:cNvSpPr txBox="1"/>
            <p:nvPr/>
          </p:nvSpPr>
          <p:spPr>
            <a:xfrm>
              <a:off x="6365675" y="3087450"/>
              <a:ext cx="12354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50">
                  <a:solidFill>
                    <a:srgbClr val="1D1C1D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Lathagini 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19"/>
            <p:cNvSpPr txBox="1"/>
            <p:nvPr/>
          </p:nvSpPr>
          <p:spPr>
            <a:xfrm>
              <a:off x="7403725" y="4544700"/>
              <a:ext cx="7923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50">
                  <a:solidFill>
                    <a:srgbClr val="1D1C1D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Lalith 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19"/>
            <p:cNvSpPr txBox="1"/>
            <p:nvPr/>
          </p:nvSpPr>
          <p:spPr>
            <a:xfrm>
              <a:off x="6463975" y="4334925"/>
              <a:ext cx="1130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50">
                  <a:solidFill>
                    <a:srgbClr val="1D1C1D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Charitha 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6298825" y="3904650"/>
              <a:ext cx="899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50" dirty="0">
                  <a:solidFill>
                    <a:srgbClr val="1D1C1D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Sasika</a:t>
              </a: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8216125" y="4663200"/>
              <a:ext cx="100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i="1">
                  <a:latin typeface="Caveat"/>
                  <a:ea typeface="Caveat"/>
                  <a:cs typeface="Caveat"/>
                  <a:sym typeface="Caveat"/>
                </a:rPr>
                <a:t>Group 2</a:t>
              </a:r>
              <a:endParaRPr sz="2000" b="1" i="1"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6F694-D580-450C-A511-8DBD1FABA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B425F-651B-4DFC-97AD-1D85ABD45B43}"/>
              </a:ext>
            </a:extLst>
          </p:cNvPr>
          <p:cNvSpPr txBox="1"/>
          <p:nvPr/>
        </p:nvSpPr>
        <p:spPr>
          <a:xfrm>
            <a:off x="223708" y="4434741"/>
            <a:ext cx="511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use this Link to experience the system</a:t>
            </a:r>
          </a:p>
          <a:p>
            <a:r>
              <a:rPr lang="en-US" dirty="0">
                <a:solidFill>
                  <a:srgbClr val="FF0000"/>
                </a:solidFill>
              </a:rPr>
              <a:t>https://covid19-contact-tracer-app.azurewebsites.net/login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241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Caveat</vt:lpstr>
      <vt:lpstr>Roboto Mono SemiBold</vt:lpstr>
      <vt:lpstr>EB Garamond SemiBold</vt:lpstr>
      <vt:lpstr>Comic Sans MS</vt:lpstr>
      <vt:lpstr>Maven Pro</vt:lpstr>
      <vt:lpstr>Nunito</vt:lpstr>
      <vt:lpstr>Momentum</vt:lpstr>
      <vt:lpstr>Covid19 Contact Tracer</vt:lpstr>
      <vt:lpstr>Content </vt:lpstr>
      <vt:lpstr>Objective of the project</vt:lpstr>
      <vt:lpstr>Overview of the proposed system </vt:lpstr>
      <vt:lpstr>Modules in Abstract</vt:lpstr>
      <vt:lpstr>Tools and 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Contact Tracer</dc:title>
  <cp:lastModifiedBy>Pamuditha</cp:lastModifiedBy>
  <cp:revision>3</cp:revision>
  <dcterms:modified xsi:type="dcterms:W3CDTF">2021-10-30T09:04:32Z</dcterms:modified>
</cp:coreProperties>
</file>