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316" r:id="rId2"/>
    <p:sldId id="353" r:id="rId3"/>
    <p:sldId id="355" r:id="rId4"/>
    <p:sldId id="354" r:id="rId5"/>
    <p:sldId id="356" r:id="rId6"/>
    <p:sldId id="358" r:id="rId7"/>
    <p:sldId id="352" r:id="rId8"/>
  </p:sldIdLst>
  <p:sldSz cx="9936163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한컴산뜻돋움" panose="02000000000000000000" pitchFamily="2" charset="-127"/>
      <p:regular r:id="rId12"/>
      <p:bold r:id="rId13"/>
    </p:embeddedFont>
    <p:embeddedFont>
      <p:font typeface="함초롬바탕" panose="02030604000101010101" pitchFamily="18" charset="-127"/>
      <p:regular r:id="rId14"/>
      <p:bold r:id="rId15"/>
    </p:embeddedFont>
    <p:embeddedFont>
      <p:font typeface="Microsoft PhagsPa" panose="020B0502040204020203" pitchFamily="34" charset="0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9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596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14" userDrawn="1">
          <p15:clr>
            <a:srgbClr val="A4A3A4"/>
          </p15:clr>
        </p15:guide>
        <p15:guide id="7" pos="385" userDrawn="1">
          <p15:clr>
            <a:srgbClr val="A4A3A4"/>
          </p15:clr>
        </p15:guide>
        <p15:guide id="8" pos="3266" userDrawn="1">
          <p15:clr>
            <a:srgbClr val="A4A3A4"/>
          </p15:clr>
        </p15:guide>
        <p15:guide id="9" orient="horz" pos="1139" userDrawn="1">
          <p15:clr>
            <a:srgbClr val="A4A3A4"/>
          </p15:clr>
        </p15:guide>
        <p15:guide id="10" pos="5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예지" initials="김예" lastIdx="4" clrIdx="0">
    <p:extLst>
      <p:ext uri="{19B8F6BF-5375-455C-9EA6-DF929625EA0E}">
        <p15:presenceInfo xmlns:p15="http://schemas.microsoft.com/office/powerpoint/2012/main" userId="김 예지" providerId="None"/>
      </p:ext>
    </p:extLst>
  </p:cmAuthor>
  <p:cmAuthor id="2" name="조영민" initials="조" lastIdx="1" clrIdx="1">
    <p:extLst>
      <p:ext uri="{19B8F6BF-5375-455C-9EA6-DF929625EA0E}">
        <p15:presenceInfo xmlns:p15="http://schemas.microsoft.com/office/powerpoint/2012/main" userId="S::yminjo@office.hanseo.ac.kr::cefa1665-0532-4a4c-9e4d-e9d934953f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4DE"/>
    <a:srgbClr val="18E8D9"/>
    <a:srgbClr val="479FE4"/>
    <a:srgbClr val="5F79EA"/>
    <a:srgbClr val="5D7CEA"/>
    <a:srgbClr val="19E6D9"/>
    <a:srgbClr val="5D7DE9"/>
    <a:srgbClr val="3677B2"/>
    <a:srgbClr val="1C315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91E13-99FE-4F60-B1B3-D074190863F8}" v="20" dt="2024-05-22T19:46:4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1" autoAdjust="0"/>
    <p:restoredTop sz="95728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129"/>
        <p:guide pos="295"/>
        <p:guide pos="5964"/>
        <p:guide orient="horz" pos="3906"/>
        <p:guide orient="horz" pos="414"/>
        <p:guide pos="385"/>
        <p:guide pos="3266"/>
        <p:guide orient="horz" pos="1139"/>
        <p:guide pos="56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5942"/>
    </p:cViewPr>
  </p:sorterViewPr>
  <p:notesViewPr>
    <p:cSldViewPr snapToGrid="0">
      <p:cViewPr varScale="1">
        <p:scale>
          <a:sx n="82" d="100"/>
          <a:sy n="82" d="100"/>
        </p:scale>
        <p:origin x="16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경태" userId="4aa49adb-2575-4f34-8534-85746411beab" providerId="ADAL" clId="{04B115C1-A1EF-4AF4-8E9D-87561F1F564F}"/>
    <pc:docChg chg="custSel delSld modSld">
      <pc:chgData name="유경태" userId="4aa49adb-2575-4f34-8534-85746411beab" providerId="ADAL" clId="{04B115C1-A1EF-4AF4-8E9D-87561F1F564F}" dt="2024-04-30T13:03:09.145" v="768" actId="20577"/>
      <pc:docMkLst>
        <pc:docMk/>
      </pc:docMkLst>
      <pc:sldChg chg="addSp modSp mod">
        <pc:chgData name="유경태" userId="4aa49adb-2575-4f34-8534-85746411beab" providerId="ADAL" clId="{04B115C1-A1EF-4AF4-8E9D-87561F1F564F}" dt="2024-04-30T13:03:09.145" v="768" actId="20577"/>
        <pc:sldMkLst>
          <pc:docMk/>
          <pc:sldMk cId="1310190106" sldId="316"/>
        </pc:sldMkLst>
        <pc:spChg chg="add mod">
          <ac:chgData name="유경태" userId="4aa49adb-2575-4f34-8534-85746411beab" providerId="ADAL" clId="{04B115C1-A1EF-4AF4-8E9D-87561F1F564F}" dt="2024-04-30T13:03:02.296" v="762" actId="20577"/>
          <ac:spMkLst>
            <pc:docMk/>
            <pc:sldMk cId="1310190106" sldId="316"/>
            <ac:spMk id="3" creationId="{B5B18598-5E15-97FB-771A-477EABAAA537}"/>
          </ac:spMkLst>
        </pc:spChg>
        <pc:spChg chg="mod">
          <ac:chgData name="유경태" userId="4aa49adb-2575-4f34-8534-85746411beab" providerId="ADAL" clId="{04B115C1-A1EF-4AF4-8E9D-87561F1F564F}" dt="2024-04-30T13:03:09.145" v="768" actId="20577"/>
          <ac:spMkLst>
            <pc:docMk/>
            <pc:sldMk cId="1310190106" sldId="316"/>
            <ac:spMk id="48" creationId="{806CAFEF-744C-E64F-8E0E-C17BE5FB09ED}"/>
          </ac:spMkLst>
        </pc:spChg>
      </pc:sldChg>
      <pc:sldChg chg="modSp mod">
        <pc:chgData name="유경태" userId="4aa49adb-2575-4f34-8534-85746411beab" providerId="ADAL" clId="{04B115C1-A1EF-4AF4-8E9D-87561F1F564F}" dt="2024-04-10T06:07:00.393" v="336" actId="20577"/>
        <pc:sldMkLst>
          <pc:docMk/>
          <pc:sldMk cId="3483798909" sldId="322"/>
        </pc:sldMkLst>
        <pc:spChg chg="mod">
          <ac:chgData name="유경태" userId="4aa49adb-2575-4f34-8534-85746411beab" providerId="ADAL" clId="{04B115C1-A1EF-4AF4-8E9D-87561F1F564F}" dt="2024-04-10T03:02:45.487" v="205" actId="20577"/>
          <ac:spMkLst>
            <pc:docMk/>
            <pc:sldMk cId="3483798909" sldId="322"/>
            <ac:spMk id="16" creationId="{CFB788A0-DF47-2240-8228-9D52663292D6}"/>
          </ac:spMkLst>
        </pc:spChg>
        <pc:spChg chg="mod">
          <ac:chgData name="유경태" userId="4aa49adb-2575-4f34-8534-85746411beab" providerId="ADAL" clId="{04B115C1-A1EF-4AF4-8E9D-87561F1F564F}" dt="2024-04-10T03:03:08.169" v="262" actId="20577"/>
          <ac:spMkLst>
            <pc:docMk/>
            <pc:sldMk cId="3483798909" sldId="322"/>
            <ac:spMk id="19" creationId="{D25613D8-5461-1444-9418-D531CB810C77}"/>
          </ac:spMkLst>
        </pc:spChg>
        <pc:spChg chg="mod">
          <ac:chgData name="유경태" userId="4aa49adb-2575-4f34-8534-85746411beab" providerId="ADAL" clId="{04B115C1-A1EF-4AF4-8E9D-87561F1F564F}" dt="2024-04-10T06:07:00.393" v="336" actId="20577"/>
          <ac:spMkLst>
            <pc:docMk/>
            <pc:sldMk cId="3483798909" sldId="322"/>
            <ac:spMk id="26" creationId="{1B0EDC41-3262-2846-93DB-F1177D41948C}"/>
          </ac:spMkLst>
        </pc:spChg>
      </pc:sldChg>
      <pc:sldChg chg="addSp delSp modSp mod">
        <pc:chgData name="유경태" userId="4aa49adb-2575-4f34-8534-85746411beab" providerId="ADAL" clId="{04B115C1-A1EF-4AF4-8E9D-87561F1F564F}" dt="2024-04-10T06:14:42.462" v="650"/>
        <pc:sldMkLst>
          <pc:docMk/>
          <pc:sldMk cId="664103838" sldId="353"/>
        </pc:sldMkLst>
        <pc:spChg chg="add del mod">
          <ac:chgData name="유경태" userId="4aa49adb-2575-4f34-8534-85746411beab" providerId="ADAL" clId="{04B115C1-A1EF-4AF4-8E9D-87561F1F564F}" dt="2024-04-10T06:08:54.190" v="500"/>
          <ac:spMkLst>
            <pc:docMk/>
            <pc:sldMk cId="664103838" sldId="353"/>
            <ac:spMk id="2" creationId="{273C9CCD-23DB-70AC-6992-0D8EF4F0135A}"/>
          </ac:spMkLst>
        </pc:spChg>
        <pc:spChg chg="mod">
          <ac:chgData name="유경태" userId="4aa49adb-2575-4f34-8534-85746411beab" providerId="ADAL" clId="{04B115C1-A1EF-4AF4-8E9D-87561F1F564F}" dt="2024-04-10T06:07:31.046" v="376" actId="20577"/>
          <ac:spMkLst>
            <pc:docMk/>
            <pc:sldMk cId="664103838" sldId="353"/>
            <ac:spMk id="3" creationId="{C37237F3-63DC-4783-B0AD-782F8BFC02E7}"/>
          </ac:spMkLst>
        </pc:spChg>
        <pc:spChg chg="mod">
          <ac:chgData name="유경태" userId="4aa49adb-2575-4f34-8534-85746411beab" providerId="ADAL" clId="{04B115C1-A1EF-4AF4-8E9D-87561F1F564F}" dt="2024-04-10T06:07:34.639" v="394" actId="20577"/>
          <ac:spMkLst>
            <pc:docMk/>
            <pc:sldMk cId="664103838" sldId="353"/>
            <ac:spMk id="5" creationId="{BAEBF0CD-2AA0-4C4B-B537-BDF419AE7430}"/>
          </ac:spMkLst>
        </pc:spChg>
        <pc:spChg chg="del mod">
          <ac:chgData name="유경태" userId="4aa49adb-2575-4f34-8534-85746411beab" providerId="ADAL" clId="{04B115C1-A1EF-4AF4-8E9D-87561F1F564F}" dt="2024-04-10T06:08:16.738" v="494" actId="478"/>
          <ac:spMkLst>
            <pc:docMk/>
            <pc:sldMk cId="664103838" sldId="353"/>
            <ac:spMk id="7" creationId="{221578E6-B93F-4FD7-98AC-8C7E5B4E76D9}"/>
          </ac:spMkLst>
        </pc:spChg>
        <pc:spChg chg="del">
          <ac:chgData name="유경태" userId="4aa49adb-2575-4f34-8534-85746411beab" providerId="ADAL" clId="{04B115C1-A1EF-4AF4-8E9D-87561F1F564F}" dt="2024-04-10T06:08:19.479" v="495" actId="478"/>
          <ac:spMkLst>
            <pc:docMk/>
            <pc:sldMk cId="664103838" sldId="353"/>
            <ac:spMk id="8" creationId="{3EDA0DCE-797A-4B21-B1C7-53E33BEB04E3}"/>
          </ac:spMkLst>
        </pc:spChg>
        <pc:spChg chg="add del mod">
          <ac:chgData name="유경태" userId="4aa49adb-2575-4f34-8534-85746411beab" providerId="ADAL" clId="{04B115C1-A1EF-4AF4-8E9D-87561F1F564F}" dt="2024-04-10T06:14:42.462" v="650"/>
          <ac:spMkLst>
            <pc:docMk/>
            <pc:sldMk cId="664103838" sldId="353"/>
            <ac:spMk id="9" creationId="{2058A164-76E9-D6AF-0791-6ADD7A2765E4}"/>
          </ac:spMkLst>
        </pc:spChg>
      </pc:sldChg>
      <pc:sldChg chg="del">
        <pc:chgData name="유경태" userId="4aa49adb-2575-4f34-8534-85746411beab" providerId="ADAL" clId="{04B115C1-A1EF-4AF4-8E9D-87561F1F564F}" dt="2024-04-10T06:07:23.028" v="340" actId="47"/>
        <pc:sldMkLst>
          <pc:docMk/>
          <pc:sldMk cId="3542358136" sldId="354"/>
        </pc:sldMkLst>
      </pc:sldChg>
      <pc:sldChg chg="del">
        <pc:chgData name="유경태" userId="4aa49adb-2575-4f34-8534-85746411beab" providerId="ADAL" clId="{04B115C1-A1EF-4AF4-8E9D-87561F1F564F}" dt="2024-04-10T06:07:09.539" v="339" actId="47"/>
        <pc:sldMkLst>
          <pc:docMk/>
          <pc:sldMk cId="1544313849" sldId="355"/>
        </pc:sldMkLst>
      </pc:sldChg>
      <pc:sldChg chg="del">
        <pc:chgData name="유경태" userId="4aa49adb-2575-4f34-8534-85746411beab" providerId="ADAL" clId="{04B115C1-A1EF-4AF4-8E9D-87561F1F564F}" dt="2024-04-10T06:07:09.157" v="338" actId="47"/>
        <pc:sldMkLst>
          <pc:docMk/>
          <pc:sldMk cId="1767031371" sldId="356"/>
        </pc:sldMkLst>
      </pc:sldChg>
      <pc:sldChg chg="del">
        <pc:chgData name="유경태" userId="4aa49adb-2575-4f34-8534-85746411beab" providerId="ADAL" clId="{04B115C1-A1EF-4AF4-8E9D-87561F1F564F}" dt="2024-04-10T06:07:08.527" v="337" actId="47"/>
        <pc:sldMkLst>
          <pc:docMk/>
          <pc:sldMk cId="1775445697" sldId="357"/>
        </pc:sldMkLst>
      </pc:sldChg>
    </pc:docChg>
  </pc:docChgLst>
  <pc:docChgLst>
    <pc:chgData name="유경태" userId="4aa49adb-2575-4f34-8534-85746411beab" providerId="ADAL" clId="{6F991E13-99FE-4F60-B1B3-D074190863F8}"/>
    <pc:docChg chg="undo custSel addSld delSld modSld">
      <pc:chgData name="유경태" userId="4aa49adb-2575-4f34-8534-85746411beab" providerId="ADAL" clId="{6F991E13-99FE-4F60-B1B3-D074190863F8}" dt="2024-05-22T19:47:40.664" v="1074" actId="47"/>
      <pc:docMkLst>
        <pc:docMk/>
      </pc:docMkLst>
      <pc:sldChg chg="modSp mod">
        <pc:chgData name="유경태" userId="4aa49adb-2575-4f34-8534-85746411beab" providerId="ADAL" clId="{6F991E13-99FE-4F60-B1B3-D074190863F8}" dt="2024-05-22T18:47:26.545" v="22" actId="20577"/>
        <pc:sldMkLst>
          <pc:docMk/>
          <pc:sldMk cId="1310190106" sldId="316"/>
        </pc:sldMkLst>
        <pc:spChg chg="mod">
          <ac:chgData name="유경태" userId="4aa49adb-2575-4f34-8534-85746411beab" providerId="ADAL" clId="{6F991E13-99FE-4F60-B1B3-D074190863F8}" dt="2024-05-22T18:47:15.057" v="16" actId="20577"/>
          <ac:spMkLst>
            <pc:docMk/>
            <pc:sldMk cId="1310190106" sldId="316"/>
            <ac:spMk id="3" creationId="{B5B18598-5E15-97FB-771A-477EABAAA537}"/>
          </ac:spMkLst>
        </pc:spChg>
        <pc:spChg chg="mod">
          <ac:chgData name="유경태" userId="4aa49adb-2575-4f34-8534-85746411beab" providerId="ADAL" clId="{6F991E13-99FE-4F60-B1B3-D074190863F8}" dt="2024-05-22T18:47:26.545" v="22" actId="20577"/>
          <ac:spMkLst>
            <pc:docMk/>
            <pc:sldMk cId="1310190106" sldId="316"/>
            <ac:spMk id="48" creationId="{806CAFEF-744C-E64F-8E0E-C17BE5FB09ED}"/>
          </ac:spMkLst>
        </pc:spChg>
      </pc:sldChg>
      <pc:sldChg chg="del">
        <pc:chgData name="유경태" userId="4aa49adb-2575-4f34-8534-85746411beab" providerId="ADAL" clId="{6F991E13-99FE-4F60-B1B3-D074190863F8}" dt="2024-05-22T19:47:40.664" v="1074" actId="47"/>
        <pc:sldMkLst>
          <pc:docMk/>
          <pc:sldMk cId="3483798909" sldId="322"/>
        </pc:sldMkLst>
      </pc:sldChg>
      <pc:sldChg chg="addSp modSp mod">
        <pc:chgData name="유경태" userId="4aa49adb-2575-4f34-8534-85746411beab" providerId="ADAL" clId="{6F991E13-99FE-4F60-B1B3-D074190863F8}" dt="2024-05-22T18:57:05.224" v="389" actId="1076"/>
        <pc:sldMkLst>
          <pc:docMk/>
          <pc:sldMk cId="664103838" sldId="353"/>
        </pc:sldMkLst>
        <pc:spChg chg="mod">
          <ac:chgData name="유경태" userId="4aa49adb-2575-4f34-8534-85746411beab" providerId="ADAL" clId="{6F991E13-99FE-4F60-B1B3-D074190863F8}" dt="2024-05-22T18:56:33.631" v="382" actId="255"/>
          <ac:spMkLst>
            <pc:docMk/>
            <pc:sldMk cId="664103838" sldId="353"/>
            <ac:spMk id="3" creationId="{C37237F3-63DC-4783-B0AD-782F8BFC02E7}"/>
          </ac:spMkLst>
        </pc:spChg>
        <pc:spChg chg="mod">
          <ac:chgData name="유경태" userId="4aa49adb-2575-4f34-8534-85746411beab" providerId="ADAL" clId="{6F991E13-99FE-4F60-B1B3-D074190863F8}" dt="2024-05-22T18:56:33.631" v="382" actId="255"/>
          <ac:spMkLst>
            <pc:docMk/>
            <pc:sldMk cId="664103838" sldId="353"/>
            <ac:spMk id="5" creationId="{BAEBF0CD-2AA0-4C4B-B537-BDF419AE7430}"/>
          </ac:spMkLst>
        </pc:spChg>
        <pc:spChg chg="mod">
          <ac:chgData name="유경태" userId="4aa49adb-2575-4f34-8534-85746411beab" providerId="ADAL" clId="{6F991E13-99FE-4F60-B1B3-D074190863F8}" dt="2024-05-22T18:56:33.631" v="382" actId="255"/>
          <ac:spMkLst>
            <pc:docMk/>
            <pc:sldMk cId="664103838" sldId="353"/>
            <ac:spMk id="6" creationId="{5554518E-701C-4B02-BE9F-7A48DE962552}"/>
          </ac:spMkLst>
        </pc:spChg>
        <pc:spChg chg="add mod">
          <ac:chgData name="유경태" userId="4aa49adb-2575-4f34-8534-85746411beab" providerId="ADAL" clId="{6F991E13-99FE-4F60-B1B3-D074190863F8}" dt="2024-05-22T18:56:45.725" v="385" actId="1076"/>
          <ac:spMkLst>
            <pc:docMk/>
            <pc:sldMk cId="664103838" sldId="353"/>
            <ac:spMk id="10" creationId="{AC1078F5-F892-5DC2-6AFA-02FE933DAD22}"/>
          </ac:spMkLst>
        </pc:spChg>
        <pc:spChg chg="add mod">
          <ac:chgData name="유경태" userId="4aa49adb-2575-4f34-8534-85746411beab" providerId="ADAL" clId="{6F991E13-99FE-4F60-B1B3-D074190863F8}" dt="2024-05-22T18:56:15.199" v="375" actId="255"/>
          <ac:spMkLst>
            <pc:docMk/>
            <pc:sldMk cId="664103838" sldId="353"/>
            <ac:spMk id="12" creationId="{27C441B1-6920-A73E-4E60-9A85E5EDA95D}"/>
          </ac:spMkLst>
        </pc:spChg>
        <pc:spChg chg="add mod">
          <ac:chgData name="유경태" userId="4aa49adb-2575-4f34-8534-85746411beab" providerId="ADAL" clId="{6F991E13-99FE-4F60-B1B3-D074190863F8}" dt="2024-05-22T18:57:05.224" v="389" actId="1076"/>
          <ac:spMkLst>
            <pc:docMk/>
            <pc:sldMk cId="664103838" sldId="353"/>
            <ac:spMk id="14" creationId="{3F4091F9-A1B6-53FC-E35D-74F1A2EFFA82}"/>
          </ac:spMkLst>
        </pc:spChg>
        <pc:grpChg chg="mod">
          <ac:chgData name="유경태" userId="4aa49adb-2575-4f34-8534-85746411beab" providerId="ADAL" clId="{6F991E13-99FE-4F60-B1B3-D074190863F8}" dt="2024-05-22T18:56:33.631" v="382" actId="255"/>
          <ac:grpSpMkLst>
            <pc:docMk/>
            <pc:sldMk cId="664103838" sldId="353"/>
            <ac:grpSpMk id="4" creationId="{7F12A797-1737-4B46-B02A-A94586A4CE53}"/>
          </ac:grpSpMkLst>
        </pc:grpChg>
        <pc:graphicFrameChg chg="add mod modGraphic">
          <ac:chgData name="유경태" userId="4aa49adb-2575-4f34-8534-85746411beab" providerId="ADAL" clId="{6F991E13-99FE-4F60-B1B3-D074190863F8}" dt="2024-05-22T18:56:50.468" v="386" actId="1076"/>
          <ac:graphicFrameMkLst>
            <pc:docMk/>
            <pc:sldMk cId="664103838" sldId="353"/>
            <ac:graphicFrameMk id="11" creationId="{95304094-3808-2ADF-DA51-F12F39954DFB}"/>
          </ac:graphicFrameMkLst>
        </pc:graphicFrameChg>
        <pc:graphicFrameChg chg="add mod">
          <ac:chgData name="유경태" userId="4aa49adb-2575-4f34-8534-85746411beab" providerId="ADAL" clId="{6F991E13-99FE-4F60-B1B3-D074190863F8}" dt="2024-05-22T18:57:05.224" v="389" actId="1076"/>
          <ac:graphicFrameMkLst>
            <pc:docMk/>
            <pc:sldMk cId="664103838" sldId="353"/>
            <ac:graphicFrameMk id="13" creationId="{73631F63-54C7-A610-837B-1968E70C87FC}"/>
          </ac:graphicFrameMkLst>
        </pc:graphicFrameChg>
        <pc:picChg chg="add mod">
          <ac:chgData name="유경태" userId="4aa49adb-2575-4f34-8534-85746411beab" providerId="ADAL" clId="{6F991E13-99FE-4F60-B1B3-D074190863F8}" dt="2024-05-22T18:56:15.199" v="375" actId="255"/>
          <ac:picMkLst>
            <pc:docMk/>
            <pc:sldMk cId="664103838" sldId="353"/>
            <ac:picMk id="7" creationId="{9CEC769A-437E-9C59-2C7F-D610D09AAC9B}"/>
          </ac:picMkLst>
        </pc:picChg>
        <pc:picChg chg="add mod">
          <ac:chgData name="유경태" userId="4aa49adb-2575-4f34-8534-85746411beab" providerId="ADAL" clId="{6F991E13-99FE-4F60-B1B3-D074190863F8}" dt="2024-05-22T18:56:15.199" v="375" actId="255"/>
          <ac:picMkLst>
            <pc:docMk/>
            <pc:sldMk cId="664103838" sldId="353"/>
            <ac:picMk id="9" creationId="{04C8EEAC-A8B3-3E5E-D95C-7E56607043B6}"/>
          </ac:picMkLst>
        </pc:picChg>
      </pc:sldChg>
      <pc:sldChg chg="add del">
        <pc:chgData name="유경태" userId="4aa49adb-2575-4f34-8534-85746411beab" providerId="ADAL" clId="{6F991E13-99FE-4F60-B1B3-D074190863F8}" dt="2024-05-22T18:54:43.447" v="306" actId="47"/>
        <pc:sldMkLst>
          <pc:docMk/>
          <pc:sldMk cId="2491180183" sldId="354"/>
        </pc:sldMkLst>
      </pc:sldChg>
      <pc:sldChg chg="addSp delSp modSp add mod">
        <pc:chgData name="유경태" userId="4aa49adb-2575-4f34-8534-85746411beab" providerId="ADAL" clId="{6F991E13-99FE-4F60-B1B3-D074190863F8}" dt="2024-05-22T19:23:22.577" v="710" actId="1076"/>
        <pc:sldMkLst>
          <pc:docMk/>
          <pc:sldMk cId="3133297376" sldId="354"/>
        </pc:sldMkLst>
        <pc:spChg chg="mod">
          <ac:chgData name="유경태" userId="4aa49adb-2575-4f34-8534-85746411beab" providerId="ADAL" clId="{6F991E13-99FE-4F60-B1B3-D074190863F8}" dt="2024-05-22T19:21:31.754" v="678" actId="20577"/>
          <ac:spMkLst>
            <pc:docMk/>
            <pc:sldMk cId="3133297376" sldId="354"/>
            <ac:spMk id="3" creationId="{C37237F3-63DC-4783-B0AD-782F8BFC02E7}"/>
          </ac:spMkLst>
        </pc:spChg>
        <pc:spChg chg="mod">
          <ac:chgData name="유경태" userId="4aa49adb-2575-4f34-8534-85746411beab" providerId="ADAL" clId="{6F991E13-99FE-4F60-B1B3-D074190863F8}" dt="2024-05-22T19:21:43.992" v="689" actId="20577"/>
          <ac:spMkLst>
            <pc:docMk/>
            <pc:sldMk cId="3133297376" sldId="354"/>
            <ac:spMk id="5" creationId="{BAEBF0CD-2AA0-4C4B-B537-BDF419AE7430}"/>
          </ac:spMkLst>
        </pc:spChg>
        <pc:spChg chg="del">
          <ac:chgData name="유경태" userId="4aa49adb-2575-4f34-8534-85746411beab" providerId="ADAL" clId="{6F991E13-99FE-4F60-B1B3-D074190863F8}" dt="2024-05-22T19:22:41.452" v="699" actId="478"/>
          <ac:spMkLst>
            <pc:docMk/>
            <pc:sldMk cId="3133297376" sldId="354"/>
            <ac:spMk id="10" creationId="{AC1078F5-F892-5DC2-6AFA-02FE933DAD22}"/>
          </ac:spMkLst>
        </pc:spChg>
        <pc:picChg chg="del">
          <ac:chgData name="유경태" userId="4aa49adb-2575-4f34-8534-85746411beab" providerId="ADAL" clId="{6F991E13-99FE-4F60-B1B3-D074190863F8}" dt="2024-05-22T18:55:39.165" v="370" actId="478"/>
          <ac:picMkLst>
            <pc:docMk/>
            <pc:sldMk cId="3133297376" sldId="354"/>
            <ac:picMk id="7" creationId="{9CEC769A-437E-9C59-2C7F-D610D09AAC9B}"/>
          </ac:picMkLst>
        </pc:picChg>
        <pc:picChg chg="add del mod">
          <ac:chgData name="유경태" userId="4aa49adb-2575-4f34-8534-85746411beab" providerId="ADAL" clId="{6F991E13-99FE-4F60-B1B3-D074190863F8}" dt="2024-05-22T19:21:59.984" v="692" actId="478"/>
          <ac:picMkLst>
            <pc:docMk/>
            <pc:sldMk cId="3133297376" sldId="354"/>
            <ac:picMk id="8" creationId="{731D5323-357C-9077-4DCC-1462B70507C1}"/>
          </ac:picMkLst>
        </pc:picChg>
        <pc:picChg chg="del">
          <ac:chgData name="유경태" userId="4aa49adb-2575-4f34-8534-85746411beab" providerId="ADAL" clId="{6F991E13-99FE-4F60-B1B3-D074190863F8}" dt="2024-05-22T18:55:39.350" v="371" actId="478"/>
          <ac:picMkLst>
            <pc:docMk/>
            <pc:sldMk cId="3133297376" sldId="354"/>
            <ac:picMk id="9" creationId="{04C8EEAC-A8B3-3E5E-D95C-7E56607043B6}"/>
          </ac:picMkLst>
        </pc:picChg>
        <pc:picChg chg="add del mod">
          <ac:chgData name="유경태" userId="4aa49adb-2575-4f34-8534-85746411beab" providerId="ADAL" clId="{6F991E13-99FE-4F60-B1B3-D074190863F8}" dt="2024-05-22T19:22:25.255" v="696" actId="478"/>
          <ac:picMkLst>
            <pc:docMk/>
            <pc:sldMk cId="3133297376" sldId="354"/>
            <ac:picMk id="12" creationId="{B5976541-354D-4A30-31ED-7C616049F72B}"/>
          </ac:picMkLst>
        </pc:picChg>
        <pc:picChg chg="add mod ord">
          <ac:chgData name="유경태" userId="4aa49adb-2575-4f34-8534-85746411beab" providerId="ADAL" clId="{6F991E13-99FE-4F60-B1B3-D074190863F8}" dt="2024-05-22T19:23:14.601" v="708" actId="1076"/>
          <ac:picMkLst>
            <pc:docMk/>
            <pc:sldMk cId="3133297376" sldId="354"/>
            <ac:picMk id="14" creationId="{1ED22CDE-5FC5-4D47-A422-CABECB390DC6}"/>
          </ac:picMkLst>
        </pc:picChg>
        <pc:picChg chg="add mod">
          <ac:chgData name="유경태" userId="4aa49adb-2575-4f34-8534-85746411beab" providerId="ADAL" clId="{6F991E13-99FE-4F60-B1B3-D074190863F8}" dt="2024-05-22T19:23:22.577" v="710" actId="1076"/>
          <ac:picMkLst>
            <pc:docMk/>
            <pc:sldMk cId="3133297376" sldId="354"/>
            <ac:picMk id="16" creationId="{4A059971-DB2E-9064-C187-44259B1E7E90}"/>
          </ac:picMkLst>
        </pc:picChg>
        <pc:cxnChg chg="add">
          <ac:chgData name="유경태" userId="4aa49adb-2575-4f34-8534-85746411beab" providerId="ADAL" clId="{6F991E13-99FE-4F60-B1B3-D074190863F8}" dt="2024-05-22T19:23:20.049" v="709" actId="11529"/>
          <ac:cxnSpMkLst>
            <pc:docMk/>
            <pc:sldMk cId="3133297376" sldId="354"/>
            <ac:cxnSpMk id="18" creationId="{F28996DE-F473-A121-03E2-E09D1F1BB57A}"/>
          </ac:cxnSpMkLst>
        </pc:cxnChg>
      </pc:sldChg>
      <pc:sldChg chg="addSp delSp modSp add mod">
        <pc:chgData name="유경태" userId="4aa49adb-2575-4f34-8534-85746411beab" providerId="ADAL" clId="{6F991E13-99FE-4F60-B1B3-D074190863F8}" dt="2024-05-22T19:20:48.845" v="652" actId="14100"/>
        <pc:sldMkLst>
          <pc:docMk/>
          <pc:sldMk cId="1841568701" sldId="355"/>
        </pc:sldMkLst>
        <pc:spChg chg="mod">
          <ac:chgData name="유경태" userId="4aa49adb-2575-4f34-8534-85746411beab" providerId="ADAL" clId="{6F991E13-99FE-4F60-B1B3-D074190863F8}" dt="2024-05-22T19:01:02.324" v="467" actId="20577"/>
          <ac:spMkLst>
            <pc:docMk/>
            <pc:sldMk cId="1841568701" sldId="355"/>
            <ac:spMk id="3" creationId="{C37237F3-63DC-4783-B0AD-782F8BFC02E7}"/>
          </ac:spMkLst>
        </pc:spChg>
        <pc:spChg chg="mod">
          <ac:chgData name="유경태" userId="4aa49adb-2575-4f34-8534-85746411beab" providerId="ADAL" clId="{6F991E13-99FE-4F60-B1B3-D074190863F8}" dt="2024-05-22T19:08:26.688" v="647" actId="20577"/>
          <ac:spMkLst>
            <pc:docMk/>
            <pc:sldMk cId="1841568701" sldId="355"/>
            <ac:spMk id="5" creationId="{BAEBF0CD-2AA0-4C4B-B537-BDF419AE7430}"/>
          </ac:spMkLst>
        </pc:spChg>
        <pc:spChg chg="del">
          <ac:chgData name="유경태" userId="4aa49adb-2575-4f34-8534-85746411beab" providerId="ADAL" clId="{6F991E13-99FE-4F60-B1B3-D074190863F8}" dt="2024-05-22T19:00:47.562" v="437" actId="478"/>
          <ac:spMkLst>
            <pc:docMk/>
            <pc:sldMk cId="1841568701" sldId="355"/>
            <ac:spMk id="10" creationId="{AC1078F5-F892-5DC2-6AFA-02FE933DAD22}"/>
          </ac:spMkLst>
        </pc:spChg>
        <pc:spChg chg="add mod">
          <ac:chgData name="유경태" userId="4aa49adb-2575-4f34-8534-85746411beab" providerId="ADAL" clId="{6F991E13-99FE-4F60-B1B3-D074190863F8}" dt="2024-05-22T19:08:02.856" v="620" actId="1076"/>
          <ac:spMkLst>
            <pc:docMk/>
            <pc:sldMk cId="1841568701" sldId="355"/>
            <ac:spMk id="19" creationId="{783A1F9E-B33B-A379-78A9-5C45314CFB01}"/>
          </ac:spMkLst>
        </pc:spChg>
        <pc:graphicFrameChg chg="del">
          <ac:chgData name="유경태" userId="4aa49adb-2575-4f34-8534-85746411beab" providerId="ADAL" clId="{6F991E13-99FE-4F60-B1B3-D074190863F8}" dt="2024-05-22T19:00:44.749" v="435" actId="478"/>
          <ac:graphicFrameMkLst>
            <pc:docMk/>
            <pc:sldMk cId="1841568701" sldId="355"/>
            <ac:graphicFrameMk id="11" creationId="{95304094-3808-2ADF-DA51-F12F39954DFB}"/>
          </ac:graphicFrameMkLst>
        </pc:graphicFrameChg>
        <pc:graphicFrameChg chg="del">
          <ac:chgData name="유경태" userId="4aa49adb-2575-4f34-8534-85746411beab" providerId="ADAL" clId="{6F991E13-99FE-4F60-B1B3-D074190863F8}" dt="2024-05-22T19:00:46.189" v="436" actId="478"/>
          <ac:graphicFrameMkLst>
            <pc:docMk/>
            <pc:sldMk cId="1841568701" sldId="355"/>
            <ac:graphicFrameMk id="13" creationId="{73631F63-54C7-A610-837B-1968E70C87FC}"/>
          </ac:graphicFrameMkLst>
        </pc:graphicFrameChg>
        <pc:picChg chg="del mod">
          <ac:chgData name="유경태" userId="4aa49adb-2575-4f34-8534-85746411beab" providerId="ADAL" clId="{6F991E13-99FE-4F60-B1B3-D074190863F8}" dt="2024-05-22T18:59:52.052" v="428" actId="478"/>
          <ac:picMkLst>
            <pc:docMk/>
            <pc:sldMk cId="1841568701" sldId="355"/>
            <ac:picMk id="7" creationId="{9CEC769A-437E-9C59-2C7F-D610D09AAC9B}"/>
          </ac:picMkLst>
        </pc:picChg>
        <pc:picChg chg="add mod modCrop">
          <ac:chgData name="유경태" userId="4aa49adb-2575-4f34-8534-85746411beab" providerId="ADAL" clId="{6F991E13-99FE-4F60-B1B3-D074190863F8}" dt="2024-05-22T19:06:11.161" v="481" actId="14100"/>
          <ac:picMkLst>
            <pc:docMk/>
            <pc:sldMk cId="1841568701" sldId="355"/>
            <ac:picMk id="8" creationId="{DA9D8C94-E40E-23C3-BEEF-5E14CD214BA0}"/>
          </ac:picMkLst>
        </pc:picChg>
        <pc:picChg chg="del">
          <ac:chgData name="유경태" userId="4aa49adb-2575-4f34-8534-85746411beab" providerId="ADAL" clId="{6F991E13-99FE-4F60-B1B3-D074190863F8}" dt="2024-05-22T18:59:52.349" v="429" actId="478"/>
          <ac:picMkLst>
            <pc:docMk/>
            <pc:sldMk cId="1841568701" sldId="355"/>
            <ac:picMk id="9" creationId="{04C8EEAC-A8B3-3E5E-D95C-7E56607043B6}"/>
          </ac:picMkLst>
        </pc:picChg>
        <pc:picChg chg="add del mod">
          <ac:chgData name="유경태" userId="4aa49adb-2575-4f34-8534-85746411beab" providerId="ADAL" clId="{6F991E13-99FE-4F60-B1B3-D074190863F8}" dt="2024-05-22T19:20:42.832" v="648" actId="478"/>
          <ac:picMkLst>
            <pc:docMk/>
            <pc:sldMk cId="1841568701" sldId="355"/>
            <ac:picMk id="16" creationId="{19176F46-E0F1-7657-8736-0D6F91486171}"/>
          </ac:picMkLst>
        </pc:picChg>
        <pc:picChg chg="add mod">
          <ac:chgData name="유경태" userId="4aa49adb-2575-4f34-8534-85746411beab" providerId="ADAL" clId="{6F991E13-99FE-4F60-B1B3-D074190863F8}" dt="2024-05-22T19:06:13.483" v="483" actId="1076"/>
          <ac:picMkLst>
            <pc:docMk/>
            <pc:sldMk cId="1841568701" sldId="355"/>
            <ac:picMk id="18" creationId="{07F980C0-FF08-DDD1-120B-6ED2A1A9BD2F}"/>
          </ac:picMkLst>
        </pc:picChg>
        <pc:picChg chg="add mod">
          <ac:chgData name="유경태" userId="4aa49adb-2575-4f34-8534-85746411beab" providerId="ADAL" clId="{6F991E13-99FE-4F60-B1B3-D074190863F8}" dt="2024-05-22T19:20:48.845" v="652" actId="14100"/>
          <ac:picMkLst>
            <pc:docMk/>
            <pc:sldMk cId="1841568701" sldId="355"/>
            <ac:picMk id="21" creationId="{E1ED58A9-A8E8-7BBD-40D4-5D02039ECD93}"/>
          </ac:picMkLst>
        </pc:picChg>
      </pc:sldChg>
      <pc:sldChg chg="add del">
        <pc:chgData name="유경태" userId="4aa49adb-2575-4f34-8534-85746411beab" providerId="ADAL" clId="{6F991E13-99FE-4F60-B1B3-D074190863F8}" dt="2024-05-22T19:04:15.294" v="469"/>
        <pc:sldMkLst>
          <pc:docMk/>
          <pc:sldMk cId="1279487366" sldId="356"/>
        </pc:sldMkLst>
      </pc:sldChg>
      <pc:sldChg chg="addSp delSp modSp add mod">
        <pc:chgData name="유경태" userId="4aa49adb-2575-4f34-8534-85746411beab" providerId="ADAL" clId="{6F991E13-99FE-4F60-B1B3-D074190863F8}" dt="2024-05-22T19:25:47.090" v="810" actId="20577"/>
        <pc:sldMkLst>
          <pc:docMk/>
          <pc:sldMk cId="1900908061" sldId="356"/>
        </pc:sldMkLst>
        <pc:spChg chg="mod">
          <ac:chgData name="유경태" userId="4aa49adb-2575-4f34-8534-85746411beab" providerId="ADAL" clId="{6F991E13-99FE-4F60-B1B3-D074190863F8}" dt="2024-05-22T19:23:58.243" v="740" actId="20577"/>
          <ac:spMkLst>
            <pc:docMk/>
            <pc:sldMk cId="1900908061" sldId="356"/>
            <ac:spMk id="3" creationId="{C37237F3-63DC-4783-B0AD-782F8BFC02E7}"/>
          </ac:spMkLst>
        </pc:spChg>
        <pc:spChg chg="mod">
          <ac:chgData name="유경태" userId="4aa49adb-2575-4f34-8534-85746411beab" providerId="ADAL" clId="{6F991E13-99FE-4F60-B1B3-D074190863F8}" dt="2024-05-22T19:24:57.365" v="788" actId="20577"/>
          <ac:spMkLst>
            <pc:docMk/>
            <pc:sldMk cId="1900908061" sldId="356"/>
            <ac:spMk id="5" creationId="{BAEBF0CD-2AA0-4C4B-B537-BDF419AE7430}"/>
          </ac:spMkLst>
        </pc:spChg>
        <pc:spChg chg="add mod">
          <ac:chgData name="유경태" userId="4aa49adb-2575-4f34-8534-85746411beab" providerId="ADAL" clId="{6F991E13-99FE-4F60-B1B3-D074190863F8}" dt="2024-05-22T19:25:47.090" v="810" actId="20577"/>
          <ac:spMkLst>
            <pc:docMk/>
            <pc:sldMk cId="1900908061" sldId="356"/>
            <ac:spMk id="8" creationId="{A6322762-E85A-906B-0BF2-5157A5C01E6E}"/>
          </ac:spMkLst>
        </pc:spChg>
        <pc:picChg chg="add mod">
          <ac:chgData name="유경태" userId="4aa49adb-2575-4f34-8534-85746411beab" providerId="ADAL" clId="{6F991E13-99FE-4F60-B1B3-D074190863F8}" dt="2024-05-22T19:25:44.605" v="795" actId="1076"/>
          <ac:picMkLst>
            <pc:docMk/>
            <pc:sldMk cId="1900908061" sldId="356"/>
            <ac:picMk id="7" creationId="{28DB43F8-F7A1-9446-55BE-DA9D98CB98A3}"/>
          </ac:picMkLst>
        </pc:picChg>
        <pc:picChg chg="del">
          <ac:chgData name="유경태" userId="4aa49adb-2575-4f34-8534-85746411beab" providerId="ADAL" clId="{6F991E13-99FE-4F60-B1B3-D074190863F8}" dt="2024-05-22T19:24:00.586" v="741" actId="478"/>
          <ac:picMkLst>
            <pc:docMk/>
            <pc:sldMk cId="1900908061" sldId="356"/>
            <ac:picMk id="14" creationId="{1ED22CDE-5FC5-4D47-A422-CABECB390DC6}"/>
          </ac:picMkLst>
        </pc:picChg>
        <pc:picChg chg="del">
          <ac:chgData name="유경태" userId="4aa49adb-2575-4f34-8534-85746411beab" providerId="ADAL" clId="{6F991E13-99FE-4F60-B1B3-D074190863F8}" dt="2024-05-22T19:24:00.975" v="742" actId="478"/>
          <ac:picMkLst>
            <pc:docMk/>
            <pc:sldMk cId="1900908061" sldId="356"/>
            <ac:picMk id="16" creationId="{4A059971-DB2E-9064-C187-44259B1E7E90}"/>
          </ac:picMkLst>
        </pc:picChg>
        <pc:cxnChg chg="del">
          <ac:chgData name="유경태" userId="4aa49adb-2575-4f34-8534-85746411beab" providerId="ADAL" clId="{6F991E13-99FE-4F60-B1B3-D074190863F8}" dt="2024-05-22T19:24:01.538" v="743" actId="478"/>
          <ac:cxnSpMkLst>
            <pc:docMk/>
            <pc:sldMk cId="1900908061" sldId="356"/>
            <ac:cxnSpMk id="18" creationId="{F28996DE-F473-A121-03E2-E09D1F1BB57A}"/>
          </ac:cxnSpMkLst>
        </pc:cxnChg>
      </pc:sldChg>
      <pc:sldChg chg="delSp modSp add del mod">
        <pc:chgData name="유경태" userId="4aa49adb-2575-4f34-8534-85746411beab" providerId="ADAL" clId="{6F991E13-99FE-4F60-B1B3-D074190863F8}" dt="2024-05-22T19:45:20.861" v="841" actId="47"/>
        <pc:sldMkLst>
          <pc:docMk/>
          <pc:sldMk cId="1108257476" sldId="357"/>
        </pc:sldMkLst>
        <pc:spChg chg="del mod">
          <ac:chgData name="유경태" userId="4aa49adb-2575-4f34-8534-85746411beab" providerId="ADAL" clId="{6F991E13-99FE-4F60-B1B3-D074190863F8}" dt="2024-05-22T19:45:16.010" v="839"/>
          <ac:spMkLst>
            <pc:docMk/>
            <pc:sldMk cId="1108257476" sldId="357"/>
            <ac:spMk id="3" creationId="{C37237F3-63DC-4783-B0AD-782F8BFC02E7}"/>
          </ac:spMkLst>
        </pc:spChg>
      </pc:sldChg>
      <pc:sldChg chg="addSp delSp modSp add mod">
        <pc:chgData name="유경태" userId="4aa49adb-2575-4f34-8534-85746411beab" providerId="ADAL" clId="{6F991E13-99FE-4F60-B1B3-D074190863F8}" dt="2024-05-22T19:47:34.192" v="1073" actId="255"/>
        <pc:sldMkLst>
          <pc:docMk/>
          <pc:sldMk cId="3771532917" sldId="358"/>
        </pc:sldMkLst>
        <pc:spChg chg="mod">
          <ac:chgData name="유경태" userId="4aa49adb-2575-4f34-8534-85746411beab" providerId="ADAL" clId="{6F991E13-99FE-4F60-B1B3-D074190863F8}" dt="2024-05-22T19:45:26.303" v="875" actId="20577"/>
          <ac:spMkLst>
            <pc:docMk/>
            <pc:sldMk cId="3771532917" sldId="358"/>
            <ac:spMk id="3" creationId="{C37237F3-63DC-4783-B0AD-782F8BFC02E7}"/>
          </ac:spMkLst>
        </pc:spChg>
        <pc:spChg chg="mod">
          <ac:chgData name="유경태" userId="4aa49adb-2575-4f34-8534-85746411beab" providerId="ADAL" clId="{6F991E13-99FE-4F60-B1B3-D074190863F8}" dt="2024-05-22T19:45:28.843" v="881" actId="20577"/>
          <ac:spMkLst>
            <pc:docMk/>
            <pc:sldMk cId="3771532917" sldId="358"/>
            <ac:spMk id="5" creationId="{BAEBF0CD-2AA0-4C4B-B537-BDF419AE7430}"/>
          </ac:spMkLst>
        </pc:spChg>
        <pc:spChg chg="mod">
          <ac:chgData name="유경태" userId="4aa49adb-2575-4f34-8534-85746411beab" providerId="ADAL" clId="{6F991E13-99FE-4F60-B1B3-D074190863F8}" dt="2024-05-22T19:47:34.192" v="1073" actId="255"/>
          <ac:spMkLst>
            <pc:docMk/>
            <pc:sldMk cId="3771532917" sldId="358"/>
            <ac:spMk id="8" creationId="{A6322762-E85A-906B-0BF2-5157A5C01E6E}"/>
          </ac:spMkLst>
        </pc:spChg>
        <pc:picChg chg="add mod">
          <ac:chgData name="유경태" userId="4aa49adb-2575-4f34-8534-85746411beab" providerId="ADAL" clId="{6F991E13-99FE-4F60-B1B3-D074190863F8}" dt="2024-05-22T19:46:45.751" v="1037" actId="1076"/>
          <ac:picMkLst>
            <pc:docMk/>
            <pc:sldMk cId="3771532917" sldId="358"/>
            <ac:picMk id="2" creationId="{DE15F153-7832-7672-3FA6-85E2C899EEF6}"/>
          </ac:picMkLst>
        </pc:picChg>
        <pc:picChg chg="del">
          <ac:chgData name="유경태" userId="4aa49adb-2575-4f34-8534-85746411beab" providerId="ADAL" clId="{6F991E13-99FE-4F60-B1B3-D074190863F8}" dt="2024-05-22T19:45:30.241" v="882" actId="478"/>
          <ac:picMkLst>
            <pc:docMk/>
            <pc:sldMk cId="3771532917" sldId="358"/>
            <ac:picMk id="7" creationId="{28DB43F8-F7A1-9446-55BE-DA9D98CB98A3}"/>
          </ac:picMkLst>
        </pc:picChg>
      </pc:sldChg>
    </pc:docChg>
  </pc:docChgLst>
  <pc:docChgLst>
    <pc:chgData name="유경태" userId="4aa49adb-2575-4f34-8534-85746411beab" providerId="ADAL" clId="{BFFE9BFE-5A4C-4E69-8109-6C52A7530091}"/>
    <pc:docChg chg="custSel modSld">
      <pc:chgData name="유경태" userId="4aa49adb-2575-4f34-8534-85746411beab" providerId="ADAL" clId="{BFFE9BFE-5A4C-4E69-8109-6C52A7530091}" dt="2023-11-28T21:27:33.207" v="228" actId="478"/>
      <pc:docMkLst>
        <pc:docMk/>
      </pc:docMkLst>
      <pc:sldChg chg="delSp modSp mod">
        <pc:chgData name="유경태" userId="4aa49adb-2575-4f34-8534-85746411beab" providerId="ADAL" clId="{BFFE9BFE-5A4C-4E69-8109-6C52A7530091}" dt="2023-11-28T21:26:44.435" v="100"/>
        <pc:sldMkLst>
          <pc:docMk/>
          <pc:sldMk cId="1310190106" sldId="316"/>
        </pc:sldMkLst>
        <pc:spChg chg="mod">
          <ac:chgData name="유경태" userId="4aa49adb-2575-4f34-8534-85746411beab" providerId="ADAL" clId="{BFFE9BFE-5A4C-4E69-8109-6C52A7530091}" dt="2023-11-28T21:19:58.940" v="33" actId="20577"/>
          <ac:spMkLst>
            <pc:docMk/>
            <pc:sldMk cId="1310190106" sldId="316"/>
            <ac:spMk id="2" creationId="{F6D1ACFB-A877-7A40-9542-64F72198817E}"/>
          </ac:spMkLst>
        </pc:spChg>
        <pc:spChg chg="del mod">
          <ac:chgData name="유경태" userId="4aa49adb-2575-4f34-8534-85746411beab" providerId="ADAL" clId="{BFFE9BFE-5A4C-4E69-8109-6C52A7530091}" dt="2023-11-28T21:26:44.435" v="100"/>
          <ac:spMkLst>
            <pc:docMk/>
            <pc:sldMk cId="1310190106" sldId="316"/>
            <ac:spMk id="4" creationId="{00000000-0000-0000-0000-000000000000}"/>
          </ac:spMkLst>
        </pc:spChg>
        <pc:spChg chg="mod">
          <ac:chgData name="유경태" userId="4aa49adb-2575-4f34-8534-85746411beab" providerId="ADAL" clId="{BFFE9BFE-5A4C-4E69-8109-6C52A7530091}" dt="2023-11-28T21:20:04.630" v="39" actId="20577"/>
          <ac:spMkLst>
            <pc:docMk/>
            <pc:sldMk cId="1310190106" sldId="316"/>
            <ac:spMk id="48" creationId="{806CAFEF-744C-E64F-8E0E-C17BE5FB09ED}"/>
          </ac:spMkLst>
        </pc:spChg>
      </pc:sldChg>
      <pc:sldChg chg="delSp modSp mod">
        <pc:chgData name="유경태" userId="4aa49adb-2575-4f34-8534-85746411beab" providerId="ADAL" clId="{BFFE9BFE-5A4C-4E69-8109-6C52A7530091}" dt="2023-11-28T21:27:33.207" v="228" actId="478"/>
        <pc:sldMkLst>
          <pc:docMk/>
          <pc:sldMk cId="3483798909" sldId="322"/>
        </pc:sldMkLst>
        <pc:spChg chg="mod">
          <ac:chgData name="유경태" userId="4aa49adb-2575-4f34-8534-85746411beab" providerId="ADAL" clId="{BFFE9BFE-5A4C-4E69-8109-6C52A7530091}" dt="2023-11-28T21:27:19.243" v="168" actId="20577"/>
          <ac:spMkLst>
            <pc:docMk/>
            <pc:sldMk cId="3483798909" sldId="322"/>
            <ac:spMk id="16" creationId="{CFB788A0-DF47-2240-8228-9D52663292D6}"/>
          </ac:spMkLst>
        </pc:spChg>
        <pc:spChg chg="mod">
          <ac:chgData name="유경태" userId="4aa49adb-2575-4f34-8534-85746411beab" providerId="ADAL" clId="{BFFE9BFE-5A4C-4E69-8109-6C52A7530091}" dt="2023-11-28T21:27:25.023" v="201" actId="20577"/>
          <ac:spMkLst>
            <pc:docMk/>
            <pc:sldMk cId="3483798909" sldId="322"/>
            <ac:spMk id="19" creationId="{D25613D8-5461-1444-9418-D531CB810C77}"/>
          </ac:spMkLst>
        </pc:spChg>
        <pc:spChg chg="mod">
          <ac:chgData name="유경태" userId="4aa49adb-2575-4f34-8534-85746411beab" providerId="ADAL" clId="{BFFE9BFE-5A4C-4E69-8109-6C52A7530091}" dt="2023-11-28T21:27:30.515" v="226" actId="20577"/>
          <ac:spMkLst>
            <pc:docMk/>
            <pc:sldMk cId="3483798909" sldId="322"/>
            <ac:spMk id="26" creationId="{1B0EDC41-3262-2846-93DB-F1177D41948C}"/>
          </ac:spMkLst>
        </pc:spChg>
        <pc:grpChg chg="del">
          <ac:chgData name="유경태" userId="4aa49adb-2575-4f34-8534-85746411beab" providerId="ADAL" clId="{BFFE9BFE-5A4C-4E69-8109-6C52A7530091}" dt="2023-11-28T21:27:33.207" v="228" actId="478"/>
          <ac:grpSpMkLst>
            <pc:docMk/>
            <pc:sldMk cId="3483798909" sldId="322"/>
            <ac:grpSpMk id="2" creationId="{FB7EEF0E-3FFC-2443-BB97-A5F7F59729F6}"/>
          </ac:grpSpMkLst>
        </pc:grpChg>
        <pc:grpChg chg="del">
          <ac:chgData name="유경태" userId="4aa49adb-2575-4f34-8534-85746411beab" providerId="ADAL" clId="{BFFE9BFE-5A4C-4E69-8109-6C52A7530091}" dt="2023-11-28T21:27:32.639" v="227" actId="478"/>
          <ac:grpSpMkLst>
            <pc:docMk/>
            <pc:sldMk cId="3483798909" sldId="322"/>
            <ac:grpSpMk id="21" creationId="{A49472E3-8AFD-6F44-9B21-DEFE63AF85F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F38F3-A19E-4CEA-86E5-A7873D758667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3800" y="1143000"/>
            <a:ext cx="447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B026D-D2B1-49AB-AFE2-48B54F74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8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7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A13DA6-5EE8-8D42-A7C6-F4007F7D11D2}"/>
              </a:ext>
            </a:extLst>
          </p:cNvPr>
          <p:cNvGrpSpPr/>
          <p:nvPr userDrawn="1"/>
        </p:nvGrpSpPr>
        <p:grpSpPr>
          <a:xfrm>
            <a:off x="218661" y="240011"/>
            <a:ext cx="9479012" cy="808775"/>
            <a:chOff x="468313" y="657454"/>
            <a:chExt cx="9235487" cy="808775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E097754-775E-5C4D-B5C1-57DEB49E366D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3" y="662214"/>
              <a:ext cx="9235487" cy="2"/>
            </a:xfrm>
            <a:prstGeom prst="straightConnector1">
              <a:avLst/>
            </a:prstGeom>
            <a:ln w="25400">
              <a:gradFill>
                <a:gsLst>
                  <a:gs pos="83000">
                    <a:srgbClr val="479FE4"/>
                  </a:gs>
                  <a:gs pos="74000">
                    <a:srgbClr val="479FE4"/>
                  </a:gs>
                  <a:gs pos="0">
                    <a:srgbClr val="2FC4DE"/>
                  </a:gs>
                  <a:gs pos="100000">
                    <a:srgbClr val="5F79E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BE9B228-8471-9449-9D9A-1060855BC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21" y="657454"/>
              <a:ext cx="0" cy="808775"/>
            </a:xfrm>
            <a:prstGeom prst="straightConnector1">
              <a:avLst/>
            </a:prstGeom>
            <a:ln w="25400">
              <a:solidFill>
                <a:srgbClr val="2FC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766A8D-D6D6-3541-AE79-B59338A1F086}"/>
              </a:ext>
            </a:extLst>
          </p:cNvPr>
          <p:cNvSpPr txBox="1"/>
          <p:nvPr userDrawn="1"/>
        </p:nvSpPr>
        <p:spPr>
          <a:xfrm>
            <a:off x="9339382" y="6503641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-150" dirty="0">
                <a:solidFill>
                  <a:srgbClr val="7F7F7F"/>
                </a:solidFill>
                <a:latin typeface="+mn-lt"/>
                <a:ea typeface="NanumSquare Light" panose="020B0600000101010101" pitchFamily="34" charset="-127"/>
              </a:rPr>
              <a:t>P.   </a:t>
            </a:r>
            <a:fld id="{D61629B1-B030-8A44-8D1A-57A478A95F66}" type="slidenum">
              <a:rPr lang="en-US" altLang="ko-KR" sz="1000" spc="-150" smtClean="0">
                <a:solidFill>
                  <a:srgbClr val="7F7F7F"/>
                </a:solidFill>
                <a:latin typeface="+mn-lt"/>
                <a:ea typeface="NanumSquare Light" panose="020B0600000101010101" pitchFamily="34" charset="-127"/>
              </a:rPr>
              <a:t>‹#›</a:t>
            </a:fld>
            <a:endParaRPr lang="ko-KR" altLang="en-US" sz="1000" spc="-150" dirty="0">
              <a:solidFill>
                <a:srgbClr val="7F7F7F"/>
              </a:solidFill>
              <a:latin typeface="+mn-lt"/>
              <a:ea typeface="NanumSquare Light" panose="020B0600000101010101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1FC592-93ED-5440-A58D-7CA9503FBDF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10" y="6453712"/>
            <a:ext cx="1598360" cy="319030"/>
            <a:chOff x="-196243" y="5622777"/>
            <a:chExt cx="20617843" cy="4115283"/>
          </a:xfrm>
        </p:grpSpPr>
        <p:sp>
          <p:nvSpPr>
            <p:cNvPr id="14" name="Graphic 29">
              <a:extLst>
                <a:ext uri="{FF2B5EF4-FFF2-40B4-BE49-F238E27FC236}">
                  <a16:creationId xmlns:a16="http://schemas.microsoft.com/office/drawing/2014/main" id="{280E0962-C4D7-5645-A60C-CB27E35CA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8221" y="6064807"/>
              <a:ext cx="16463379" cy="2466645"/>
            </a:xfrm>
            <a:custGeom>
              <a:avLst/>
              <a:gdLst>
                <a:gd name="connsiteX0" fmla="*/ 235092 w 7228716"/>
                <a:gd name="connsiteY0" fmla="*/ 1083533 h 1083050"/>
                <a:gd name="connsiteX1" fmla="*/ 625 w 7228716"/>
                <a:gd name="connsiteY1" fmla="*/ 1083533 h 1083050"/>
                <a:gd name="connsiteX2" fmla="*/ 424916 w 7228716"/>
                <a:gd name="connsiteY2" fmla="*/ 482 h 1083050"/>
                <a:gd name="connsiteX3" fmla="*/ 660134 w 7228716"/>
                <a:gd name="connsiteY3" fmla="*/ 482 h 1083050"/>
                <a:gd name="connsiteX4" fmla="*/ 1087427 w 7228716"/>
                <a:gd name="connsiteY4" fmla="*/ 1083533 h 1083050"/>
                <a:gd name="connsiteX5" fmla="*/ 853147 w 7228716"/>
                <a:gd name="connsiteY5" fmla="*/ 1083533 h 1083050"/>
                <a:gd name="connsiteX6" fmla="*/ 789185 w 7228716"/>
                <a:gd name="connsiteY6" fmla="*/ 924095 h 1083050"/>
                <a:gd name="connsiteX7" fmla="*/ 300367 w 7228716"/>
                <a:gd name="connsiteY7" fmla="*/ 924095 h 1083050"/>
                <a:gd name="connsiteX8" fmla="*/ 235092 w 7228716"/>
                <a:gd name="connsiteY8" fmla="*/ 1083533 h 1083050"/>
                <a:gd name="connsiteX9" fmla="*/ 545151 w 7228716"/>
                <a:gd name="connsiteY9" fmla="*/ 294973 h 1083050"/>
                <a:gd name="connsiteX10" fmla="*/ 384213 w 7228716"/>
                <a:gd name="connsiteY10" fmla="*/ 703696 h 1083050"/>
                <a:gd name="connsiteX11" fmla="*/ 704776 w 7228716"/>
                <a:gd name="connsiteY11" fmla="*/ 703696 h 1083050"/>
                <a:gd name="connsiteX12" fmla="*/ 545151 w 7228716"/>
                <a:gd name="connsiteY12" fmla="*/ 294973 h 1083050"/>
                <a:gd name="connsiteX13" fmla="*/ 1939199 w 7228716"/>
                <a:gd name="connsiteY13" fmla="*/ 1083533 h 1083050"/>
                <a:gd name="connsiteX14" fmla="*/ 1238799 w 7228716"/>
                <a:gd name="connsiteY14" fmla="*/ 1083533 h 1083050"/>
                <a:gd name="connsiteX15" fmla="*/ 1238799 w 7228716"/>
                <a:gd name="connsiteY15" fmla="*/ 1795 h 1083050"/>
                <a:gd name="connsiteX16" fmla="*/ 1939199 w 7228716"/>
                <a:gd name="connsiteY16" fmla="*/ 1795 h 1083050"/>
                <a:gd name="connsiteX17" fmla="*/ 2084944 w 7228716"/>
                <a:gd name="connsiteY17" fmla="*/ 33495 h 1083050"/>
                <a:gd name="connsiteX18" fmla="*/ 2205554 w 7228716"/>
                <a:gd name="connsiteY18" fmla="*/ 116965 h 1083050"/>
                <a:gd name="connsiteX19" fmla="*/ 2205554 w 7228716"/>
                <a:gd name="connsiteY19" fmla="*/ 116965 h 1083050"/>
                <a:gd name="connsiteX20" fmla="*/ 2286773 w 7228716"/>
                <a:gd name="connsiteY20" fmla="*/ 233261 h 1083050"/>
                <a:gd name="connsiteX21" fmla="*/ 2316035 w 7228716"/>
                <a:gd name="connsiteY21" fmla="*/ 383132 h 1083050"/>
                <a:gd name="connsiteX22" fmla="*/ 2316035 w 7228716"/>
                <a:gd name="connsiteY22" fmla="*/ 383132 h 1083050"/>
                <a:gd name="connsiteX23" fmla="*/ 2316035 w 7228716"/>
                <a:gd name="connsiteY23" fmla="*/ 706697 h 1083050"/>
                <a:gd name="connsiteX24" fmla="*/ 2285648 w 7228716"/>
                <a:gd name="connsiteY24" fmla="*/ 853192 h 1083050"/>
                <a:gd name="connsiteX25" fmla="*/ 2204429 w 7228716"/>
                <a:gd name="connsiteY25" fmla="*/ 973427 h 1083050"/>
                <a:gd name="connsiteX26" fmla="*/ 2085319 w 7228716"/>
                <a:gd name="connsiteY26" fmla="*/ 1053896 h 1083050"/>
                <a:gd name="connsiteX27" fmla="*/ 1939199 w 7228716"/>
                <a:gd name="connsiteY27" fmla="*/ 1083533 h 1083050"/>
                <a:gd name="connsiteX28" fmla="*/ 1939199 w 7228716"/>
                <a:gd name="connsiteY28" fmla="*/ 1083533 h 1083050"/>
                <a:gd name="connsiteX29" fmla="*/ 1454696 w 7228716"/>
                <a:gd name="connsiteY29" fmla="*/ 220694 h 1083050"/>
                <a:gd name="connsiteX30" fmla="*/ 1454696 w 7228716"/>
                <a:gd name="connsiteY30" fmla="*/ 867635 h 1083050"/>
                <a:gd name="connsiteX31" fmla="*/ 1939199 w 7228716"/>
                <a:gd name="connsiteY31" fmla="*/ 867635 h 1083050"/>
                <a:gd name="connsiteX32" fmla="*/ 2002224 w 7228716"/>
                <a:gd name="connsiteY32" fmla="*/ 854693 h 1083050"/>
                <a:gd name="connsiteX33" fmla="*/ 2054182 w 7228716"/>
                <a:gd name="connsiteY33" fmla="*/ 819054 h 1083050"/>
                <a:gd name="connsiteX34" fmla="*/ 2089446 w 7228716"/>
                <a:gd name="connsiteY34" fmla="*/ 767471 h 1083050"/>
                <a:gd name="connsiteX35" fmla="*/ 2102388 w 7228716"/>
                <a:gd name="connsiteY35" fmla="*/ 706697 h 1083050"/>
                <a:gd name="connsiteX36" fmla="*/ 2102388 w 7228716"/>
                <a:gd name="connsiteY36" fmla="*/ 706697 h 1083050"/>
                <a:gd name="connsiteX37" fmla="*/ 2102388 w 7228716"/>
                <a:gd name="connsiteY37" fmla="*/ 383132 h 1083050"/>
                <a:gd name="connsiteX38" fmla="*/ 2088695 w 7228716"/>
                <a:gd name="connsiteY38" fmla="*/ 321608 h 1083050"/>
                <a:gd name="connsiteX39" fmla="*/ 2052681 w 7228716"/>
                <a:gd name="connsiteY39" fmla="*/ 270026 h 1083050"/>
                <a:gd name="connsiteX40" fmla="*/ 2000723 w 7228716"/>
                <a:gd name="connsiteY40" fmla="*/ 234386 h 1083050"/>
                <a:gd name="connsiteX41" fmla="*/ 1939199 w 7228716"/>
                <a:gd name="connsiteY41" fmla="*/ 220694 h 1083050"/>
                <a:gd name="connsiteX42" fmla="*/ 1939199 w 7228716"/>
                <a:gd name="connsiteY42" fmla="*/ 220694 h 1083050"/>
                <a:gd name="connsiteX43" fmla="*/ 1454696 w 7228716"/>
                <a:gd name="connsiteY43" fmla="*/ 220694 h 1083050"/>
                <a:gd name="connsiteX44" fmla="*/ 2497044 w 7228716"/>
                <a:gd name="connsiteY44" fmla="*/ 706697 h 1083050"/>
                <a:gd name="connsiteX45" fmla="*/ 2497044 w 7228716"/>
                <a:gd name="connsiteY45" fmla="*/ 706697 h 1083050"/>
                <a:gd name="connsiteX46" fmla="*/ 2497044 w 7228716"/>
                <a:gd name="connsiteY46" fmla="*/ 381632 h 1083050"/>
                <a:gd name="connsiteX47" fmla="*/ 2526680 w 7228716"/>
                <a:gd name="connsiteY47" fmla="*/ 235137 h 1083050"/>
                <a:gd name="connsiteX48" fmla="*/ 2607149 w 7228716"/>
                <a:gd name="connsiteY48" fmla="*/ 115090 h 1083050"/>
                <a:gd name="connsiteX49" fmla="*/ 2727009 w 7228716"/>
                <a:gd name="connsiteY49" fmla="*/ 34620 h 1083050"/>
                <a:gd name="connsiteX50" fmla="*/ 2873879 w 7228716"/>
                <a:gd name="connsiteY50" fmla="*/ 4796 h 1083050"/>
                <a:gd name="connsiteX51" fmla="*/ 2873879 w 7228716"/>
                <a:gd name="connsiteY51" fmla="*/ 4796 h 1083050"/>
                <a:gd name="connsiteX52" fmla="*/ 3198944 w 7228716"/>
                <a:gd name="connsiteY52" fmla="*/ 4796 h 1083050"/>
                <a:gd name="connsiteX53" fmla="*/ 3345440 w 7228716"/>
                <a:gd name="connsiteY53" fmla="*/ 34620 h 1083050"/>
                <a:gd name="connsiteX54" fmla="*/ 3465487 w 7228716"/>
                <a:gd name="connsiteY54" fmla="*/ 115090 h 1083050"/>
                <a:gd name="connsiteX55" fmla="*/ 3545956 w 7228716"/>
                <a:gd name="connsiteY55" fmla="*/ 234762 h 1083050"/>
                <a:gd name="connsiteX56" fmla="*/ 3575780 w 7228716"/>
                <a:gd name="connsiteY56" fmla="*/ 381632 h 1083050"/>
                <a:gd name="connsiteX57" fmla="*/ 3575780 w 7228716"/>
                <a:gd name="connsiteY57" fmla="*/ 381632 h 1083050"/>
                <a:gd name="connsiteX58" fmla="*/ 3575780 w 7228716"/>
                <a:gd name="connsiteY58" fmla="*/ 706697 h 1083050"/>
                <a:gd name="connsiteX59" fmla="*/ 3545956 w 7228716"/>
                <a:gd name="connsiteY59" fmla="*/ 853192 h 1083050"/>
                <a:gd name="connsiteX60" fmla="*/ 3465487 w 7228716"/>
                <a:gd name="connsiteY60" fmla="*/ 973427 h 1083050"/>
                <a:gd name="connsiteX61" fmla="*/ 3345815 w 7228716"/>
                <a:gd name="connsiteY61" fmla="*/ 1053896 h 1083050"/>
                <a:gd name="connsiteX62" fmla="*/ 3198944 w 7228716"/>
                <a:gd name="connsiteY62" fmla="*/ 1083533 h 1083050"/>
                <a:gd name="connsiteX63" fmla="*/ 3198944 w 7228716"/>
                <a:gd name="connsiteY63" fmla="*/ 1083533 h 1083050"/>
                <a:gd name="connsiteX64" fmla="*/ 2873879 w 7228716"/>
                <a:gd name="connsiteY64" fmla="*/ 1083533 h 1083050"/>
                <a:gd name="connsiteX65" fmla="*/ 2727384 w 7228716"/>
                <a:gd name="connsiteY65" fmla="*/ 1053896 h 1083050"/>
                <a:gd name="connsiteX66" fmla="*/ 2607149 w 7228716"/>
                <a:gd name="connsiteY66" fmla="*/ 973427 h 1083050"/>
                <a:gd name="connsiteX67" fmla="*/ 2526680 w 7228716"/>
                <a:gd name="connsiteY67" fmla="*/ 853567 h 1083050"/>
                <a:gd name="connsiteX68" fmla="*/ 2497044 w 7228716"/>
                <a:gd name="connsiteY68" fmla="*/ 706697 h 1083050"/>
                <a:gd name="connsiteX69" fmla="*/ 2709940 w 7228716"/>
                <a:gd name="connsiteY69" fmla="*/ 381632 h 1083050"/>
                <a:gd name="connsiteX70" fmla="*/ 2709940 w 7228716"/>
                <a:gd name="connsiteY70" fmla="*/ 706697 h 1083050"/>
                <a:gd name="connsiteX71" fmla="*/ 2722507 w 7228716"/>
                <a:gd name="connsiteY71" fmla="*/ 768972 h 1083050"/>
                <a:gd name="connsiteX72" fmla="*/ 2758146 w 7228716"/>
                <a:gd name="connsiteY72" fmla="*/ 819804 h 1083050"/>
                <a:gd name="connsiteX73" fmla="*/ 2810854 w 7228716"/>
                <a:gd name="connsiteY73" fmla="*/ 853943 h 1083050"/>
                <a:gd name="connsiteX74" fmla="*/ 2873879 w 7228716"/>
                <a:gd name="connsiteY74" fmla="*/ 866135 h 1083050"/>
                <a:gd name="connsiteX75" fmla="*/ 2873879 w 7228716"/>
                <a:gd name="connsiteY75" fmla="*/ 866135 h 1083050"/>
                <a:gd name="connsiteX76" fmla="*/ 3198944 w 7228716"/>
                <a:gd name="connsiteY76" fmla="*/ 866135 h 1083050"/>
                <a:gd name="connsiteX77" fmla="*/ 3312802 w 7228716"/>
                <a:gd name="connsiteY77" fmla="*/ 820554 h 1083050"/>
                <a:gd name="connsiteX78" fmla="*/ 3358382 w 7228716"/>
                <a:gd name="connsiteY78" fmla="*/ 706697 h 1083050"/>
                <a:gd name="connsiteX79" fmla="*/ 3358382 w 7228716"/>
                <a:gd name="connsiteY79" fmla="*/ 706697 h 1083050"/>
                <a:gd name="connsiteX80" fmla="*/ 3358382 w 7228716"/>
                <a:gd name="connsiteY80" fmla="*/ 381632 h 1083050"/>
                <a:gd name="connsiteX81" fmla="*/ 3346190 w 7228716"/>
                <a:gd name="connsiteY81" fmla="*/ 318607 h 1083050"/>
                <a:gd name="connsiteX82" fmla="*/ 3312051 w 7228716"/>
                <a:gd name="connsiteY82" fmla="*/ 266086 h 1083050"/>
                <a:gd name="connsiteX83" fmla="*/ 3261219 w 7228716"/>
                <a:gd name="connsiteY83" fmla="*/ 230447 h 1083050"/>
                <a:gd name="connsiteX84" fmla="*/ 3198944 w 7228716"/>
                <a:gd name="connsiteY84" fmla="*/ 217692 h 1083050"/>
                <a:gd name="connsiteX85" fmla="*/ 3198944 w 7228716"/>
                <a:gd name="connsiteY85" fmla="*/ 217692 h 1083050"/>
                <a:gd name="connsiteX86" fmla="*/ 2873879 w 7228716"/>
                <a:gd name="connsiteY86" fmla="*/ 217692 h 1083050"/>
                <a:gd name="connsiteX87" fmla="*/ 2810854 w 7228716"/>
                <a:gd name="connsiteY87" fmla="*/ 231198 h 1083050"/>
                <a:gd name="connsiteX88" fmla="*/ 2759647 w 7228716"/>
                <a:gd name="connsiteY88" fmla="*/ 267400 h 1083050"/>
                <a:gd name="connsiteX89" fmla="*/ 2759647 w 7228716"/>
                <a:gd name="connsiteY89" fmla="*/ 267400 h 1083050"/>
                <a:gd name="connsiteX90" fmla="*/ 2723257 w 7228716"/>
                <a:gd name="connsiteY90" fmla="*/ 318607 h 1083050"/>
                <a:gd name="connsiteX91" fmla="*/ 2709940 w 7228716"/>
                <a:gd name="connsiteY91" fmla="*/ 381632 h 1083050"/>
                <a:gd name="connsiteX92" fmla="*/ 2709940 w 7228716"/>
                <a:gd name="connsiteY92" fmla="*/ 381632 h 1083050"/>
                <a:gd name="connsiteX93" fmla="*/ 4854658 w 7228716"/>
                <a:gd name="connsiteY93" fmla="*/ 1083533 h 1083050"/>
                <a:gd name="connsiteX94" fmla="*/ 3772358 w 7228716"/>
                <a:gd name="connsiteY94" fmla="*/ 1083533 h 1083050"/>
                <a:gd name="connsiteX95" fmla="*/ 3772358 w 7228716"/>
                <a:gd name="connsiteY95" fmla="*/ 1795 h 1083050"/>
                <a:gd name="connsiteX96" fmla="*/ 3986754 w 7228716"/>
                <a:gd name="connsiteY96" fmla="*/ 1795 h 1083050"/>
                <a:gd name="connsiteX97" fmla="*/ 3986754 w 7228716"/>
                <a:gd name="connsiteY97" fmla="*/ 864634 h 1083050"/>
                <a:gd name="connsiteX98" fmla="*/ 4854658 w 7228716"/>
                <a:gd name="connsiteY98" fmla="*/ 864634 h 1083050"/>
                <a:gd name="connsiteX99" fmla="*/ 4854658 w 7228716"/>
                <a:gd name="connsiteY99" fmla="*/ 1083533 h 1083050"/>
                <a:gd name="connsiteX100" fmla="*/ 5145585 w 7228716"/>
                <a:gd name="connsiteY100" fmla="*/ 1083533 h 1083050"/>
                <a:gd name="connsiteX101" fmla="*/ 4911118 w 7228716"/>
                <a:gd name="connsiteY101" fmla="*/ 1083533 h 1083050"/>
                <a:gd name="connsiteX102" fmla="*/ 5335409 w 7228716"/>
                <a:gd name="connsiteY102" fmla="*/ 482 h 1083050"/>
                <a:gd name="connsiteX103" fmla="*/ 5570627 w 7228716"/>
                <a:gd name="connsiteY103" fmla="*/ 482 h 1083050"/>
                <a:gd name="connsiteX104" fmla="*/ 5997920 w 7228716"/>
                <a:gd name="connsiteY104" fmla="*/ 1083533 h 1083050"/>
                <a:gd name="connsiteX105" fmla="*/ 5763453 w 7228716"/>
                <a:gd name="connsiteY105" fmla="*/ 1083533 h 1083050"/>
                <a:gd name="connsiteX106" fmla="*/ 5699678 w 7228716"/>
                <a:gd name="connsiteY106" fmla="*/ 924095 h 1083050"/>
                <a:gd name="connsiteX107" fmla="*/ 5210861 w 7228716"/>
                <a:gd name="connsiteY107" fmla="*/ 924095 h 1083050"/>
                <a:gd name="connsiteX108" fmla="*/ 5145585 w 7228716"/>
                <a:gd name="connsiteY108" fmla="*/ 1083533 h 1083050"/>
                <a:gd name="connsiteX109" fmla="*/ 5455644 w 7228716"/>
                <a:gd name="connsiteY109" fmla="*/ 294973 h 1083050"/>
                <a:gd name="connsiteX110" fmla="*/ 5294706 w 7228716"/>
                <a:gd name="connsiteY110" fmla="*/ 703696 h 1083050"/>
                <a:gd name="connsiteX111" fmla="*/ 5615082 w 7228716"/>
                <a:gd name="connsiteY111" fmla="*/ 703696 h 1083050"/>
                <a:gd name="connsiteX112" fmla="*/ 5455644 w 7228716"/>
                <a:gd name="connsiteY112" fmla="*/ 294973 h 1083050"/>
                <a:gd name="connsiteX113" fmla="*/ 6905964 w 7228716"/>
                <a:gd name="connsiteY113" fmla="*/ 1082032 h 1083050"/>
                <a:gd name="connsiteX114" fmla="*/ 6149292 w 7228716"/>
                <a:gd name="connsiteY114" fmla="*/ 1082032 h 1083050"/>
                <a:gd name="connsiteX115" fmla="*/ 6149292 w 7228716"/>
                <a:gd name="connsiteY115" fmla="*/ 1795 h 1083050"/>
                <a:gd name="connsiteX116" fmla="*/ 6905964 w 7228716"/>
                <a:gd name="connsiteY116" fmla="*/ 1795 h 1083050"/>
                <a:gd name="connsiteX117" fmla="*/ 7032764 w 7228716"/>
                <a:gd name="connsiteY117" fmla="*/ 26742 h 1083050"/>
                <a:gd name="connsiteX118" fmla="*/ 7135554 w 7228716"/>
                <a:gd name="connsiteY118" fmla="*/ 95770 h 1083050"/>
                <a:gd name="connsiteX119" fmla="*/ 7204581 w 7228716"/>
                <a:gd name="connsiteY119" fmla="*/ 198560 h 1083050"/>
                <a:gd name="connsiteX120" fmla="*/ 7229341 w 7228716"/>
                <a:gd name="connsiteY120" fmla="*/ 325360 h 1083050"/>
                <a:gd name="connsiteX121" fmla="*/ 7229341 w 7228716"/>
                <a:gd name="connsiteY121" fmla="*/ 325360 h 1083050"/>
                <a:gd name="connsiteX122" fmla="*/ 7207583 w 7228716"/>
                <a:gd name="connsiteY122" fmla="*/ 442968 h 1083050"/>
                <a:gd name="connsiteX123" fmla="*/ 7146246 w 7228716"/>
                <a:gd name="connsiteY123" fmla="*/ 541257 h 1083050"/>
                <a:gd name="connsiteX124" fmla="*/ 7146246 w 7228716"/>
                <a:gd name="connsiteY124" fmla="*/ 541257 h 1083050"/>
                <a:gd name="connsiteX125" fmla="*/ 7207583 w 7228716"/>
                <a:gd name="connsiteY125" fmla="*/ 639171 h 1083050"/>
                <a:gd name="connsiteX126" fmla="*/ 7229341 w 7228716"/>
                <a:gd name="connsiteY126" fmla="*/ 758655 h 1083050"/>
                <a:gd name="connsiteX127" fmla="*/ 7229341 w 7228716"/>
                <a:gd name="connsiteY127" fmla="*/ 758655 h 1083050"/>
                <a:gd name="connsiteX128" fmla="*/ 7204581 w 7228716"/>
                <a:gd name="connsiteY128" fmla="*/ 885455 h 1083050"/>
                <a:gd name="connsiteX129" fmla="*/ 7135554 w 7228716"/>
                <a:gd name="connsiteY129" fmla="*/ 987870 h 1083050"/>
                <a:gd name="connsiteX130" fmla="*/ 7032764 w 7228716"/>
                <a:gd name="connsiteY130" fmla="*/ 1056897 h 1083050"/>
                <a:gd name="connsiteX131" fmla="*/ 6905964 w 7228716"/>
                <a:gd name="connsiteY131" fmla="*/ 1082032 h 1083050"/>
                <a:gd name="connsiteX132" fmla="*/ 6905964 w 7228716"/>
                <a:gd name="connsiteY132" fmla="*/ 1082032 h 1083050"/>
                <a:gd name="connsiteX133" fmla="*/ 6362188 w 7228716"/>
                <a:gd name="connsiteY133" fmla="*/ 650237 h 1083050"/>
                <a:gd name="connsiteX134" fmla="*/ 6362188 w 7228716"/>
                <a:gd name="connsiteY134" fmla="*/ 864634 h 1083050"/>
                <a:gd name="connsiteX135" fmla="*/ 6905964 w 7228716"/>
                <a:gd name="connsiteY135" fmla="*/ 864634 h 1083050"/>
                <a:gd name="connsiteX136" fmla="*/ 6982307 w 7228716"/>
                <a:gd name="connsiteY136" fmla="*/ 834247 h 1083050"/>
                <a:gd name="connsiteX137" fmla="*/ 6982307 w 7228716"/>
                <a:gd name="connsiteY137" fmla="*/ 834247 h 1083050"/>
                <a:gd name="connsiteX138" fmla="*/ 7012881 w 7228716"/>
                <a:gd name="connsiteY138" fmla="*/ 758655 h 1083050"/>
                <a:gd name="connsiteX139" fmla="*/ 7012881 w 7228716"/>
                <a:gd name="connsiteY139" fmla="*/ 758655 h 1083050"/>
                <a:gd name="connsiteX140" fmla="*/ 6982307 w 7228716"/>
                <a:gd name="connsiteY140" fmla="*/ 681000 h 1083050"/>
                <a:gd name="connsiteX141" fmla="*/ 6905964 w 7228716"/>
                <a:gd name="connsiteY141" fmla="*/ 650237 h 1083050"/>
                <a:gd name="connsiteX142" fmla="*/ 6905964 w 7228716"/>
                <a:gd name="connsiteY142" fmla="*/ 650237 h 1083050"/>
                <a:gd name="connsiteX143" fmla="*/ 6362188 w 7228716"/>
                <a:gd name="connsiteY143" fmla="*/ 650237 h 1083050"/>
                <a:gd name="connsiteX144" fmla="*/ 6362188 w 7228716"/>
                <a:gd name="connsiteY144" fmla="*/ 214879 h 1083050"/>
                <a:gd name="connsiteX145" fmla="*/ 6362188 w 7228716"/>
                <a:gd name="connsiteY145" fmla="*/ 432840 h 1083050"/>
                <a:gd name="connsiteX146" fmla="*/ 6905964 w 7228716"/>
                <a:gd name="connsiteY146" fmla="*/ 432840 h 1083050"/>
                <a:gd name="connsiteX147" fmla="*/ 6982307 w 7228716"/>
                <a:gd name="connsiteY147" fmla="*/ 402453 h 1083050"/>
                <a:gd name="connsiteX148" fmla="*/ 6982307 w 7228716"/>
                <a:gd name="connsiteY148" fmla="*/ 402453 h 1083050"/>
                <a:gd name="connsiteX149" fmla="*/ 7012881 w 7228716"/>
                <a:gd name="connsiteY149" fmla="*/ 325360 h 1083050"/>
                <a:gd name="connsiteX150" fmla="*/ 7012881 w 7228716"/>
                <a:gd name="connsiteY150" fmla="*/ 325360 h 1083050"/>
                <a:gd name="connsiteX151" fmla="*/ 6980994 w 7228716"/>
                <a:gd name="connsiteY151" fmla="*/ 247517 h 1083050"/>
                <a:gd name="connsiteX152" fmla="*/ 6905964 w 7228716"/>
                <a:gd name="connsiteY152" fmla="*/ 214879 h 1083050"/>
                <a:gd name="connsiteX153" fmla="*/ 6905964 w 7228716"/>
                <a:gd name="connsiteY153" fmla="*/ 214879 h 1083050"/>
                <a:gd name="connsiteX154" fmla="*/ 6362188 w 7228716"/>
                <a:gd name="connsiteY154" fmla="*/ 214879 h 108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7228716" h="1083050">
                  <a:moveTo>
                    <a:pt x="235092" y="1083533"/>
                  </a:moveTo>
                  <a:lnTo>
                    <a:pt x="625" y="1083533"/>
                  </a:lnTo>
                  <a:lnTo>
                    <a:pt x="424916" y="482"/>
                  </a:lnTo>
                  <a:lnTo>
                    <a:pt x="660134" y="482"/>
                  </a:lnTo>
                  <a:lnTo>
                    <a:pt x="1087427" y="1083533"/>
                  </a:lnTo>
                  <a:lnTo>
                    <a:pt x="853147" y="1083533"/>
                  </a:lnTo>
                  <a:lnTo>
                    <a:pt x="789185" y="924095"/>
                  </a:lnTo>
                  <a:lnTo>
                    <a:pt x="300367" y="924095"/>
                  </a:lnTo>
                  <a:lnTo>
                    <a:pt x="235092" y="1083533"/>
                  </a:lnTo>
                  <a:close/>
                  <a:moveTo>
                    <a:pt x="545151" y="294973"/>
                  </a:moveTo>
                  <a:lnTo>
                    <a:pt x="384213" y="703696"/>
                  </a:lnTo>
                  <a:lnTo>
                    <a:pt x="704776" y="703696"/>
                  </a:lnTo>
                  <a:lnTo>
                    <a:pt x="545151" y="294973"/>
                  </a:lnTo>
                  <a:close/>
                  <a:moveTo>
                    <a:pt x="1939199" y="1083533"/>
                  </a:moveTo>
                  <a:lnTo>
                    <a:pt x="1238799" y="1083533"/>
                  </a:lnTo>
                  <a:lnTo>
                    <a:pt x="1238799" y="1795"/>
                  </a:lnTo>
                  <a:lnTo>
                    <a:pt x="1939199" y="1795"/>
                  </a:lnTo>
                  <a:cubicBezTo>
                    <a:pt x="1990594" y="1795"/>
                    <a:pt x="2039176" y="12362"/>
                    <a:pt x="2084944" y="33495"/>
                  </a:cubicBezTo>
                  <a:cubicBezTo>
                    <a:pt x="2130712" y="54503"/>
                    <a:pt x="2170915" y="82327"/>
                    <a:pt x="2205554" y="116965"/>
                  </a:cubicBezTo>
                  <a:lnTo>
                    <a:pt x="2205554" y="116965"/>
                  </a:lnTo>
                  <a:cubicBezTo>
                    <a:pt x="2240193" y="149603"/>
                    <a:pt x="2267266" y="188368"/>
                    <a:pt x="2286773" y="233261"/>
                  </a:cubicBezTo>
                  <a:cubicBezTo>
                    <a:pt x="2306281" y="278279"/>
                    <a:pt x="2316035" y="328236"/>
                    <a:pt x="2316035" y="383132"/>
                  </a:cubicBezTo>
                  <a:lnTo>
                    <a:pt x="2316035" y="383132"/>
                  </a:lnTo>
                  <a:lnTo>
                    <a:pt x="2316035" y="706697"/>
                  </a:lnTo>
                  <a:cubicBezTo>
                    <a:pt x="2316035" y="758092"/>
                    <a:pt x="2305906" y="806924"/>
                    <a:pt x="2285648" y="853192"/>
                  </a:cubicBezTo>
                  <a:cubicBezTo>
                    <a:pt x="2265390" y="899460"/>
                    <a:pt x="2238317" y="939539"/>
                    <a:pt x="2204429" y="973427"/>
                  </a:cubicBezTo>
                  <a:cubicBezTo>
                    <a:pt x="2170540" y="1007315"/>
                    <a:pt x="2130837" y="1034138"/>
                    <a:pt x="2085319" y="1053896"/>
                  </a:cubicBezTo>
                  <a:cubicBezTo>
                    <a:pt x="2039801" y="1073654"/>
                    <a:pt x="1991095" y="1083533"/>
                    <a:pt x="1939199" y="1083533"/>
                  </a:cubicBezTo>
                  <a:lnTo>
                    <a:pt x="1939199" y="1083533"/>
                  </a:lnTo>
                  <a:close/>
                  <a:moveTo>
                    <a:pt x="1454696" y="220694"/>
                  </a:moveTo>
                  <a:lnTo>
                    <a:pt x="1454696" y="867635"/>
                  </a:lnTo>
                  <a:lnTo>
                    <a:pt x="1939199" y="867635"/>
                  </a:lnTo>
                  <a:cubicBezTo>
                    <a:pt x="1961458" y="867635"/>
                    <a:pt x="1982466" y="863321"/>
                    <a:pt x="2002224" y="854693"/>
                  </a:cubicBezTo>
                  <a:cubicBezTo>
                    <a:pt x="2021982" y="846064"/>
                    <a:pt x="2039301" y="834185"/>
                    <a:pt x="2054182" y="819054"/>
                  </a:cubicBezTo>
                  <a:cubicBezTo>
                    <a:pt x="2068938" y="803923"/>
                    <a:pt x="2080692" y="786729"/>
                    <a:pt x="2089446" y="767471"/>
                  </a:cubicBezTo>
                  <a:cubicBezTo>
                    <a:pt x="2098074" y="748213"/>
                    <a:pt x="2102388" y="727956"/>
                    <a:pt x="2102388" y="706697"/>
                  </a:cubicBezTo>
                  <a:lnTo>
                    <a:pt x="2102388" y="706697"/>
                  </a:lnTo>
                  <a:lnTo>
                    <a:pt x="2102388" y="383132"/>
                  </a:lnTo>
                  <a:cubicBezTo>
                    <a:pt x="2102388" y="361874"/>
                    <a:pt x="2097824" y="341366"/>
                    <a:pt x="2088695" y="321608"/>
                  </a:cubicBezTo>
                  <a:cubicBezTo>
                    <a:pt x="2079567" y="301851"/>
                    <a:pt x="2067562" y="284656"/>
                    <a:pt x="2052681" y="270026"/>
                  </a:cubicBezTo>
                  <a:cubicBezTo>
                    <a:pt x="2037800" y="255520"/>
                    <a:pt x="2020481" y="243640"/>
                    <a:pt x="2000723" y="234386"/>
                  </a:cubicBezTo>
                  <a:cubicBezTo>
                    <a:pt x="1980966" y="225258"/>
                    <a:pt x="1960458" y="220694"/>
                    <a:pt x="1939199" y="220694"/>
                  </a:cubicBezTo>
                  <a:lnTo>
                    <a:pt x="1939199" y="220694"/>
                  </a:lnTo>
                  <a:lnTo>
                    <a:pt x="1454696" y="220694"/>
                  </a:lnTo>
                  <a:close/>
                  <a:moveTo>
                    <a:pt x="2497044" y="706697"/>
                  </a:moveTo>
                  <a:lnTo>
                    <a:pt x="2497044" y="706697"/>
                  </a:lnTo>
                  <a:lnTo>
                    <a:pt x="2497044" y="381632"/>
                  </a:lnTo>
                  <a:cubicBezTo>
                    <a:pt x="2497044" y="330237"/>
                    <a:pt x="2506923" y="281405"/>
                    <a:pt x="2526680" y="235137"/>
                  </a:cubicBezTo>
                  <a:cubicBezTo>
                    <a:pt x="2546438" y="188994"/>
                    <a:pt x="2573261" y="148978"/>
                    <a:pt x="2607149" y="115090"/>
                  </a:cubicBezTo>
                  <a:cubicBezTo>
                    <a:pt x="2641038" y="81201"/>
                    <a:pt x="2680991" y="54378"/>
                    <a:pt x="2727009" y="34620"/>
                  </a:cubicBezTo>
                  <a:cubicBezTo>
                    <a:pt x="2773027" y="14738"/>
                    <a:pt x="2821984" y="4796"/>
                    <a:pt x="2873879" y="4796"/>
                  </a:cubicBezTo>
                  <a:lnTo>
                    <a:pt x="2873879" y="4796"/>
                  </a:lnTo>
                  <a:lnTo>
                    <a:pt x="3198944" y="4796"/>
                  </a:lnTo>
                  <a:cubicBezTo>
                    <a:pt x="3250340" y="4796"/>
                    <a:pt x="3299171" y="14738"/>
                    <a:pt x="3345440" y="34620"/>
                  </a:cubicBezTo>
                  <a:cubicBezTo>
                    <a:pt x="3391583" y="54378"/>
                    <a:pt x="3431598" y="81201"/>
                    <a:pt x="3465487" y="115090"/>
                  </a:cubicBezTo>
                  <a:cubicBezTo>
                    <a:pt x="3499375" y="148978"/>
                    <a:pt x="3526198" y="188869"/>
                    <a:pt x="3545956" y="234762"/>
                  </a:cubicBezTo>
                  <a:cubicBezTo>
                    <a:pt x="3565839" y="280780"/>
                    <a:pt x="3575780" y="329736"/>
                    <a:pt x="3575780" y="381632"/>
                  </a:cubicBezTo>
                  <a:lnTo>
                    <a:pt x="3575780" y="381632"/>
                  </a:lnTo>
                  <a:lnTo>
                    <a:pt x="3575780" y="706697"/>
                  </a:lnTo>
                  <a:cubicBezTo>
                    <a:pt x="3575780" y="758092"/>
                    <a:pt x="3565839" y="806924"/>
                    <a:pt x="3545956" y="853192"/>
                  </a:cubicBezTo>
                  <a:cubicBezTo>
                    <a:pt x="3526198" y="899460"/>
                    <a:pt x="3499375" y="939539"/>
                    <a:pt x="3465487" y="973427"/>
                  </a:cubicBezTo>
                  <a:cubicBezTo>
                    <a:pt x="3431598" y="1007315"/>
                    <a:pt x="3391708" y="1034138"/>
                    <a:pt x="3345815" y="1053896"/>
                  </a:cubicBezTo>
                  <a:cubicBezTo>
                    <a:pt x="3299797" y="1073654"/>
                    <a:pt x="3250840" y="1083533"/>
                    <a:pt x="3198944" y="1083533"/>
                  </a:cubicBezTo>
                  <a:lnTo>
                    <a:pt x="3198944" y="1083533"/>
                  </a:lnTo>
                  <a:lnTo>
                    <a:pt x="2873879" y="1083533"/>
                  </a:lnTo>
                  <a:cubicBezTo>
                    <a:pt x="2822484" y="1083533"/>
                    <a:pt x="2773652" y="1073654"/>
                    <a:pt x="2727384" y="1053896"/>
                  </a:cubicBezTo>
                  <a:cubicBezTo>
                    <a:pt x="2681116" y="1034138"/>
                    <a:pt x="2641038" y="1007315"/>
                    <a:pt x="2607149" y="973427"/>
                  </a:cubicBezTo>
                  <a:cubicBezTo>
                    <a:pt x="2573261" y="939539"/>
                    <a:pt x="2546438" y="899585"/>
                    <a:pt x="2526680" y="853567"/>
                  </a:cubicBezTo>
                  <a:cubicBezTo>
                    <a:pt x="2506923" y="807549"/>
                    <a:pt x="2497044" y="758593"/>
                    <a:pt x="2497044" y="706697"/>
                  </a:cubicBezTo>
                  <a:close/>
                  <a:moveTo>
                    <a:pt x="2709940" y="381632"/>
                  </a:moveTo>
                  <a:lnTo>
                    <a:pt x="2709940" y="706697"/>
                  </a:lnTo>
                  <a:cubicBezTo>
                    <a:pt x="2709940" y="728956"/>
                    <a:pt x="2714129" y="749714"/>
                    <a:pt x="2722507" y="768972"/>
                  </a:cubicBezTo>
                  <a:cubicBezTo>
                    <a:pt x="2731010" y="788229"/>
                    <a:pt x="2742890" y="805173"/>
                    <a:pt x="2758146" y="819804"/>
                  </a:cubicBezTo>
                  <a:cubicBezTo>
                    <a:pt x="2773527" y="834435"/>
                    <a:pt x="2791097" y="845814"/>
                    <a:pt x="2810854" y="853943"/>
                  </a:cubicBezTo>
                  <a:cubicBezTo>
                    <a:pt x="2830612" y="862071"/>
                    <a:pt x="2851621" y="866135"/>
                    <a:pt x="2873879" y="866135"/>
                  </a:cubicBezTo>
                  <a:lnTo>
                    <a:pt x="2873879" y="866135"/>
                  </a:lnTo>
                  <a:lnTo>
                    <a:pt x="3198944" y="866135"/>
                  </a:lnTo>
                  <a:cubicBezTo>
                    <a:pt x="3244337" y="866135"/>
                    <a:pt x="3282290" y="850941"/>
                    <a:pt x="3312802" y="820554"/>
                  </a:cubicBezTo>
                  <a:cubicBezTo>
                    <a:pt x="3343189" y="790167"/>
                    <a:pt x="3358382" y="752215"/>
                    <a:pt x="3358382" y="706697"/>
                  </a:cubicBezTo>
                  <a:lnTo>
                    <a:pt x="3358382" y="706697"/>
                  </a:lnTo>
                  <a:lnTo>
                    <a:pt x="3358382" y="381632"/>
                  </a:lnTo>
                  <a:cubicBezTo>
                    <a:pt x="3358382" y="359498"/>
                    <a:pt x="3354318" y="338490"/>
                    <a:pt x="3346190" y="318607"/>
                  </a:cubicBezTo>
                  <a:cubicBezTo>
                    <a:pt x="3337937" y="298849"/>
                    <a:pt x="3326557" y="281342"/>
                    <a:pt x="3312051" y="266086"/>
                  </a:cubicBezTo>
                  <a:cubicBezTo>
                    <a:pt x="3297421" y="250705"/>
                    <a:pt x="3280476" y="238826"/>
                    <a:pt x="3261219" y="230447"/>
                  </a:cubicBezTo>
                  <a:cubicBezTo>
                    <a:pt x="3241836" y="221944"/>
                    <a:pt x="3221078" y="217692"/>
                    <a:pt x="3198944" y="217692"/>
                  </a:cubicBezTo>
                  <a:lnTo>
                    <a:pt x="3198944" y="217692"/>
                  </a:lnTo>
                  <a:lnTo>
                    <a:pt x="2873879" y="217692"/>
                  </a:lnTo>
                  <a:cubicBezTo>
                    <a:pt x="2850620" y="217692"/>
                    <a:pt x="2829612" y="222194"/>
                    <a:pt x="2810854" y="231198"/>
                  </a:cubicBezTo>
                  <a:cubicBezTo>
                    <a:pt x="2792097" y="240076"/>
                    <a:pt x="2775028" y="252143"/>
                    <a:pt x="2759647" y="267400"/>
                  </a:cubicBezTo>
                  <a:lnTo>
                    <a:pt x="2759647" y="267400"/>
                  </a:lnTo>
                  <a:cubicBezTo>
                    <a:pt x="2744266" y="282781"/>
                    <a:pt x="2732136" y="299850"/>
                    <a:pt x="2723257" y="318607"/>
                  </a:cubicBezTo>
                  <a:cubicBezTo>
                    <a:pt x="2714379" y="337490"/>
                    <a:pt x="2709940" y="358498"/>
                    <a:pt x="2709940" y="381632"/>
                  </a:cubicBezTo>
                  <a:lnTo>
                    <a:pt x="2709940" y="381632"/>
                  </a:lnTo>
                  <a:close/>
                  <a:moveTo>
                    <a:pt x="4854658" y="1083533"/>
                  </a:moveTo>
                  <a:lnTo>
                    <a:pt x="3772358" y="1083533"/>
                  </a:lnTo>
                  <a:lnTo>
                    <a:pt x="3772358" y="1795"/>
                  </a:lnTo>
                  <a:lnTo>
                    <a:pt x="3986754" y="1795"/>
                  </a:lnTo>
                  <a:lnTo>
                    <a:pt x="3986754" y="864634"/>
                  </a:lnTo>
                  <a:lnTo>
                    <a:pt x="4854658" y="864634"/>
                  </a:lnTo>
                  <a:lnTo>
                    <a:pt x="4854658" y="1083533"/>
                  </a:lnTo>
                  <a:close/>
                  <a:moveTo>
                    <a:pt x="5145585" y="1083533"/>
                  </a:moveTo>
                  <a:lnTo>
                    <a:pt x="4911118" y="1083533"/>
                  </a:lnTo>
                  <a:lnTo>
                    <a:pt x="5335409" y="482"/>
                  </a:lnTo>
                  <a:lnTo>
                    <a:pt x="5570627" y="482"/>
                  </a:lnTo>
                  <a:lnTo>
                    <a:pt x="5997920" y="1083533"/>
                  </a:lnTo>
                  <a:lnTo>
                    <a:pt x="5763453" y="1083533"/>
                  </a:lnTo>
                  <a:lnTo>
                    <a:pt x="5699678" y="924095"/>
                  </a:lnTo>
                  <a:lnTo>
                    <a:pt x="5210861" y="924095"/>
                  </a:lnTo>
                  <a:lnTo>
                    <a:pt x="5145585" y="1083533"/>
                  </a:lnTo>
                  <a:close/>
                  <a:moveTo>
                    <a:pt x="5455644" y="294973"/>
                  </a:moveTo>
                  <a:lnTo>
                    <a:pt x="5294706" y="703696"/>
                  </a:lnTo>
                  <a:lnTo>
                    <a:pt x="5615082" y="703696"/>
                  </a:lnTo>
                  <a:lnTo>
                    <a:pt x="5455644" y="294973"/>
                  </a:lnTo>
                  <a:close/>
                  <a:moveTo>
                    <a:pt x="6905964" y="1082032"/>
                  </a:moveTo>
                  <a:lnTo>
                    <a:pt x="6149292" y="1082032"/>
                  </a:lnTo>
                  <a:lnTo>
                    <a:pt x="6149292" y="1795"/>
                  </a:lnTo>
                  <a:lnTo>
                    <a:pt x="6905964" y="1795"/>
                  </a:lnTo>
                  <a:cubicBezTo>
                    <a:pt x="6951482" y="1795"/>
                    <a:pt x="6993749" y="10111"/>
                    <a:pt x="7032764" y="26742"/>
                  </a:cubicBezTo>
                  <a:cubicBezTo>
                    <a:pt x="7071905" y="43249"/>
                    <a:pt x="7106168" y="66258"/>
                    <a:pt x="7135554" y="95770"/>
                  </a:cubicBezTo>
                  <a:cubicBezTo>
                    <a:pt x="7164941" y="125156"/>
                    <a:pt x="7187950" y="159420"/>
                    <a:pt x="7204581" y="198560"/>
                  </a:cubicBezTo>
                  <a:cubicBezTo>
                    <a:pt x="7221088" y="237575"/>
                    <a:pt x="7229341" y="279842"/>
                    <a:pt x="7229341" y="325360"/>
                  </a:cubicBezTo>
                  <a:lnTo>
                    <a:pt x="7229341" y="325360"/>
                  </a:lnTo>
                  <a:cubicBezTo>
                    <a:pt x="7229341" y="367876"/>
                    <a:pt x="7222089" y="407079"/>
                    <a:pt x="7207583" y="442968"/>
                  </a:cubicBezTo>
                  <a:cubicBezTo>
                    <a:pt x="7192952" y="478858"/>
                    <a:pt x="7172506" y="511620"/>
                    <a:pt x="7146246" y="541257"/>
                  </a:cubicBezTo>
                  <a:lnTo>
                    <a:pt x="7146246" y="541257"/>
                  </a:lnTo>
                  <a:cubicBezTo>
                    <a:pt x="7172506" y="569393"/>
                    <a:pt x="7192952" y="602031"/>
                    <a:pt x="7207583" y="639171"/>
                  </a:cubicBezTo>
                  <a:cubicBezTo>
                    <a:pt x="7222089" y="676310"/>
                    <a:pt x="7229341" y="716138"/>
                    <a:pt x="7229341" y="758655"/>
                  </a:cubicBezTo>
                  <a:lnTo>
                    <a:pt x="7229341" y="758655"/>
                  </a:lnTo>
                  <a:cubicBezTo>
                    <a:pt x="7229341" y="804173"/>
                    <a:pt x="7221088" y="846440"/>
                    <a:pt x="7204581" y="885455"/>
                  </a:cubicBezTo>
                  <a:cubicBezTo>
                    <a:pt x="7187950" y="924470"/>
                    <a:pt x="7164941" y="958609"/>
                    <a:pt x="7135554" y="987870"/>
                  </a:cubicBezTo>
                  <a:cubicBezTo>
                    <a:pt x="7106168" y="1017007"/>
                    <a:pt x="7071904" y="1040016"/>
                    <a:pt x="7032764" y="1056897"/>
                  </a:cubicBezTo>
                  <a:cubicBezTo>
                    <a:pt x="6993749" y="1073654"/>
                    <a:pt x="6951482" y="1082032"/>
                    <a:pt x="6905964" y="1082032"/>
                  </a:cubicBezTo>
                  <a:lnTo>
                    <a:pt x="6905964" y="1082032"/>
                  </a:lnTo>
                  <a:close/>
                  <a:moveTo>
                    <a:pt x="6362188" y="650237"/>
                  </a:moveTo>
                  <a:lnTo>
                    <a:pt x="6362188" y="864634"/>
                  </a:lnTo>
                  <a:lnTo>
                    <a:pt x="6905964" y="864634"/>
                  </a:lnTo>
                  <a:cubicBezTo>
                    <a:pt x="6936601" y="864634"/>
                    <a:pt x="6962049" y="854505"/>
                    <a:pt x="6982307" y="834247"/>
                  </a:cubicBezTo>
                  <a:lnTo>
                    <a:pt x="6982307" y="834247"/>
                  </a:lnTo>
                  <a:cubicBezTo>
                    <a:pt x="7002690" y="813989"/>
                    <a:pt x="7012881" y="788792"/>
                    <a:pt x="7012881" y="758655"/>
                  </a:cubicBezTo>
                  <a:lnTo>
                    <a:pt x="7012881" y="758655"/>
                  </a:lnTo>
                  <a:cubicBezTo>
                    <a:pt x="7012881" y="727518"/>
                    <a:pt x="7002690" y="701633"/>
                    <a:pt x="6982307" y="681000"/>
                  </a:cubicBezTo>
                  <a:cubicBezTo>
                    <a:pt x="6962049" y="660492"/>
                    <a:pt x="6936601" y="650237"/>
                    <a:pt x="6905964" y="650237"/>
                  </a:cubicBezTo>
                  <a:lnTo>
                    <a:pt x="6905964" y="650237"/>
                  </a:lnTo>
                  <a:lnTo>
                    <a:pt x="6362188" y="650237"/>
                  </a:lnTo>
                  <a:close/>
                  <a:moveTo>
                    <a:pt x="6362188" y="214879"/>
                  </a:moveTo>
                  <a:lnTo>
                    <a:pt x="6362188" y="432840"/>
                  </a:lnTo>
                  <a:lnTo>
                    <a:pt x="6905964" y="432840"/>
                  </a:lnTo>
                  <a:cubicBezTo>
                    <a:pt x="6936601" y="432840"/>
                    <a:pt x="6962049" y="422711"/>
                    <a:pt x="6982307" y="402453"/>
                  </a:cubicBezTo>
                  <a:lnTo>
                    <a:pt x="6982307" y="402453"/>
                  </a:lnTo>
                  <a:cubicBezTo>
                    <a:pt x="7002690" y="376317"/>
                    <a:pt x="7012881" y="350620"/>
                    <a:pt x="7012881" y="325360"/>
                  </a:cubicBezTo>
                  <a:lnTo>
                    <a:pt x="7012881" y="325360"/>
                  </a:lnTo>
                  <a:cubicBezTo>
                    <a:pt x="7012881" y="295223"/>
                    <a:pt x="7002252" y="269275"/>
                    <a:pt x="6980994" y="247517"/>
                  </a:cubicBezTo>
                  <a:cubicBezTo>
                    <a:pt x="6959610" y="225758"/>
                    <a:pt x="6934601" y="214879"/>
                    <a:pt x="6905964" y="214879"/>
                  </a:cubicBezTo>
                  <a:lnTo>
                    <a:pt x="6905964" y="214879"/>
                  </a:lnTo>
                  <a:lnTo>
                    <a:pt x="6362188" y="21487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KR" dirty="0"/>
            </a:p>
          </p:txBody>
        </p:sp>
        <p:sp>
          <p:nvSpPr>
            <p:cNvPr id="15" name="Graphic 29">
              <a:extLst>
                <a:ext uri="{FF2B5EF4-FFF2-40B4-BE49-F238E27FC236}">
                  <a16:creationId xmlns:a16="http://schemas.microsoft.com/office/drawing/2014/main" id="{05FAFDAB-CB0C-2D49-848D-94CD0667034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-196243" y="5622777"/>
              <a:ext cx="3928719" cy="4115283"/>
            </a:xfrm>
            <a:custGeom>
              <a:avLst/>
              <a:gdLst>
                <a:gd name="connsiteX0" fmla="*/ 1428209 w 3467508"/>
                <a:gd name="connsiteY0" fmla="*/ 3438852 h 3632172"/>
                <a:gd name="connsiteX1" fmla="*/ 995377 w 3467508"/>
                <a:gd name="connsiteY1" fmla="*/ 2521966 h 3632172"/>
                <a:gd name="connsiteX2" fmla="*/ 487826 w 3467508"/>
                <a:gd name="connsiteY2" fmla="*/ 2521966 h 3632172"/>
                <a:gd name="connsiteX3" fmla="*/ 165848 w 3467508"/>
                <a:gd name="connsiteY3" fmla="*/ 2285196 h 3632172"/>
                <a:gd name="connsiteX4" fmla="*/ 165848 w 3467508"/>
                <a:gd name="connsiteY4" fmla="*/ 2285196 h 3632172"/>
                <a:gd name="connsiteX5" fmla="*/ 295399 w 3467508"/>
                <a:gd name="connsiteY5" fmla="*/ 1907607 h 3632172"/>
                <a:gd name="connsiteX6" fmla="*/ 295399 w 3467508"/>
                <a:gd name="connsiteY6" fmla="*/ 1907607 h 3632172"/>
                <a:gd name="connsiteX7" fmla="*/ 603686 w 3467508"/>
                <a:gd name="connsiteY7" fmla="*/ 1692139 h 3632172"/>
                <a:gd name="connsiteX8" fmla="*/ 32435 w 3467508"/>
                <a:gd name="connsiteY8" fmla="*/ 482074 h 3632172"/>
                <a:gd name="connsiteX9" fmla="*/ 116569 w 3467508"/>
                <a:gd name="connsiteY9" fmla="*/ 83206 h 3632172"/>
                <a:gd name="connsiteX10" fmla="*/ 116569 w 3467508"/>
                <a:gd name="connsiteY10" fmla="*/ 83206 h 3632172"/>
                <a:gd name="connsiteX11" fmla="*/ 523323 w 3467508"/>
                <a:gd name="connsiteY11" fmla="*/ 56624 h 3632172"/>
                <a:gd name="connsiteX12" fmla="*/ 523323 w 3467508"/>
                <a:gd name="connsiteY12" fmla="*/ 56624 h 3632172"/>
                <a:gd name="connsiteX13" fmla="*/ 451805 w 3467508"/>
                <a:gd name="connsiteY13" fmla="*/ 164964 h 3632172"/>
                <a:gd name="connsiteX14" fmla="*/ 526500 w 3467508"/>
                <a:gd name="connsiteY14" fmla="*/ 58773 h 3632172"/>
                <a:gd name="connsiteX15" fmla="*/ 1343435 w 3467508"/>
                <a:gd name="connsiteY15" fmla="*/ 633726 h 3632172"/>
                <a:gd name="connsiteX16" fmla="*/ 1723377 w 3467508"/>
                <a:gd name="connsiteY16" fmla="*/ 389071 h 3632172"/>
                <a:gd name="connsiteX17" fmla="*/ 2116189 w 3467508"/>
                <a:gd name="connsiteY17" fmla="*/ 634709 h 3632172"/>
                <a:gd name="connsiteX18" fmla="*/ 2940346 w 3467508"/>
                <a:gd name="connsiteY18" fmla="*/ 58567 h 3632172"/>
                <a:gd name="connsiteX19" fmla="*/ 3014744 w 3467508"/>
                <a:gd name="connsiteY19" fmla="*/ 164964 h 3632172"/>
                <a:gd name="connsiteX20" fmla="*/ 2943203 w 3467508"/>
                <a:gd name="connsiteY20" fmla="*/ 56624 h 3632172"/>
                <a:gd name="connsiteX21" fmla="*/ 3129528 w 3467508"/>
                <a:gd name="connsiteY21" fmla="*/ 8 h 3632172"/>
                <a:gd name="connsiteX22" fmla="*/ 3129528 w 3467508"/>
                <a:gd name="connsiteY22" fmla="*/ 8 h 3632172"/>
                <a:gd name="connsiteX23" fmla="*/ 3349979 w 3467508"/>
                <a:gd name="connsiteY23" fmla="*/ 83206 h 3632172"/>
                <a:gd name="connsiteX24" fmla="*/ 3349979 w 3467508"/>
                <a:gd name="connsiteY24" fmla="*/ 83206 h 3632172"/>
                <a:gd name="connsiteX25" fmla="*/ 3434068 w 3467508"/>
                <a:gd name="connsiteY25" fmla="*/ 482097 h 3632172"/>
                <a:gd name="connsiteX26" fmla="*/ 3434068 w 3467508"/>
                <a:gd name="connsiteY26" fmla="*/ 482097 h 3632172"/>
                <a:gd name="connsiteX27" fmla="*/ 2858955 w 3467508"/>
                <a:gd name="connsiteY27" fmla="*/ 1700391 h 3632172"/>
                <a:gd name="connsiteX28" fmla="*/ 3153573 w 3467508"/>
                <a:gd name="connsiteY28" fmla="*/ 1907721 h 3632172"/>
                <a:gd name="connsiteX29" fmla="*/ 3282803 w 3467508"/>
                <a:gd name="connsiteY29" fmla="*/ 2285561 h 3632172"/>
                <a:gd name="connsiteX30" fmla="*/ 3282803 w 3467508"/>
                <a:gd name="connsiteY30" fmla="*/ 2285561 h 3632172"/>
                <a:gd name="connsiteX31" fmla="*/ 2960962 w 3467508"/>
                <a:gd name="connsiteY31" fmla="*/ 2521966 h 3632172"/>
                <a:gd name="connsiteX32" fmla="*/ 2960962 w 3467508"/>
                <a:gd name="connsiteY32" fmla="*/ 2521966 h 3632172"/>
                <a:gd name="connsiteX33" fmla="*/ 2660995 w 3467508"/>
                <a:gd name="connsiteY33" fmla="*/ 2521966 h 3632172"/>
                <a:gd name="connsiteX34" fmla="*/ 2785288 w 3467508"/>
                <a:gd name="connsiteY34" fmla="*/ 2262339 h 3632172"/>
                <a:gd name="connsiteX35" fmla="*/ 2960962 w 3467508"/>
                <a:gd name="connsiteY35" fmla="*/ 2262339 h 3632172"/>
                <a:gd name="connsiteX36" fmla="*/ 3035062 w 3467508"/>
                <a:gd name="connsiteY36" fmla="*/ 2207872 h 3632172"/>
                <a:gd name="connsiteX37" fmla="*/ 3035062 w 3467508"/>
                <a:gd name="connsiteY37" fmla="*/ 2207872 h 3632172"/>
                <a:gd name="connsiteX38" fmla="*/ 3004755 w 3467508"/>
                <a:gd name="connsiteY38" fmla="*/ 2120492 h 3632172"/>
                <a:gd name="connsiteX39" fmla="*/ 3004755 w 3467508"/>
                <a:gd name="connsiteY39" fmla="*/ 2120492 h 3632172"/>
                <a:gd name="connsiteX40" fmla="*/ 2746455 w 3467508"/>
                <a:gd name="connsiteY40" fmla="*/ 1938737 h 3632172"/>
                <a:gd name="connsiteX41" fmla="*/ 2593705 w 3467508"/>
                <a:gd name="connsiteY41" fmla="*/ 2262339 h 3632172"/>
                <a:gd name="connsiteX42" fmla="*/ 2403470 w 3467508"/>
                <a:gd name="connsiteY42" fmla="*/ 2665276 h 3632172"/>
                <a:gd name="connsiteX43" fmla="*/ 2038293 w 3467508"/>
                <a:gd name="connsiteY43" fmla="*/ 3438852 h 3632172"/>
                <a:gd name="connsiteX44" fmla="*/ 1733251 w 3467508"/>
                <a:gd name="connsiteY44" fmla="*/ 3632172 h 3632172"/>
                <a:gd name="connsiteX45" fmla="*/ 1733251 w 3467508"/>
                <a:gd name="connsiteY45" fmla="*/ 3632172 h 3632172"/>
                <a:gd name="connsiteX46" fmla="*/ 1428209 w 3467508"/>
                <a:gd name="connsiteY46" fmla="*/ 3438852 h 3632172"/>
                <a:gd name="connsiteX47" fmla="*/ 1663013 w 3467508"/>
                <a:gd name="connsiteY47" fmla="*/ 3327999 h 3632172"/>
                <a:gd name="connsiteX48" fmla="*/ 1733251 w 3467508"/>
                <a:gd name="connsiteY48" fmla="*/ 3372523 h 3632172"/>
                <a:gd name="connsiteX49" fmla="*/ 1733251 w 3467508"/>
                <a:gd name="connsiteY49" fmla="*/ 3372523 h 3632172"/>
                <a:gd name="connsiteX50" fmla="*/ 1803489 w 3467508"/>
                <a:gd name="connsiteY50" fmla="*/ 3327999 h 3632172"/>
                <a:gd name="connsiteX51" fmla="*/ 1803489 w 3467508"/>
                <a:gd name="connsiteY51" fmla="*/ 3327999 h 3632172"/>
                <a:gd name="connsiteX52" fmla="*/ 2184003 w 3467508"/>
                <a:gd name="connsiteY52" fmla="*/ 2521966 h 3632172"/>
                <a:gd name="connsiteX53" fmla="*/ 1282523 w 3467508"/>
                <a:gd name="connsiteY53" fmla="*/ 2521966 h 3632172"/>
                <a:gd name="connsiteX54" fmla="*/ 443645 w 3467508"/>
                <a:gd name="connsiteY54" fmla="*/ 2120789 h 3632172"/>
                <a:gd name="connsiteX55" fmla="*/ 413657 w 3467508"/>
                <a:gd name="connsiteY55" fmla="*/ 2207826 h 3632172"/>
                <a:gd name="connsiteX56" fmla="*/ 413657 w 3467508"/>
                <a:gd name="connsiteY56" fmla="*/ 2207826 h 3632172"/>
                <a:gd name="connsiteX57" fmla="*/ 487826 w 3467508"/>
                <a:gd name="connsiteY57" fmla="*/ 2262339 h 3632172"/>
                <a:gd name="connsiteX58" fmla="*/ 487826 w 3467508"/>
                <a:gd name="connsiteY58" fmla="*/ 2262339 h 3632172"/>
                <a:gd name="connsiteX59" fmla="*/ 709877 w 3467508"/>
                <a:gd name="connsiteY59" fmla="*/ 2262339 h 3632172"/>
                <a:gd name="connsiteX60" fmla="*/ 709877 w 3467508"/>
                <a:gd name="connsiteY60" fmla="*/ 2265104 h 3632172"/>
                <a:gd name="connsiteX61" fmla="*/ 1449923 w 3467508"/>
                <a:gd name="connsiteY61" fmla="*/ 2265104 h 3632172"/>
                <a:gd name="connsiteX62" fmla="*/ 1449923 w 3467508"/>
                <a:gd name="connsiteY62" fmla="*/ 2262339 h 3632172"/>
                <a:gd name="connsiteX63" fmla="*/ 2306559 w 3467508"/>
                <a:gd name="connsiteY63" fmla="*/ 2262339 h 3632172"/>
                <a:gd name="connsiteX64" fmla="*/ 2530964 w 3467508"/>
                <a:gd name="connsiteY64" fmla="*/ 1787040 h 3632172"/>
                <a:gd name="connsiteX65" fmla="*/ 1728703 w 3467508"/>
                <a:gd name="connsiteY65" fmla="*/ 1222393 h 3632172"/>
                <a:gd name="connsiteX66" fmla="*/ 931973 w 3467508"/>
                <a:gd name="connsiteY66" fmla="*/ 1779383 h 3632172"/>
                <a:gd name="connsiteX67" fmla="*/ 1075648 w 3467508"/>
                <a:gd name="connsiteY67" fmla="*/ 2083808 h 3632172"/>
                <a:gd name="connsiteX68" fmla="*/ 788549 w 3467508"/>
                <a:gd name="connsiteY68" fmla="*/ 2083808 h 3632172"/>
                <a:gd name="connsiteX69" fmla="*/ 716093 w 3467508"/>
                <a:gd name="connsiteY69" fmla="*/ 1930327 h 3632172"/>
                <a:gd name="connsiteX70" fmla="*/ 2643463 w 3467508"/>
                <a:gd name="connsiteY70" fmla="*/ 1548716 h 3632172"/>
                <a:gd name="connsiteX71" fmla="*/ 3199310 w 3467508"/>
                <a:gd name="connsiteY71" fmla="*/ 371243 h 3632172"/>
                <a:gd name="connsiteX72" fmla="*/ 3179927 w 3467508"/>
                <a:gd name="connsiteY72" fmla="*/ 279383 h 3632172"/>
                <a:gd name="connsiteX73" fmla="*/ 3179927 w 3467508"/>
                <a:gd name="connsiteY73" fmla="*/ 279383 h 3632172"/>
                <a:gd name="connsiteX74" fmla="*/ 3086489 w 3467508"/>
                <a:gd name="connsiteY74" fmla="*/ 273166 h 3632172"/>
                <a:gd name="connsiteX75" fmla="*/ 3086489 w 3467508"/>
                <a:gd name="connsiteY75" fmla="*/ 273166 h 3632172"/>
                <a:gd name="connsiteX76" fmla="*/ 2128143 w 3467508"/>
                <a:gd name="connsiteY76" fmla="*/ 943157 h 3632172"/>
                <a:gd name="connsiteX77" fmla="*/ 2053287 w 3467508"/>
                <a:gd name="connsiteY77" fmla="*/ 897306 h 3632172"/>
                <a:gd name="connsiteX78" fmla="*/ 2051344 w 3467508"/>
                <a:gd name="connsiteY78" fmla="*/ 900392 h 3632172"/>
                <a:gd name="connsiteX79" fmla="*/ 1725435 w 3467508"/>
                <a:gd name="connsiteY79" fmla="*/ 696559 h 3632172"/>
                <a:gd name="connsiteX80" fmla="*/ 1410450 w 3467508"/>
                <a:gd name="connsiteY80" fmla="*/ 899341 h 3632172"/>
                <a:gd name="connsiteX81" fmla="*/ 1410358 w 3467508"/>
                <a:gd name="connsiteY81" fmla="*/ 899227 h 3632172"/>
                <a:gd name="connsiteX82" fmla="*/ 1336807 w 3467508"/>
                <a:gd name="connsiteY82" fmla="*/ 946540 h 3632172"/>
                <a:gd name="connsiteX83" fmla="*/ 380013 w 3467508"/>
                <a:gd name="connsiteY83" fmla="*/ 273166 h 3632172"/>
                <a:gd name="connsiteX84" fmla="*/ 286575 w 3467508"/>
                <a:gd name="connsiteY84" fmla="*/ 279383 h 3632172"/>
                <a:gd name="connsiteX85" fmla="*/ 286575 w 3467508"/>
                <a:gd name="connsiteY85" fmla="*/ 279383 h 3632172"/>
                <a:gd name="connsiteX86" fmla="*/ 267216 w 3467508"/>
                <a:gd name="connsiteY86" fmla="*/ 371243 h 3632172"/>
                <a:gd name="connsiteX87" fmla="*/ 267216 w 3467508"/>
                <a:gd name="connsiteY87" fmla="*/ 371243 h 3632172"/>
                <a:gd name="connsiteX88" fmla="*/ 819519 w 3467508"/>
                <a:gd name="connsiteY88" fmla="*/ 1541195 h 3632172"/>
                <a:gd name="connsiteX89" fmla="*/ 1502904 w 3467508"/>
                <a:gd name="connsiteY89" fmla="*/ 1063473 h 3632172"/>
                <a:gd name="connsiteX90" fmla="*/ 1732086 w 3467508"/>
                <a:gd name="connsiteY90" fmla="*/ 908438 h 3632172"/>
                <a:gd name="connsiteX91" fmla="*/ 2147821 w 3467508"/>
                <a:gd name="connsiteY91" fmla="*/ 1204063 h 3632172"/>
                <a:gd name="connsiteX92" fmla="*/ 2150839 w 3467508"/>
                <a:gd name="connsiteY92" fmla="*/ 1202029 h 363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467508" h="3632172">
                  <a:moveTo>
                    <a:pt x="1428209" y="3438852"/>
                  </a:moveTo>
                  <a:lnTo>
                    <a:pt x="995377" y="2521966"/>
                  </a:lnTo>
                  <a:lnTo>
                    <a:pt x="487826" y="2521966"/>
                  </a:lnTo>
                  <a:cubicBezTo>
                    <a:pt x="337135" y="2521966"/>
                    <a:pt x="210761" y="2429008"/>
                    <a:pt x="165848" y="2285196"/>
                  </a:cubicBezTo>
                  <a:lnTo>
                    <a:pt x="165848" y="2285196"/>
                  </a:lnTo>
                  <a:cubicBezTo>
                    <a:pt x="120958" y="2141337"/>
                    <a:pt x="171996" y="1992999"/>
                    <a:pt x="295399" y="1907607"/>
                  </a:cubicBezTo>
                  <a:lnTo>
                    <a:pt x="295399" y="1907607"/>
                  </a:lnTo>
                  <a:lnTo>
                    <a:pt x="603686" y="1692139"/>
                  </a:lnTo>
                  <a:lnTo>
                    <a:pt x="32435" y="482074"/>
                  </a:lnTo>
                  <a:cubicBezTo>
                    <a:pt x="-32889" y="343701"/>
                    <a:pt x="938" y="183432"/>
                    <a:pt x="116569" y="83206"/>
                  </a:cubicBezTo>
                  <a:lnTo>
                    <a:pt x="116569" y="83206"/>
                  </a:lnTo>
                  <a:cubicBezTo>
                    <a:pt x="232201" y="-17043"/>
                    <a:pt x="395647" y="-27693"/>
                    <a:pt x="523323" y="56624"/>
                  </a:cubicBezTo>
                  <a:lnTo>
                    <a:pt x="523323" y="56624"/>
                  </a:lnTo>
                  <a:lnTo>
                    <a:pt x="451805" y="164964"/>
                  </a:lnTo>
                  <a:lnTo>
                    <a:pt x="526500" y="58773"/>
                  </a:lnTo>
                  <a:lnTo>
                    <a:pt x="1343435" y="633726"/>
                  </a:lnTo>
                  <a:lnTo>
                    <a:pt x="1723377" y="389071"/>
                  </a:lnTo>
                  <a:lnTo>
                    <a:pt x="2116189" y="634709"/>
                  </a:lnTo>
                  <a:lnTo>
                    <a:pt x="2940346" y="58567"/>
                  </a:lnTo>
                  <a:lnTo>
                    <a:pt x="3014744" y="164964"/>
                  </a:lnTo>
                  <a:lnTo>
                    <a:pt x="2943203" y="56624"/>
                  </a:lnTo>
                  <a:cubicBezTo>
                    <a:pt x="3000619" y="18728"/>
                    <a:pt x="3065233" y="-14"/>
                    <a:pt x="3129528" y="8"/>
                  </a:cubicBezTo>
                  <a:lnTo>
                    <a:pt x="3129528" y="8"/>
                  </a:lnTo>
                  <a:cubicBezTo>
                    <a:pt x="3208200" y="8"/>
                    <a:pt x="3286347" y="28031"/>
                    <a:pt x="3349979" y="83206"/>
                  </a:cubicBezTo>
                  <a:lnTo>
                    <a:pt x="3349979" y="83206"/>
                  </a:lnTo>
                  <a:cubicBezTo>
                    <a:pt x="3465610" y="183432"/>
                    <a:pt x="3499415" y="343724"/>
                    <a:pt x="3434068" y="482097"/>
                  </a:cubicBezTo>
                  <a:lnTo>
                    <a:pt x="3434068" y="482097"/>
                  </a:lnTo>
                  <a:lnTo>
                    <a:pt x="2858955" y="1700391"/>
                  </a:lnTo>
                  <a:lnTo>
                    <a:pt x="3153573" y="1907721"/>
                  </a:lnTo>
                  <a:cubicBezTo>
                    <a:pt x="3277113" y="1993662"/>
                    <a:pt x="3327853" y="2141954"/>
                    <a:pt x="3282803" y="2285561"/>
                  </a:cubicBezTo>
                  <a:lnTo>
                    <a:pt x="3282803" y="2285561"/>
                  </a:lnTo>
                  <a:cubicBezTo>
                    <a:pt x="3237799" y="2429169"/>
                    <a:pt x="3111450" y="2521966"/>
                    <a:pt x="2960962" y="2521966"/>
                  </a:cubicBezTo>
                  <a:lnTo>
                    <a:pt x="2960962" y="2521966"/>
                  </a:lnTo>
                  <a:lnTo>
                    <a:pt x="2660995" y="2521966"/>
                  </a:lnTo>
                  <a:lnTo>
                    <a:pt x="2785288" y="2262339"/>
                  </a:lnTo>
                  <a:lnTo>
                    <a:pt x="2960962" y="2262339"/>
                  </a:lnTo>
                  <a:cubicBezTo>
                    <a:pt x="3012458" y="2262339"/>
                    <a:pt x="3029898" y="2224284"/>
                    <a:pt x="3035062" y="2207872"/>
                  </a:cubicBezTo>
                  <a:lnTo>
                    <a:pt x="3035062" y="2207872"/>
                  </a:lnTo>
                  <a:cubicBezTo>
                    <a:pt x="3040206" y="2191530"/>
                    <a:pt x="3047565" y="2150298"/>
                    <a:pt x="3004755" y="2120492"/>
                  </a:cubicBezTo>
                  <a:lnTo>
                    <a:pt x="3004755" y="2120492"/>
                  </a:lnTo>
                  <a:lnTo>
                    <a:pt x="2746455" y="1938737"/>
                  </a:lnTo>
                  <a:lnTo>
                    <a:pt x="2593705" y="2262339"/>
                  </a:lnTo>
                  <a:lnTo>
                    <a:pt x="2403470" y="2665276"/>
                  </a:lnTo>
                  <a:lnTo>
                    <a:pt x="2038293" y="3438852"/>
                  </a:lnTo>
                  <a:cubicBezTo>
                    <a:pt x="1981998" y="3558093"/>
                    <a:pt x="1865109" y="3632172"/>
                    <a:pt x="1733251" y="3632172"/>
                  </a:cubicBezTo>
                  <a:lnTo>
                    <a:pt x="1733251" y="3632172"/>
                  </a:lnTo>
                  <a:cubicBezTo>
                    <a:pt x="1601393" y="3632172"/>
                    <a:pt x="1484527" y="3558093"/>
                    <a:pt x="1428209" y="3438852"/>
                  </a:cubicBezTo>
                  <a:moveTo>
                    <a:pt x="1663013" y="3327999"/>
                  </a:moveTo>
                  <a:cubicBezTo>
                    <a:pt x="1681984" y="3368180"/>
                    <a:pt x="1718440" y="3372523"/>
                    <a:pt x="1733251" y="3372523"/>
                  </a:cubicBezTo>
                  <a:lnTo>
                    <a:pt x="1733251" y="3372523"/>
                  </a:lnTo>
                  <a:cubicBezTo>
                    <a:pt x="1748062" y="3372523"/>
                    <a:pt x="1784518" y="3368180"/>
                    <a:pt x="1803489" y="3327999"/>
                  </a:cubicBezTo>
                  <a:lnTo>
                    <a:pt x="1803489" y="3327999"/>
                  </a:lnTo>
                  <a:lnTo>
                    <a:pt x="2184003" y="2521966"/>
                  </a:lnTo>
                  <a:lnTo>
                    <a:pt x="1282523" y="2521966"/>
                  </a:lnTo>
                  <a:close/>
                  <a:moveTo>
                    <a:pt x="443645" y="2120789"/>
                  </a:moveTo>
                  <a:cubicBezTo>
                    <a:pt x="401247" y="2150115"/>
                    <a:pt x="408583" y="2191393"/>
                    <a:pt x="413657" y="2207826"/>
                  </a:cubicBezTo>
                  <a:lnTo>
                    <a:pt x="413657" y="2207826"/>
                  </a:lnTo>
                  <a:cubicBezTo>
                    <a:pt x="418823" y="2224192"/>
                    <a:pt x="436285" y="2262339"/>
                    <a:pt x="487826" y="2262339"/>
                  </a:cubicBezTo>
                  <a:lnTo>
                    <a:pt x="487826" y="2262339"/>
                  </a:lnTo>
                  <a:lnTo>
                    <a:pt x="709877" y="2262339"/>
                  </a:lnTo>
                  <a:lnTo>
                    <a:pt x="709877" y="2265104"/>
                  </a:lnTo>
                  <a:lnTo>
                    <a:pt x="1449923" y="2265104"/>
                  </a:lnTo>
                  <a:lnTo>
                    <a:pt x="1449923" y="2262339"/>
                  </a:lnTo>
                  <a:lnTo>
                    <a:pt x="2306559" y="2262339"/>
                  </a:lnTo>
                  <a:lnTo>
                    <a:pt x="2530964" y="1787040"/>
                  </a:lnTo>
                  <a:lnTo>
                    <a:pt x="1728703" y="1222393"/>
                  </a:lnTo>
                  <a:lnTo>
                    <a:pt x="931973" y="1779383"/>
                  </a:lnTo>
                  <a:lnTo>
                    <a:pt x="1075648" y="2083808"/>
                  </a:lnTo>
                  <a:lnTo>
                    <a:pt x="788549" y="2083808"/>
                  </a:lnTo>
                  <a:lnTo>
                    <a:pt x="716093" y="1930327"/>
                  </a:lnTo>
                  <a:close/>
                  <a:moveTo>
                    <a:pt x="2643463" y="1548716"/>
                  </a:moveTo>
                  <a:lnTo>
                    <a:pt x="3199310" y="371243"/>
                  </a:lnTo>
                  <a:cubicBezTo>
                    <a:pt x="3221960" y="323176"/>
                    <a:pt x="3193343" y="290994"/>
                    <a:pt x="3179927" y="279383"/>
                  </a:cubicBezTo>
                  <a:lnTo>
                    <a:pt x="3179927" y="279383"/>
                  </a:lnTo>
                  <a:cubicBezTo>
                    <a:pt x="3166601" y="267818"/>
                    <a:pt x="3130785" y="244138"/>
                    <a:pt x="3086489" y="273166"/>
                  </a:cubicBezTo>
                  <a:lnTo>
                    <a:pt x="3086489" y="273166"/>
                  </a:lnTo>
                  <a:lnTo>
                    <a:pt x="2128143" y="943157"/>
                  </a:lnTo>
                  <a:lnTo>
                    <a:pt x="2053287" y="897306"/>
                  </a:lnTo>
                  <a:lnTo>
                    <a:pt x="2051344" y="900392"/>
                  </a:lnTo>
                  <a:lnTo>
                    <a:pt x="1725435" y="696559"/>
                  </a:lnTo>
                  <a:lnTo>
                    <a:pt x="1410450" y="899341"/>
                  </a:lnTo>
                  <a:lnTo>
                    <a:pt x="1410358" y="899227"/>
                  </a:lnTo>
                  <a:lnTo>
                    <a:pt x="1336807" y="946540"/>
                  </a:lnTo>
                  <a:lnTo>
                    <a:pt x="380013" y="273166"/>
                  </a:lnTo>
                  <a:cubicBezTo>
                    <a:pt x="335786" y="244138"/>
                    <a:pt x="299969" y="267818"/>
                    <a:pt x="286575" y="279383"/>
                  </a:cubicBezTo>
                  <a:lnTo>
                    <a:pt x="286575" y="279383"/>
                  </a:lnTo>
                  <a:cubicBezTo>
                    <a:pt x="273205" y="290994"/>
                    <a:pt x="244543" y="323176"/>
                    <a:pt x="267216" y="371243"/>
                  </a:cubicBezTo>
                  <a:lnTo>
                    <a:pt x="267216" y="371243"/>
                  </a:lnTo>
                  <a:lnTo>
                    <a:pt x="819519" y="1541195"/>
                  </a:lnTo>
                  <a:lnTo>
                    <a:pt x="1502904" y="1063473"/>
                  </a:lnTo>
                  <a:lnTo>
                    <a:pt x="1732086" y="908438"/>
                  </a:lnTo>
                  <a:lnTo>
                    <a:pt x="2147821" y="1204063"/>
                  </a:lnTo>
                  <a:lnTo>
                    <a:pt x="2150839" y="1202029"/>
                  </a:lnTo>
                  <a:close/>
                </a:path>
              </a:pathLst>
            </a:custGeom>
            <a:gradFill>
              <a:gsLst>
                <a:gs pos="0">
                  <a:srgbClr val="18E8D9"/>
                </a:gs>
                <a:gs pos="74000">
                  <a:srgbClr val="479FE4"/>
                </a:gs>
                <a:gs pos="83000">
                  <a:srgbClr val="479FE4"/>
                </a:gs>
                <a:gs pos="100000">
                  <a:srgbClr val="5F79EA"/>
                </a:gs>
              </a:gsLst>
              <a:lin ang="5400000" scaled="1"/>
            </a:gradFill>
            <a:ln w="2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 dirty="0"/>
            </a:p>
          </p:txBody>
        </p:sp>
        <p:sp>
          <p:nvSpPr>
            <p:cNvPr id="16" name="Graphic 29">
              <a:extLst>
                <a:ext uri="{FF2B5EF4-FFF2-40B4-BE49-F238E27FC236}">
                  <a16:creationId xmlns:a16="http://schemas.microsoft.com/office/drawing/2014/main" id="{3D575491-6572-3D48-9661-3B64F0FF4C3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958221" y="8919491"/>
              <a:ext cx="6464302" cy="522737"/>
            </a:xfrm>
            <a:custGeom>
              <a:avLst/>
              <a:gdLst>
                <a:gd name="connsiteX0" fmla="*/ 119429 w 4787631"/>
                <a:gd name="connsiteY0" fmla="*/ 381370 h 387152"/>
                <a:gd name="connsiteX1" fmla="*/ 695 w 4787631"/>
                <a:gd name="connsiteY1" fmla="*/ 381370 h 387152"/>
                <a:gd name="connsiteX2" fmla="*/ 132746 w 4787631"/>
                <a:gd name="connsiteY2" fmla="*/ 20103 h 387152"/>
                <a:gd name="connsiteX3" fmla="*/ 267800 w 4787631"/>
                <a:gd name="connsiteY3" fmla="*/ 20103 h 387152"/>
                <a:gd name="connsiteX4" fmla="*/ 399476 w 4787631"/>
                <a:gd name="connsiteY4" fmla="*/ 381370 h 387152"/>
                <a:gd name="connsiteX5" fmla="*/ 276615 w 4787631"/>
                <a:gd name="connsiteY5" fmla="*/ 381370 h 387152"/>
                <a:gd name="connsiteX6" fmla="*/ 261234 w 4787631"/>
                <a:gd name="connsiteY6" fmla="*/ 330350 h 387152"/>
                <a:gd name="connsiteX7" fmla="*/ 134810 w 4787631"/>
                <a:gd name="connsiteY7" fmla="*/ 330350 h 387152"/>
                <a:gd name="connsiteX8" fmla="*/ 119429 w 4787631"/>
                <a:gd name="connsiteY8" fmla="*/ 381370 h 387152"/>
                <a:gd name="connsiteX9" fmla="*/ 197272 w 4787631"/>
                <a:gd name="connsiteY9" fmla="*/ 120830 h 387152"/>
                <a:gd name="connsiteX10" fmla="*/ 159007 w 4787631"/>
                <a:gd name="connsiteY10" fmla="*/ 249505 h 387152"/>
                <a:gd name="connsiteX11" fmla="*/ 237225 w 4787631"/>
                <a:gd name="connsiteY11" fmla="*/ 249505 h 387152"/>
                <a:gd name="connsiteX12" fmla="*/ 199523 w 4787631"/>
                <a:gd name="connsiteY12" fmla="*/ 120830 h 387152"/>
                <a:gd name="connsiteX13" fmla="*/ 197272 w 4787631"/>
                <a:gd name="connsiteY13" fmla="*/ 120830 h 387152"/>
                <a:gd name="connsiteX14" fmla="*/ 423111 w 4787631"/>
                <a:gd name="connsiteY14" fmla="*/ 242565 h 387152"/>
                <a:gd name="connsiteX15" fmla="*/ 423111 w 4787631"/>
                <a:gd name="connsiteY15" fmla="*/ 242565 h 387152"/>
                <a:gd name="connsiteX16" fmla="*/ 464752 w 4787631"/>
                <a:gd name="connsiteY16" fmla="*/ 134523 h 387152"/>
                <a:gd name="connsiteX17" fmla="*/ 578984 w 4787631"/>
                <a:gd name="connsiteY17" fmla="*/ 97758 h 387152"/>
                <a:gd name="connsiteX18" fmla="*/ 578984 w 4787631"/>
                <a:gd name="connsiteY18" fmla="*/ 97758 h 387152"/>
                <a:gd name="connsiteX19" fmla="*/ 695468 w 4787631"/>
                <a:gd name="connsiteY19" fmla="*/ 133585 h 387152"/>
                <a:gd name="connsiteX20" fmla="*/ 735421 w 4787631"/>
                <a:gd name="connsiteY20" fmla="*/ 242565 h 387152"/>
                <a:gd name="connsiteX21" fmla="*/ 735421 w 4787631"/>
                <a:gd name="connsiteY21" fmla="*/ 242565 h 387152"/>
                <a:gd name="connsiteX22" fmla="*/ 735421 w 4787631"/>
                <a:gd name="connsiteY22" fmla="*/ 260572 h 387152"/>
                <a:gd name="connsiteX23" fmla="*/ 527589 w 4787631"/>
                <a:gd name="connsiteY23" fmla="*/ 260572 h 387152"/>
                <a:gd name="connsiteX24" fmla="*/ 540719 w 4787631"/>
                <a:gd name="connsiteY24" fmla="*/ 305590 h 387152"/>
                <a:gd name="connsiteX25" fmla="*/ 583111 w 4787631"/>
                <a:gd name="connsiteY25" fmla="*/ 320783 h 387152"/>
                <a:gd name="connsiteX26" fmla="*/ 583111 w 4787631"/>
                <a:gd name="connsiteY26" fmla="*/ 320783 h 387152"/>
                <a:gd name="connsiteX27" fmla="*/ 621939 w 4787631"/>
                <a:gd name="connsiteY27" fmla="*/ 309904 h 387152"/>
                <a:gd name="connsiteX28" fmla="*/ 634131 w 4787631"/>
                <a:gd name="connsiteY28" fmla="*/ 280643 h 387152"/>
                <a:gd name="connsiteX29" fmla="*/ 634131 w 4787631"/>
                <a:gd name="connsiteY29" fmla="*/ 280643 h 387152"/>
                <a:gd name="connsiteX30" fmla="*/ 735421 w 4787631"/>
                <a:gd name="connsiteY30" fmla="*/ 280643 h 387152"/>
                <a:gd name="connsiteX31" fmla="*/ 697343 w 4787631"/>
                <a:gd name="connsiteY31" fmla="*/ 359424 h 387152"/>
                <a:gd name="connsiteX32" fmla="*/ 585549 w 4787631"/>
                <a:gd name="connsiteY32" fmla="*/ 387747 h 387152"/>
                <a:gd name="connsiteX33" fmla="*/ 585549 w 4787631"/>
                <a:gd name="connsiteY33" fmla="*/ 387747 h 387152"/>
                <a:gd name="connsiteX34" fmla="*/ 465690 w 4787631"/>
                <a:gd name="connsiteY34" fmla="*/ 351545 h 387152"/>
                <a:gd name="connsiteX35" fmla="*/ 423111 w 4787631"/>
                <a:gd name="connsiteY35" fmla="*/ 242565 h 387152"/>
                <a:gd name="connsiteX36" fmla="*/ 527964 w 4787631"/>
                <a:gd name="connsiteY36" fmla="*/ 211053 h 387152"/>
                <a:gd name="connsiteX37" fmla="*/ 527964 w 4787631"/>
                <a:gd name="connsiteY37" fmla="*/ 211053 h 387152"/>
                <a:gd name="connsiteX38" fmla="*/ 630004 w 4787631"/>
                <a:gd name="connsiteY38" fmla="*/ 211053 h 387152"/>
                <a:gd name="connsiteX39" fmla="*/ 617625 w 4787631"/>
                <a:gd name="connsiteY39" fmla="*/ 176914 h 387152"/>
                <a:gd name="connsiteX40" fmla="*/ 583111 w 4787631"/>
                <a:gd name="connsiteY40" fmla="*/ 164347 h 387152"/>
                <a:gd name="connsiteX41" fmla="*/ 583111 w 4787631"/>
                <a:gd name="connsiteY41" fmla="*/ 164347 h 387152"/>
                <a:gd name="connsiteX42" fmla="*/ 527964 w 4787631"/>
                <a:gd name="connsiteY42" fmla="*/ 211053 h 387152"/>
                <a:gd name="connsiteX43" fmla="*/ 890357 w 4787631"/>
                <a:gd name="connsiteY43" fmla="*/ 381370 h 387152"/>
                <a:gd name="connsiteX44" fmla="*/ 786066 w 4787631"/>
                <a:gd name="connsiteY44" fmla="*/ 381370 h 387152"/>
                <a:gd name="connsiteX45" fmla="*/ 786066 w 4787631"/>
                <a:gd name="connsiteY45" fmla="*/ 104136 h 387152"/>
                <a:gd name="connsiteX46" fmla="*/ 871599 w 4787631"/>
                <a:gd name="connsiteY46" fmla="*/ 104136 h 387152"/>
                <a:gd name="connsiteX47" fmla="*/ 878352 w 4787631"/>
                <a:gd name="connsiteY47" fmla="*/ 145965 h 387152"/>
                <a:gd name="connsiteX48" fmla="*/ 908176 w 4787631"/>
                <a:gd name="connsiteY48" fmla="*/ 109575 h 387152"/>
                <a:gd name="connsiteX49" fmla="*/ 954507 w 4787631"/>
                <a:gd name="connsiteY49" fmla="*/ 97195 h 387152"/>
                <a:gd name="connsiteX50" fmla="*/ 954507 w 4787631"/>
                <a:gd name="connsiteY50" fmla="*/ 97195 h 387152"/>
                <a:gd name="connsiteX51" fmla="*/ 970826 w 4787631"/>
                <a:gd name="connsiteY51" fmla="*/ 98696 h 387152"/>
                <a:gd name="connsiteX52" fmla="*/ 982268 w 4787631"/>
                <a:gd name="connsiteY52" fmla="*/ 101885 h 387152"/>
                <a:gd name="connsiteX53" fmla="*/ 982268 w 4787631"/>
                <a:gd name="connsiteY53" fmla="*/ 101885 h 387152"/>
                <a:gd name="connsiteX54" fmla="*/ 985457 w 4787631"/>
                <a:gd name="connsiteY54" fmla="*/ 103573 h 387152"/>
                <a:gd name="connsiteX55" fmla="*/ 985457 w 4787631"/>
                <a:gd name="connsiteY55" fmla="*/ 191358 h 387152"/>
                <a:gd name="connsiteX56" fmla="*/ 951881 w 4787631"/>
                <a:gd name="connsiteY56" fmla="*/ 191358 h 387152"/>
                <a:gd name="connsiteX57" fmla="*/ 904800 w 4787631"/>
                <a:gd name="connsiteY57" fmla="*/ 208239 h 387152"/>
                <a:gd name="connsiteX58" fmla="*/ 890357 w 4787631"/>
                <a:gd name="connsiteY58" fmla="*/ 257946 h 387152"/>
                <a:gd name="connsiteX59" fmla="*/ 890357 w 4787631"/>
                <a:gd name="connsiteY59" fmla="*/ 257946 h 387152"/>
                <a:gd name="connsiteX60" fmla="*/ 890357 w 4787631"/>
                <a:gd name="connsiteY60" fmla="*/ 381370 h 387152"/>
                <a:gd name="connsiteX61" fmla="*/ 1056547 w 4787631"/>
                <a:gd name="connsiteY61" fmla="*/ 350795 h 387152"/>
                <a:gd name="connsiteX62" fmla="*/ 1015093 w 4787631"/>
                <a:gd name="connsiteY62" fmla="*/ 242565 h 387152"/>
                <a:gd name="connsiteX63" fmla="*/ 1056547 w 4787631"/>
                <a:gd name="connsiteY63" fmla="*/ 134523 h 387152"/>
                <a:gd name="connsiteX64" fmla="*/ 1170967 w 4787631"/>
                <a:gd name="connsiteY64" fmla="*/ 97758 h 387152"/>
                <a:gd name="connsiteX65" fmla="*/ 1285575 w 4787631"/>
                <a:gd name="connsiteY65" fmla="*/ 134523 h 387152"/>
                <a:gd name="connsiteX66" fmla="*/ 1327404 w 4787631"/>
                <a:gd name="connsiteY66" fmla="*/ 242565 h 387152"/>
                <a:gd name="connsiteX67" fmla="*/ 1285575 w 4787631"/>
                <a:gd name="connsiteY67" fmla="*/ 350795 h 387152"/>
                <a:gd name="connsiteX68" fmla="*/ 1170967 w 4787631"/>
                <a:gd name="connsiteY68" fmla="*/ 387747 h 387152"/>
                <a:gd name="connsiteX69" fmla="*/ 1056547 w 4787631"/>
                <a:gd name="connsiteY69" fmla="*/ 350795 h 387152"/>
                <a:gd name="connsiteX70" fmla="*/ 1119384 w 4787631"/>
                <a:gd name="connsiteY70" fmla="*/ 227934 h 387152"/>
                <a:gd name="connsiteX71" fmla="*/ 1119384 w 4787631"/>
                <a:gd name="connsiteY71" fmla="*/ 257946 h 387152"/>
                <a:gd name="connsiteX72" fmla="*/ 1170967 w 4787631"/>
                <a:gd name="connsiteY72" fmla="*/ 316657 h 387152"/>
                <a:gd name="connsiteX73" fmla="*/ 1170967 w 4787631"/>
                <a:gd name="connsiteY73" fmla="*/ 316657 h 387152"/>
                <a:gd name="connsiteX74" fmla="*/ 1222925 w 4787631"/>
                <a:gd name="connsiteY74" fmla="*/ 257946 h 387152"/>
                <a:gd name="connsiteX75" fmla="*/ 1222925 w 4787631"/>
                <a:gd name="connsiteY75" fmla="*/ 257946 h 387152"/>
                <a:gd name="connsiteX76" fmla="*/ 1222925 w 4787631"/>
                <a:gd name="connsiteY76" fmla="*/ 227934 h 387152"/>
                <a:gd name="connsiteX77" fmla="*/ 1170967 w 4787631"/>
                <a:gd name="connsiteY77" fmla="*/ 168849 h 387152"/>
                <a:gd name="connsiteX78" fmla="*/ 1170967 w 4787631"/>
                <a:gd name="connsiteY78" fmla="*/ 168849 h 387152"/>
                <a:gd name="connsiteX79" fmla="*/ 1119384 w 4787631"/>
                <a:gd name="connsiteY79" fmla="*/ 227934 h 387152"/>
                <a:gd name="connsiteX80" fmla="*/ 1119384 w 4787631"/>
                <a:gd name="connsiteY80" fmla="*/ 227934 h 387152"/>
                <a:gd name="connsiteX81" fmla="*/ 1361917 w 4787631"/>
                <a:gd name="connsiteY81" fmla="*/ 309904 h 387152"/>
                <a:gd name="connsiteX82" fmla="*/ 1361917 w 4787631"/>
                <a:gd name="connsiteY82" fmla="*/ 309904 h 387152"/>
                <a:gd name="connsiteX83" fmla="*/ 1370546 w 4787631"/>
                <a:gd name="connsiteY83" fmla="*/ 267700 h 387152"/>
                <a:gd name="connsiteX84" fmla="*/ 1394367 w 4787631"/>
                <a:gd name="connsiteY84" fmla="*/ 239189 h 387152"/>
                <a:gd name="connsiteX85" fmla="*/ 1434321 w 4787631"/>
                <a:gd name="connsiteY85" fmla="*/ 221932 h 387152"/>
                <a:gd name="connsiteX86" fmla="*/ 1487029 w 4787631"/>
                <a:gd name="connsiteY86" fmla="*/ 213304 h 387152"/>
                <a:gd name="connsiteX87" fmla="*/ 1553805 w 4787631"/>
                <a:gd name="connsiteY87" fmla="*/ 211053 h 387152"/>
                <a:gd name="connsiteX88" fmla="*/ 1553805 w 4787631"/>
                <a:gd name="connsiteY88" fmla="*/ 211053 h 387152"/>
                <a:gd name="connsiteX89" fmla="*/ 1553805 w 4787631"/>
                <a:gd name="connsiteY89" fmla="*/ 197547 h 387152"/>
                <a:gd name="connsiteX90" fmla="*/ 1542551 w 4787631"/>
                <a:gd name="connsiteY90" fmla="*/ 172788 h 387152"/>
                <a:gd name="connsiteX91" fmla="*/ 1513289 w 4787631"/>
                <a:gd name="connsiteY91" fmla="*/ 164347 h 387152"/>
                <a:gd name="connsiteX92" fmla="*/ 1513289 w 4787631"/>
                <a:gd name="connsiteY92" fmla="*/ 164347 h 387152"/>
                <a:gd name="connsiteX93" fmla="*/ 1485341 w 4787631"/>
                <a:gd name="connsiteY93" fmla="*/ 170162 h 387152"/>
                <a:gd name="connsiteX94" fmla="*/ 1473524 w 4787631"/>
                <a:gd name="connsiteY94" fmla="*/ 188544 h 387152"/>
                <a:gd name="connsiteX95" fmla="*/ 1473524 w 4787631"/>
                <a:gd name="connsiteY95" fmla="*/ 188544 h 387152"/>
                <a:gd name="connsiteX96" fmla="*/ 1473524 w 4787631"/>
                <a:gd name="connsiteY96" fmla="*/ 190795 h 387152"/>
                <a:gd name="connsiteX97" fmla="*/ 1370358 w 4787631"/>
                <a:gd name="connsiteY97" fmla="*/ 190795 h 387152"/>
                <a:gd name="connsiteX98" fmla="*/ 1369983 w 4787631"/>
                <a:gd name="connsiteY98" fmla="*/ 183479 h 387152"/>
                <a:gd name="connsiteX99" fmla="*/ 1369983 w 4787631"/>
                <a:gd name="connsiteY99" fmla="*/ 183479 h 387152"/>
                <a:gd name="connsiteX100" fmla="*/ 1407498 w 4787631"/>
                <a:gd name="connsiteY100" fmla="*/ 121017 h 387152"/>
                <a:gd name="connsiteX101" fmla="*/ 1514790 w 4787631"/>
                <a:gd name="connsiteY101" fmla="*/ 97758 h 387152"/>
                <a:gd name="connsiteX102" fmla="*/ 1514790 w 4787631"/>
                <a:gd name="connsiteY102" fmla="*/ 97758 h 387152"/>
                <a:gd name="connsiteX103" fmla="*/ 1569561 w 4787631"/>
                <a:gd name="connsiteY103" fmla="*/ 102260 h 387152"/>
                <a:gd name="connsiteX104" fmla="*/ 1614767 w 4787631"/>
                <a:gd name="connsiteY104" fmla="*/ 117078 h 387152"/>
                <a:gd name="connsiteX105" fmla="*/ 1646842 w 4787631"/>
                <a:gd name="connsiteY105" fmla="*/ 145402 h 387152"/>
                <a:gd name="connsiteX106" fmla="*/ 1658471 w 4787631"/>
                <a:gd name="connsiteY106" fmla="*/ 187981 h 387152"/>
                <a:gd name="connsiteX107" fmla="*/ 1658471 w 4787631"/>
                <a:gd name="connsiteY107" fmla="*/ 187981 h 387152"/>
                <a:gd name="connsiteX108" fmla="*/ 1658471 w 4787631"/>
                <a:gd name="connsiteY108" fmla="*/ 296211 h 387152"/>
                <a:gd name="connsiteX109" fmla="*/ 1662598 w 4787631"/>
                <a:gd name="connsiteY109" fmla="*/ 311030 h 387152"/>
                <a:gd name="connsiteX110" fmla="*/ 1675165 w 4787631"/>
                <a:gd name="connsiteY110" fmla="*/ 316657 h 387152"/>
                <a:gd name="connsiteX111" fmla="*/ 1675165 w 4787631"/>
                <a:gd name="connsiteY111" fmla="*/ 316657 h 387152"/>
                <a:gd name="connsiteX112" fmla="*/ 1694110 w 4787631"/>
                <a:gd name="connsiteY112" fmla="*/ 316657 h 387152"/>
                <a:gd name="connsiteX113" fmla="*/ 1694110 w 4787631"/>
                <a:gd name="connsiteY113" fmla="*/ 377243 h 387152"/>
                <a:gd name="connsiteX114" fmla="*/ 1687733 w 4787631"/>
                <a:gd name="connsiteY114" fmla="*/ 380244 h 387152"/>
                <a:gd name="connsiteX115" fmla="*/ 1669351 w 4787631"/>
                <a:gd name="connsiteY115" fmla="*/ 384746 h 387152"/>
                <a:gd name="connsiteX116" fmla="*/ 1639526 w 4787631"/>
                <a:gd name="connsiteY116" fmla="*/ 387747 h 387152"/>
                <a:gd name="connsiteX117" fmla="*/ 1639526 w 4787631"/>
                <a:gd name="connsiteY117" fmla="*/ 387747 h 387152"/>
                <a:gd name="connsiteX118" fmla="*/ 1589257 w 4787631"/>
                <a:gd name="connsiteY118" fmla="*/ 378556 h 387152"/>
                <a:gd name="connsiteX119" fmla="*/ 1562246 w 4787631"/>
                <a:gd name="connsiteY119" fmla="*/ 352859 h 387152"/>
                <a:gd name="connsiteX120" fmla="*/ 1562246 w 4787631"/>
                <a:gd name="connsiteY120" fmla="*/ 352859 h 387152"/>
                <a:gd name="connsiteX121" fmla="*/ 1459643 w 4787631"/>
                <a:gd name="connsiteY121" fmla="*/ 387747 h 387152"/>
                <a:gd name="connsiteX122" fmla="*/ 1459643 w 4787631"/>
                <a:gd name="connsiteY122" fmla="*/ 387747 h 387152"/>
                <a:gd name="connsiteX123" fmla="*/ 1361917 w 4787631"/>
                <a:gd name="connsiteY123" fmla="*/ 309904 h 387152"/>
                <a:gd name="connsiteX124" fmla="*/ 1466583 w 4787631"/>
                <a:gd name="connsiteY124" fmla="*/ 296211 h 387152"/>
                <a:gd name="connsiteX125" fmla="*/ 1466583 w 4787631"/>
                <a:gd name="connsiteY125" fmla="*/ 296211 h 387152"/>
                <a:gd name="connsiteX126" fmla="*/ 1502222 w 4787631"/>
                <a:gd name="connsiteY126" fmla="*/ 322659 h 387152"/>
                <a:gd name="connsiteX127" fmla="*/ 1502222 w 4787631"/>
                <a:gd name="connsiteY127" fmla="*/ 322659 h 387152"/>
                <a:gd name="connsiteX128" fmla="*/ 1538236 w 4787631"/>
                <a:gd name="connsiteY128" fmla="*/ 311592 h 387152"/>
                <a:gd name="connsiteX129" fmla="*/ 1553805 w 4787631"/>
                <a:gd name="connsiteY129" fmla="*/ 284207 h 387152"/>
                <a:gd name="connsiteX130" fmla="*/ 1553805 w 4787631"/>
                <a:gd name="connsiteY130" fmla="*/ 284207 h 387152"/>
                <a:gd name="connsiteX131" fmla="*/ 1553805 w 4787631"/>
                <a:gd name="connsiteY131" fmla="*/ 260572 h 387152"/>
                <a:gd name="connsiteX132" fmla="*/ 1487967 w 4787631"/>
                <a:gd name="connsiteY132" fmla="*/ 270138 h 387152"/>
                <a:gd name="connsiteX133" fmla="*/ 1466583 w 4787631"/>
                <a:gd name="connsiteY133" fmla="*/ 296211 h 387152"/>
                <a:gd name="connsiteX134" fmla="*/ 1757135 w 4787631"/>
                <a:gd name="connsiteY134" fmla="*/ 350795 h 387152"/>
                <a:gd name="connsiteX135" fmla="*/ 1715681 w 4787631"/>
                <a:gd name="connsiteY135" fmla="*/ 242565 h 387152"/>
                <a:gd name="connsiteX136" fmla="*/ 1757135 w 4787631"/>
                <a:gd name="connsiteY136" fmla="*/ 134523 h 387152"/>
                <a:gd name="connsiteX137" fmla="*/ 1871555 w 4787631"/>
                <a:gd name="connsiteY137" fmla="*/ 97758 h 387152"/>
                <a:gd name="connsiteX138" fmla="*/ 1871555 w 4787631"/>
                <a:gd name="connsiteY138" fmla="*/ 97758 h 387152"/>
                <a:gd name="connsiteX139" fmla="*/ 1931391 w 4787631"/>
                <a:gd name="connsiteY139" fmla="*/ 104323 h 387152"/>
                <a:gd name="connsiteX140" fmla="*/ 1979597 w 4787631"/>
                <a:gd name="connsiteY140" fmla="*/ 124956 h 387152"/>
                <a:gd name="connsiteX141" fmla="*/ 2012610 w 4787631"/>
                <a:gd name="connsiteY141" fmla="*/ 161908 h 387152"/>
                <a:gd name="connsiteX142" fmla="*/ 2024428 w 4787631"/>
                <a:gd name="connsiteY142" fmla="*/ 215930 h 387152"/>
                <a:gd name="connsiteX143" fmla="*/ 2024428 w 4787631"/>
                <a:gd name="connsiteY143" fmla="*/ 215930 h 387152"/>
                <a:gd name="connsiteX144" fmla="*/ 1923138 w 4787631"/>
                <a:gd name="connsiteY144" fmla="*/ 215930 h 387152"/>
                <a:gd name="connsiteX145" fmla="*/ 1871555 w 4787631"/>
                <a:gd name="connsiteY145" fmla="*/ 168849 h 387152"/>
                <a:gd name="connsiteX146" fmla="*/ 1819972 w 4787631"/>
                <a:gd name="connsiteY146" fmla="*/ 227934 h 387152"/>
                <a:gd name="connsiteX147" fmla="*/ 1819972 w 4787631"/>
                <a:gd name="connsiteY147" fmla="*/ 227934 h 387152"/>
                <a:gd name="connsiteX148" fmla="*/ 1819972 w 4787631"/>
                <a:gd name="connsiteY148" fmla="*/ 257946 h 387152"/>
                <a:gd name="connsiteX149" fmla="*/ 1873618 w 4787631"/>
                <a:gd name="connsiteY149" fmla="*/ 316657 h 387152"/>
                <a:gd name="connsiteX150" fmla="*/ 1927264 w 4787631"/>
                <a:gd name="connsiteY150" fmla="*/ 268450 h 387152"/>
                <a:gd name="connsiteX151" fmla="*/ 1927264 w 4787631"/>
                <a:gd name="connsiteY151" fmla="*/ 268450 h 387152"/>
                <a:gd name="connsiteX152" fmla="*/ 2024428 w 4787631"/>
                <a:gd name="connsiteY152" fmla="*/ 268450 h 387152"/>
                <a:gd name="connsiteX153" fmla="*/ 2012610 w 4787631"/>
                <a:gd name="connsiteY153" fmla="*/ 322659 h 387152"/>
                <a:gd name="connsiteX154" fmla="*/ 1979597 w 4787631"/>
                <a:gd name="connsiteY154" fmla="*/ 359986 h 387152"/>
                <a:gd name="connsiteX155" fmla="*/ 1931391 w 4787631"/>
                <a:gd name="connsiteY155" fmla="*/ 380807 h 387152"/>
                <a:gd name="connsiteX156" fmla="*/ 1871555 w 4787631"/>
                <a:gd name="connsiteY156" fmla="*/ 387747 h 387152"/>
                <a:gd name="connsiteX157" fmla="*/ 1871555 w 4787631"/>
                <a:gd name="connsiteY157" fmla="*/ 387747 h 387152"/>
                <a:gd name="connsiteX158" fmla="*/ 1757135 w 4787631"/>
                <a:gd name="connsiteY158" fmla="*/ 350795 h 387152"/>
                <a:gd name="connsiteX159" fmla="*/ 2107523 w 4787631"/>
                <a:gd name="connsiteY159" fmla="*/ 350795 h 387152"/>
                <a:gd name="connsiteX160" fmla="*/ 2065881 w 4787631"/>
                <a:gd name="connsiteY160" fmla="*/ 242565 h 387152"/>
                <a:gd name="connsiteX161" fmla="*/ 2107523 w 4787631"/>
                <a:gd name="connsiteY161" fmla="*/ 134523 h 387152"/>
                <a:gd name="connsiteX162" fmla="*/ 2221943 w 4787631"/>
                <a:gd name="connsiteY162" fmla="*/ 97758 h 387152"/>
                <a:gd name="connsiteX163" fmla="*/ 2336550 w 4787631"/>
                <a:gd name="connsiteY163" fmla="*/ 134523 h 387152"/>
                <a:gd name="connsiteX164" fmla="*/ 2378379 w 4787631"/>
                <a:gd name="connsiteY164" fmla="*/ 242565 h 387152"/>
                <a:gd name="connsiteX165" fmla="*/ 2336550 w 4787631"/>
                <a:gd name="connsiteY165" fmla="*/ 350795 h 387152"/>
                <a:gd name="connsiteX166" fmla="*/ 2221943 w 4787631"/>
                <a:gd name="connsiteY166" fmla="*/ 387747 h 387152"/>
                <a:gd name="connsiteX167" fmla="*/ 2107523 w 4787631"/>
                <a:gd name="connsiteY167" fmla="*/ 350795 h 387152"/>
                <a:gd name="connsiteX168" fmla="*/ 2170360 w 4787631"/>
                <a:gd name="connsiteY168" fmla="*/ 227934 h 387152"/>
                <a:gd name="connsiteX169" fmla="*/ 2170360 w 4787631"/>
                <a:gd name="connsiteY169" fmla="*/ 257946 h 387152"/>
                <a:gd name="connsiteX170" fmla="*/ 2221943 w 4787631"/>
                <a:gd name="connsiteY170" fmla="*/ 316657 h 387152"/>
                <a:gd name="connsiteX171" fmla="*/ 2221943 w 4787631"/>
                <a:gd name="connsiteY171" fmla="*/ 316657 h 387152"/>
                <a:gd name="connsiteX172" fmla="*/ 2273901 w 4787631"/>
                <a:gd name="connsiteY172" fmla="*/ 257946 h 387152"/>
                <a:gd name="connsiteX173" fmla="*/ 2273901 w 4787631"/>
                <a:gd name="connsiteY173" fmla="*/ 257946 h 387152"/>
                <a:gd name="connsiteX174" fmla="*/ 2273901 w 4787631"/>
                <a:gd name="connsiteY174" fmla="*/ 227934 h 387152"/>
                <a:gd name="connsiteX175" fmla="*/ 2221943 w 4787631"/>
                <a:gd name="connsiteY175" fmla="*/ 168849 h 387152"/>
                <a:gd name="connsiteX176" fmla="*/ 2221943 w 4787631"/>
                <a:gd name="connsiteY176" fmla="*/ 168849 h 387152"/>
                <a:gd name="connsiteX177" fmla="*/ 2170360 w 4787631"/>
                <a:gd name="connsiteY177" fmla="*/ 227934 h 387152"/>
                <a:gd name="connsiteX178" fmla="*/ 2170360 w 4787631"/>
                <a:gd name="connsiteY178" fmla="*/ 227934 h 387152"/>
                <a:gd name="connsiteX179" fmla="*/ 2427711 w 4787631"/>
                <a:gd name="connsiteY179" fmla="*/ 283644 h 387152"/>
                <a:gd name="connsiteX180" fmla="*/ 2427711 w 4787631"/>
                <a:gd name="connsiteY180" fmla="*/ 283644 h 387152"/>
                <a:gd name="connsiteX181" fmla="*/ 2427711 w 4787631"/>
                <a:gd name="connsiteY181" fmla="*/ 104136 h 387152"/>
                <a:gd name="connsiteX182" fmla="*/ 2532190 w 4787631"/>
                <a:gd name="connsiteY182" fmla="*/ 104136 h 387152"/>
                <a:gd name="connsiteX183" fmla="*/ 2532190 w 4787631"/>
                <a:gd name="connsiteY183" fmla="*/ 271076 h 387152"/>
                <a:gd name="connsiteX184" fmla="*/ 2541381 w 4787631"/>
                <a:gd name="connsiteY184" fmla="*/ 299775 h 387152"/>
                <a:gd name="connsiteX185" fmla="*/ 2567641 w 4787631"/>
                <a:gd name="connsiteY185" fmla="*/ 310654 h 387152"/>
                <a:gd name="connsiteX186" fmla="*/ 2567641 w 4787631"/>
                <a:gd name="connsiteY186" fmla="*/ 310654 h 387152"/>
                <a:gd name="connsiteX187" fmla="*/ 2598966 w 4787631"/>
                <a:gd name="connsiteY187" fmla="*/ 297899 h 387152"/>
                <a:gd name="connsiteX188" fmla="*/ 2611158 w 4787631"/>
                <a:gd name="connsiteY188" fmla="*/ 266950 h 387152"/>
                <a:gd name="connsiteX189" fmla="*/ 2611158 w 4787631"/>
                <a:gd name="connsiteY189" fmla="*/ 266950 h 387152"/>
                <a:gd name="connsiteX190" fmla="*/ 2611158 w 4787631"/>
                <a:gd name="connsiteY190" fmla="*/ 104136 h 387152"/>
                <a:gd name="connsiteX191" fmla="*/ 2715449 w 4787631"/>
                <a:gd name="connsiteY191" fmla="*/ 104136 h 387152"/>
                <a:gd name="connsiteX192" fmla="*/ 2715449 w 4787631"/>
                <a:gd name="connsiteY192" fmla="*/ 381370 h 387152"/>
                <a:gd name="connsiteX193" fmla="*/ 2629916 w 4787631"/>
                <a:gd name="connsiteY193" fmla="*/ 381370 h 387152"/>
                <a:gd name="connsiteX194" fmla="*/ 2623163 w 4787631"/>
                <a:gd name="connsiteY194" fmla="*/ 339353 h 387152"/>
                <a:gd name="connsiteX195" fmla="*/ 2580584 w 4787631"/>
                <a:gd name="connsiteY195" fmla="*/ 374805 h 387152"/>
                <a:gd name="connsiteX196" fmla="*/ 2524499 w 4787631"/>
                <a:gd name="connsiteY196" fmla="*/ 387747 h 387152"/>
                <a:gd name="connsiteX197" fmla="*/ 2524499 w 4787631"/>
                <a:gd name="connsiteY197" fmla="*/ 387747 h 387152"/>
                <a:gd name="connsiteX198" fmla="*/ 2451908 w 4787631"/>
                <a:gd name="connsiteY198" fmla="*/ 360924 h 387152"/>
                <a:gd name="connsiteX199" fmla="*/ 2427711 w 4787631"/>
                <a:gd name="connsiteY199" fmla="*/ 283644 h 387152"/>
                <a:gd name="connsiteX200" fmla="*/ 2764594 w 4787631"/>
                <a:gd name="connsiteY200" fmla="*/ 291147 h 387152"/>
                <a:gd name="connsiteX201" fmla="*/ 2764594 w 4787631"/>
                <a:gd name="connsiteY201" fmla="*/ 291147 h 387152"/>
                <a:gd name="connsiteX202" fmla="*/ 2861382 w 4787631"/>
                <a:gd name="connsiteY202" fmla="*/ 291147 h 387152"/>
                <a:gd name="connsiteX203" fmla="*/ 2861382 w 4787631"/>
                <a:gd name="connsiteY203" fmla="*/ 293210 h 387152"/>
                <a:gd name="connsiteX204" fmla="*/ 2866634 w 4787631"/>
                <a:gd name="connsiteY204" fmla="*/ 309341 h 387152"/>
                <a:gd name="connsiteX205" fmla="*/ 2879201 w 4787631"/>
                <a:gd name="connsiteY205" fmla="*/ 319095 h 387152"/>
                <a:gd name="connsiteX206" fmla="*/ 2893832 w 4787631"/>
                <a:gd name="connsiteY206" fmla="*/ 323785 h 387152"/>
                <a:gd name="connsiteX207" fmla="*/ 2907337 w 4787631"/>
                <a:gd name="connsiteY207" fmla="*/ 325285 h 387152"/>
                <a:gd name="connsiteX208" fmla="*/ 2907337 w 4787631"/>
                <a:gd name="connsiteY208" fmla="*/ 325285 h 387152"/>
                <a:gd name="connsiteX209" fmla="*/ 2950854 w 4787631"/>
                <a:gd name="connsiteY209" fmla="*/ 304652 h 387152"/>
                <a:gd name="connsiteX210" fmla="*/ 2950854 w 4787631"/>
                <a:gd name="connsiteY210" fmla="*/ 304652 h 387152"/>
                <a:gd name="connsiteX211" fmla="*/ 2941100 w 4787631"/>
                <a:gd name="connsiteY211" fmla="*/ 291147 h 387152"/>
                <a:gd name="connsiteX212" fmla="*/ 2915403 w 4787631"/>
                <a:gd name="connsiteY212" fmla="*/ 283081 h 387152"/>
                <a:gd name="connsiteX213" fmla="*/ 2880514 w 4787631"/>
                <a:gd name="connsiteY213" fmla="*/ 277454 h 387152"/>
                <a:gd name="connsiteX214" fmla="*/ 2842249 w 4787631"/>
                <a:gd name="connsiteY214" fmla="*/ 268825 h 387152"/>
                <a:gd name="connsiteX215" fmla="*/ 2807173 w 4787631"/>
                <a:gd name="connsiteY215" fmla="*/ 254757 h 387152"/>
                <a:gd name="connsiteX216" fmla="*/ 2781475 w 4787631"/>
                <a:gd name="connsiteY216" fmla="*/ 230185 h 387152"/>
                <a:gd name="connsiteX217" fmla="*/ 2771721 w 4787631"/>
                <a:gd name="connsiteY217" fmla="*/ 191920 h 387152"/>
                <a:gd name="connsiteX218" fmla="*/ 2771721 w 4787631"/>
                <a:gd name="connsiteY218" fmla="*/ 191920 h 387152"/>
                <a:gd name="connsiteX219" fmla="*/ 2779224 w 4787631"/>
                <a:gd name="connsiteY219" fmla="*/ 154030 h 387152"/>
                <a:gd name="connsiteX220" fmla="*/ 2799482 w 4787631"/>
                <a:gd name="connsiteY220" fmla="*/ 127020 h 387152"/>
                <a:gd name="connsiteX221" fmla="*/ 2830432 w 4787631"/>
                <a:gd name="connsiteY221" fmla="*/ 109951 h 387152"/>
                <a:gd name="connsiteX222" fmla="*/ 2868322 w 4787631"/>
                <a:gd name="connsiteY222" fmla="*/ 100384 h 387152"/>
                <a:gd name="connsiteX223" fmla="*/ 2910901 w 4787631"/>
                <a:gd name="connsiteY223" fmla="*/ 97758 h 387152"/>
                <a:gd name="connsiteX224" fmla="*/ 2910901 w 4787631"/>
                <a:gd name="connsiteY224" fmla="*/ 97758 h 387152"/>
                <a:gd name="connsiteX225" fmla="*/ 2959670 w 4787631"/>
                <a:gd name="connsiteY225" fmla="*/ 102635 h 387152"/>
                <a:gd name="connsiteX226" fmla="*/ 3001874 w 4787631"/>
                <a:gd name="connsiteY226" fmla="*/ 117641 h 387152"/>
                <a:gd name="connsiteX227" fmla="*/ 3032449 w 4787631"/>
                <a:gd name="connsiteY227" fmla="*/ 145590 h 387152"/>
                <a:gd name="connsiteX228" fmla="*/ 3043703 w 4787631"/>
                <a:gd name="connsiteY228" fmla="*/ 187043 h 387152"/>
                <a:gd name="connsiteX229" fmla="*/ 3043703 w 4787631"/>
                <a:gd name="connsiteY229" fmla="*/ 187043 h 387152"/>
                <a:gd name="connsiteX230" fmla="*/ 2946540 w 4787631"/>
                <a:gd name="connsiteY230" fmla="*/ 187043 h 387152"/>
                <a:gd name="connsiteX231" fmla="*/ 2933035 w 4787631"/>
                <a:gd name="connsiteY231" fmla="*/ 165472 h 387152"/>
                <a:gd name="connsiteX232" fmla="*/ 2933035 w 4787631"/>
                <a:gd name="connsiteY232" fmla="*/ 165472 h 387152"/>
                <a:gd name="connsiteX233" fmla="*/ 2909400 w 4787631"/>
                <a:gd name="connsiteY233" fmla="*/ 160220 h 387152"/>
                <a:gd name="connsiteX234" fmla="*/ 2909400 w 4787631"/>
                <a:gd name="connsiteY234" fmla="*/ 160220 h 387152"/>
                <a:gd name="connsiteX235" fmla="*/ 2871511 w 4787631"/>
                <a:gd name="connsiteY235" fmla="*/ 178040 h 387152"/>
                <a:gd name="connsiteX236" fmla="*/ 2871511 w 4787631"/>
                <a:gd name="connsiteY236" fmla="*/ 178040 h 387152"/>
                <a:gd name="connsiteX237" fmla="*/ 2881264 w 4787631"/>
                <a:gd name="connsiteY237" fmla="*/ 190607 h 387152"/>
                <a:gd name="connsiteX238" fmla="*/ 2906962 w 4787631"/>
                <a:gd name="connsiteY238" fmla="*/ 197923 h 387152"/>
                <a:gd name="connsiteX239" fmla="*/ 2941851 w 4787631"/>
                <a:gd name="connsiteY239" fmla="*/ 203175 h 387152"/>
                <a:gd name="connsiteX240" fmla="*/ 2980116 w 4787631"/>
                <a:gd name="connsiteY240" fmla="*/ 211053 h 387152"/>
                <a:gd name="connsiteX241" fmla="*/ 3015192 w 4787631"/>
                <a:gd name="connsiteY241" fmla="*/ 225121 h 387152"/>
                <a:gd name="connsiteX242" fmla="*/ 3040890 w 4787631"/>
                <a:gd name="connsiteY242" fmla="*/ 250068 h 387152"/>
                <a:gd name="connsiteX243" fmla="*/ 3050643 w 4787631"/>
                <a:gd name="connsiteY243" fmla="*/ 289646 h 387152"/>
                <a:gd name="connsiteX244" fmla="*/ 3050643 w 4787631"/>
                <a:gd name="connsiteY244" fmla="*/ 289646 h 387152"/>
                <a:gd name="connsiteX245" fmla="*/ 3042953 w 4787631"/>
                <a:gd name="connsiteY245" fmla="*/ 329037 h 387152"/>
                <a:gd name="connsiteX246" fmla="*/ 3022320 w 4787631"/>
                <a:gd name="connsiteY246" fmla="*/ 357173 h 387152"/>
                <a:gd name="connsiteX247" fmla="*/ 2990620 w 4787631"/>
                <a:gd name="connsiteY247" fmla="*/ 375180 h 387152"/>
                <a:gd name="connsiteX248" fmla="*/ 2951605 w 4787631"/>
                <a:gd name="connsiteY248" fmla="*/ 384934 h 387152"/>
                <a:gd name="connsiteX249" fmla="*/ 2907337 w 4787631"/>
                <a:gd name="connsiteY249" fmla="*/ 387747 h 387152"/>
                <a:gd name="connsiteX250" fmla="*/ 2907337 w 4787631"/>
                <a:gd name="connsiteY250" fmla="*/ 387747 h 387152"/>
                <a:gd name="connsiteX251" fmla="*/ 2855567 w 4787631"/>
                <a:gd name="connsiteY251" fmla="*/ 382308 h 387152"/>
                <a:gd name="connsiteX252" fmla="*/ 2810174 w 4787631"/>
                <a:gd name="connsiteY252" fmla="*/ 365614 h 387152"/>
                <a:gd name="connsiteX253" fmla="*/ 2776973 w 4787631"/>
                <a:gd name="connsiteY253" fmla="*/ 335227 h 387152"/>
                <a:gd name="connsiteX254" fmla="*/ 2764594 w 4787631"/>
                <a:gd name="connsiteY254" fmla="*/ 291147 h 387152"/>
                <a:gd name="connsiteX255" fmla="*/ 3121546 w 4787631"/>
                <a:gd name="connsiteY255" fmla="*/ 174851 h 387152"/>
                <a:gd name="connsiteX256" fmla="*/ 3082531 w 4787631"/>
                <a:gd name="connsiteY256" fmla="*/ 174851 h 387152"/>
                <a:gd name="connsiteX257" fmla="*/ 3082531 w 4787631"/>
                <a:gd name="connsiteY257" fmla="*/ 104136 h 387152"/>
                <a:gd name="connsiteX258" fmla="*/ 3125673 w 4787631"/>
                <a:gd name="connsiteY258" fmla="*/ 104136 h 387152"/>
                <a:gd name="connsiteX259" fmla="*/ 3148182 w 4787631"/>
                <a:gd name="connsiteY259" fmla="*/ 20103 h 387152"/>
                <a:gd name="connsiteX260" fmla="*/ 3225838 w 4787631"/>
                <a:gd name="connsiteY260" fmla="*/ 20103 h 387152"/>
                <a:gd name="connsiteX261" fmla="*/ 3225838 w 4787631"/>
                <a:gd name="connsiteY261" fmla="*/ 104136 h 387152"/>
                <a:gd name="connsiteX262" fmla="*/ 3284923 w 4787631"/>
                <a:gd name="connsiteY262" fmla="*/ 104136 h 387152"/>
                <a:gd name="connsiteX263" fmla="*/ 3284923 w 4787631"/>
                <a:gd name="connsiteY263" fmla="*/ 174851 h 387152"/>
                <a:gd name="connsiteX264" fmla="*/ 3225838 w 4787631"/>
                <a:gd name="connsiteY264" fmla="*/ 174851 h 387152"/>
                <a:gd name="connsiteX265" fmla="*/ 3225838 w 4787631"/>
                <a:gd name="connsiteY265" fmla="*/ 280643 h 387152"/>
                <a:gd name="connsiteX266" fmla="*/ 3232215 w 4787631"/>
                <a:gd name="connsiteY266" fmla="*/ 308028 h 387152"/>
                <a:gd name="connsiteX267" fmla="*/ 3255286 w 4787631"/>
                <a:gd name="connsiteY267" fmla="*/ 316657 h 387152"/>
                <a:gd name="connsiteX268" fmla="*/ 3255286 w 4787631"/>
                <a:gd name="connsiteY268" fmla="*/ 316657 h 387152"/>
                <a:gd name="connsiteX269" fmla="*/ 3284923 w 4787631"/>
                <a:gd name="connsiteY269" fmla="*/ 316657 h 387152"/>
                <a:gd name="connsiteX270" fmla="*/ 3284923 w 4787631"/>
                <a:gd name="connsiteY270" fmla="*/ 378369 h 387152"/>
                <a:gd name="connsiteX271" fmla="*/ 3252473 w 4787631"/>
                <a:gd name="connsiteY271" fmla="*/ 385121 h 387152"/>
                <a:gd name="connsiteX272" fmla="*/ 3217584 w 4787631"/>
                <a:gd name="connsiteY272" fmla="*/ 387747 h 387152"/>
                <a:gd name="connsiteX273" fmla="*/ 3217584 w 4787631"/>
                <a:gd name="connsiteY273" fmla="*/ 387747 h 387152"/>
                <a:gd name="connsiteX274" fmla="*/ 3178569 w 4787631"/>
                <a:gd name="connsiteY274" fmla="*/ 383996 h 387152"/>
                <a:gd name="connsiteX275" fmla="*/ 3148557 w 4787631"/>
                <a:gd name="connsiteY275" fmla="*/ 371991 h 387152"/>
                <a:gd name="connsiteX276" fmla="*/ 3128487 w 4787631"/>
                <a:gd name="connsiteY276" fmla="*/ 349107 h 387152"/>
                <a:gd name="connsiteX277" fmla="*/ 3121546 w 4787631"/>
                <a:gd name="connsiteY277" fmla="*/ 313656 h 387152"/>
                <a:gd name="connsiteX278" fmla="*/ 3121546 w 4787631"/>
                <a:gd name="connsiteY278" fmla="*/ 313656 h 387152"/>
                <a:gd name="connsiteX279" fmla="*/ 3121546 w 4787631"/>
                <a:gd name="connsiteY279" fmla="*/ 174851 h 387152"/>
                <a:gd name="connsiteX280" fmla="*/ 3441360 w 4787631"/>
                <a:gd name="connsiteY280" fmla="*/ 381370 h 387152"/>
                <a:gd name="connsiteX281" fmla="*/ 3336693 w 4787631"/>
                <a:gd name="connsiteY281" fmla="*/ 381370 h 387152"/>
                <a:gd name="connsiteX282" fmla="*/ 3336693 w 4787631"/>
                <a:gd name="connsiteY282" fmla="*/ 104136 h 387152"/>
                <a:gd name="connsiteX283" fmla="*/ 3441360 w 4787631"/>
                <a:gd name="connsiteY283" fmla="*/ 104136 h 387152"/>
                <a:gd name="connsiteX284" fmla="*/ 3441360 w 4787631"/>
                <a:gd name="connsiteY284" fmla="*/ 381370 h 387152"/>
                <a:gd name="connsiteX285" fmla="*/ 3441360 w 4787631"/>
                <a:gd name="connsiteY285" fmla="*/ 71498 h 387152"/>
                <a:gd name="connsiteX286" fmla="*/ 3336693 w 4787631"/>
                <a:gd name="connsiteY286" fmla="*/ 71498 h 387152"/>
                <a:gd name="connsiteX287" fmla="*/ 3336693 w 4787631"/>
                <a:gd name="connsiteY287" fmla="*/ 595 h 387152"/>
                <a:gd name="connsiteX288" fmla="*/ 3441360 w 4787631"/>
                <a:gd name="connsiteY288" fmla="*/ 595 h 387152"/>
                <a:gd name="connsiteX289" fmla="*/ 3441360 w 4787631"/>
                <a:gd name="connsiteY289" fmla="*/ 71498 h 387152"/>
                <a:gd name="connsiteX290" fmla="*/ 3536647 w 4787631"/>
                <a:gd name="connsiteY290" fmla="*/ 350795 h 387152"/>
                <a:gd name="connsiteX291" fmla="*/ 3495193 w 4787631"/>
                <a:gd name="connsiteY291" fmla="*/ 242565 h 387152"/>
                <a:gd name="connsiteX292" fmla="*/ 3536647 w 4787631"/>
                <a:gd name="connsiteY292" fmla="*/ 134523 h 387152"/>
                <a:gd name="connsiteX293" fmla="*/ 3651067 w 4787631"/>
                <a:gd name="connsiteY293" fmla="*/ 97758 h 387152"/>
                <a:gd name="connsiteX294" fmla="*/ 3651067 w 4787631"/>
                <a:gd name="connsiteY294" fmla="*/ 97758 h 387152"/>
                <a:gd name="connsiteX295" fmla="*/ 3710715 w 4787631"/>
                <a:gd name="connsiteY295" fmla="*/ 104323 h 387152"/>
                <a:gd name="connsiteX296" fmla="*/ 3758922 w 4787631"/>
                <a:gd name="connsiteY296" fmla="*/ 124956 h 387152"/>
                <a:gd name="connsiteX297" fmla="*/ 3792122 w 4787631"/>
                <a:gd name="connsiteY297" fmla="*/ 161908 h 387152"/>
                <a:gd name="connsiteX298" fmla="*/ 3803940 w 4787631"/>
                <a:gd name="connsiteY298" fmla="*/ 215930 h 387152"/>
                <a:gd name="connsiteX299" fmla="*/ 3803940 w 4787631"/>
                <a:gd name="connsiteY299" fmla="*/ 215930 h 387152"/>
                <a:gd name="connsiteX300" fmla="*/ 3702650 w 4787631"/>
                <a:gd name="connsiteY300" fmla="*/ 215930 h 387152"/>
                <a:gd name="connsiteX301" fmla="*/ 3651067 w 4787631"/>
                <a:gd name="connsiteY301" fmla="*/ 168849 h 387152"/>
                <a:gd name="connsiteX302" fmla="*/ 3599484 w 4787631"/>
                <a:gd name="connsiteY302" fmla="*/ 227934 h 387152"/>
                <a:gd name="connsiteX303" fmla="*/ 3599484 w 4787631"/>
                <a:gd name="connsiteY303" fmla="*/ 227934 h 387152"/>
                <a:gd name="connsiteX304" fmla="*/ 3599484 w 4787631"/>
                <a:gd name="connsiteY304" fmla="*/ 257946 h 387152"/>
                <a:gd name="connsiteX305" fmla="*/ 3653130 w 4787631"/>
                <a:gd name="connsiteY305" fmla="*/ 316657 h 387152"/>
                <a:gd name="connsiteX306" fmla="*/ 3706777 w 4787631"/>
                <a:gd name="connsiteY306" fmla="*/ 268450 h 387152"/>
                <a:gd name="connsiteX307" fmla="*/ 3706777 w 4787631"/>
                <a:gd name="connsiteY307" fmla="*/ 268450 h 387152"/>
                <a:gd name="connsiteX308" fmla="*/ 3803940 w 4787631"/>
                <a:gd name="connsiteY308" fmla="*/ 268450 h 387152"/>
                <a:gd name="connsiteX309" fmla="*/ 3792122 w 4787631"/>
                <a:gd name="connsiteY309" fmla="*/ 322659 h 387152"/>
                <a:gd name="connsiteX310" fmla="*/ 3759110 w 4787631"/>
                <a:gd name="connsiteY310" fmla="*/ 359986 h 387152"/>
                <a:gd name="connsiteX311" fmla="*/ 3710715 w 4787631"/>
                <a:gd name="connsiteY311" fmla="*/ 380807 h 387152"/>
                <a:gd name="connsiteX312" fmla="*/ 3651067 w 4787631"/>
                <a:gd name="connsiteY312" fmla="*/ 387747 h 387152"/>
                <a:gd name="connsiteX313" fmla="*/ 3651067 w 4787631"/>
                <a:gd name="connsiteY313" fmla="*/ 387747 h 387152"/>
                <a:gd name="connsiteX314" fmla="*/ 3536647 w 4787631"/>
                <a:gd name="connsiteY314" fmla="*/ 350795 h 387152"/>
                <a:gd name="connsiteX315" fmla="*/ 3843330 w 4787631"/>
                <a:gd name="connsiteY315" fmla="*/ 291147 h 387152"/>
                <a:gd name="connsiteX316" fmla="*/ 3843330 w 4787631"/>
                <a:gd name="connsiteY316" fmla="*/ 291147 h 387152"/>
                <a:gd name="connsiteX317" fmla="*/ 3940306 w 4787631"/>
                <a:gd name="connsiteY317" fmla="*/ 291147 h 387152"/>
                <a:gd name="connsiteX318" fmla="*/ 3940306 w 4787631"/>
                <a:gd name="connsiteY318" fmla="*/ 293210 h 387152"/>
                <a:gd name="connsiteX319" fmla="*/ 3945370 w 4787631"/>
                <a:gd name="connsiteY319" fmla="*/ 309341 h 387152"/>
                <a:gd name="connsiteX320" fmla="*/ 3957938 w 4787631"/>
                <a:gd name="connsiteY320" fmla="*/ 319095 h 387152"/>
                <a:gd name="connsiteX321" fmla="*/ 3972569 w 4787631"/>
                <a:gd name="connsiteY321" fmla="*/ 323785 h 387152"/>
                <a:gd name="connsiteX322" fmla="*/ 3986261 w 4787631"/>
                <a:gd name="connsiteY322" fmla="*/ 325285 h 387152"/>
                <a:gd name="connsiteX323" fmla="*/ 3986261 w 4787631"/>
                <a:gd name="connsiteY323" fmla="*/ 325285 h 387152"/>
                <a:gd name="connsiteX324" fmla="*/ 4029779 w 4787631"/>
                <a:gd name="connsiteY324" fmla="*/ 304652 h 387152"/>
                <a:gd name="connsiteX325" fmla="*/ 4029779 w 4787631"/>
                <a:gd name="connsiteY325" fmla="*/ 304652 h 387152"/>
                <a:gd name="connsiteX326" fmla="*/ 4020025 w 4787631"/>
                <a:gd name="connsiteY326" fmla="*/ 291147 h 387152"/>
                <a:gd name="connsiteX327" fmla="*/ 3994327 w 4787631"/>
                <a:gd name="connsiteY327" fmla="*/ 283081 h 387152"/>
                <a:gd name="connsiteX328" fmla="*/ 3959438 w 4787631"/>
                <a:gd name="connsiteY328" fmla="*/ 277454 h 387152"/>
                <a:gd name="connsiteX329" fmla="*/ 3921173 w 4787631"/>
                <a:gd name="connsiteY329" fmla="*/ 268825 h 387152"/>
                <a:gd name="connsiteX330" fmla="*/ 3886097 w 4787631"/>
                <a:gd name="connsiteY330" fmla="*/ 254757 h 387152"/>
                <a:gd name="connsiteX331" fmla="*/ 3860399 w 4787631"/>
                <a:gd name="connsiteY331" fmla="*/ 230185 h 387152"/>
                <a:gd name="connsiteX332" fmla="*/ 3850646 w 4787631"/>
                <a:gd name="connsiteY332" fmla="*/ 191920 h 387152"/>
                <a:gd name="connsiteX333" fmla="*/ 3850646 w 4787631"/>
                <a:gd name="connsiteY333" fmla="*/ 191920 h 387152"/>
                <a:gd name="connsiteX334" fmla="*/ 3858148 w 4787631"/>
                <a:gd name="connsiteY334" fmla="*/ 154030 h 387152"/>
                <a:gd name="connsiteX335" fmla="*/ 3878406 w 4787631"/>
                <a:gd name="connsiteY335" fmla="*/ 127020 h 387152"/>
                <a:gd name="connsiteX336" fmla="*/ 3909356 w 4787631"/>
                <a:gd name="connsiteY336" fmla="*/ 109951 h 387152"/>
                <a:gd name="connsiteX337" fmla="*/ 3947058 w 4787631"/>
                <a:gd name="connsiteY337" fmla="*/ 100384 h 387152"/>
                <a:gd name="connsiteX338" fmla="*/ 3989825 w 4787631"/>
                <a:gd name="connsiteY338" fmla="*/ 97758 h 387152"/>
                <a:gd name="connsiteX339" fmla="*/ 3989825 w 4787631"/>
                <a:gd name="connsiteY339" fmla="*/ 97758 h 387152"/>
                <a:gd name="connsiteX340" fmla="*/ 4038594 w 4787631"/>
                <a:gd name="connsiteY340" fmla="*/ 102635 h 387152"/>
                <a:gd name="connsiteX341" fmla="*/ 4080798 w 4787631"/>
                <a:gd name="connsiteY341" fmla="*/ 117641 h 387152"/>
                <a:gd name="connsiteX342" fmla="*/ 4111373 w 4787631"/>
                <a:gd name="connsiteY342" fmla="*/ 145590 h 387152"/>
                <a:gd name="connsiteX343" fmla="*/ 4122628 w 4787631"/>
                <a:gd name="connsiteY343" fmla="*/ 187043 h 387152"/>
                <a:gd name="connsiteX344" fmla="*/ 4122628 w 4787631"/>
                <a:gd name="connsiteY344" fmla="*/ 187043 h 387152"/>
                <a:gd name="connsiteX345" fmla="*/ 4025464 w 4787631"/>
                <a:gd name="connsiteY345" fmla="*/ 187043 h 387152"/>
                <a:gd name="connsiteX346" fmla="*/ 4011959 w 4787631"/>
                <a:gd name="connsiteY346" fmla="*/ 165472 h 387152"/>
                <a:gd name="connsiteX347" fmla="*/ 4011959 w 4787631"/>
                <a:gd name="connsiteY347" fmla="*/ 165472 h 387152"/>
                <a:gd name="connsiteX348" fmla="*/ 3988325 w 4787631"/>
                <a:gd name="connsiteY348" fmla="*/ 160220 h 387152"/>
                <a:gd name="connsiteX349" fmla="*/ 3988325 w 4787631"/>
                <a:gd name="connsiteY349" fmla="*/ 160220 h 387152"/>
                <a:gd name="connsiteX350" fmla="*/ 3950247 w 4787631"/>
                <a:gd name="connsiteY350" fmla="*/ 178040 h 387152"/>
                <a:gd name="connsiteX351" fmla="*/ 3950247 w 4787631"/>
                <a:gd name="connsiteY351" fmla="*/ 178040 h 387152"/>
                <a:gd name="connsiteX352" fmla="*/ 3960189 w 4787631"/>
                <a:gd name="connsiteY352" fmla="*/ 190607 h 387152"/>
                <a:gd name="connsiteX353" fmla="*/ 3985886 w 4787631"/>
                <a:gd name="connsiteY353" fmla="*/ 197923 h 387152"/>
                <a:gd name="connsiteX354" fmla="*/ 4020775 w 4787631"/>
                <a:gd name="connsiteY354" fmla="*/ 203175 h 387152"/>
                <a:gd name="connsiteX355" fmla="*/ 4059040 w 4787631"/>
                <a:gd name="connsiteY355" fmla="*/ 211053 h 387152"/>
                <a:gd name="connsiteX356" fmla="*/ 4094116 w 4787631"/>
                <a:gd name="connsiteY356" fmla="*/ 225121 h 387152"/>
                <a:gd name="connsiteX357" fmla="*/ 4119626 w 4787631"/>
                <a:gd name="connsiteY357" fmla="*/ 250068 h 387152"/>
                <a:gd name="connsiteX358" fmla="*/ 4129568 w 4787631"/>
                <a:gd name="connsiteY358" fmla="*/ 289646 h 387152"/>
                <a:gd name="connsiteX359" fmla="*/ 4129568 w 4787631"/>
                <a:gd name="connsiteY359" fmla="*/ 289646 h 387152"/>
                <a:gd name="connsiteX360" fmla="*/ 4121877 w 4787631"/>
                <a:gd name="connsiteY360" fmla="*/ 329037 h 387152"/>
                <a:gd name="connsiteX361" fmla="*/ 4101244 w 4787631"/>
                <a:gd name="connsiteY361" fmla="*/ 357173 h 387152"/>
                <a:gd name="connsiteX362" fmla="*/ 4069544 w 4787631"/>
                <a:gd name="connsiteY362" fmla="*/ 375180 h 387152"/>
                <a:gd name="connsiteX363" fmla="*/ 4030529 w 4787631"/>
                <a:gd name="connsiteY363" fmla="*/ 384934 h 387152"/>
                <a:gd name="connsiteX364" fmla="*/ 3986261 w 4787631"/>
                <a:gd name="connsiteY364" fmla="*/ 387747 h 387152"/>
                <a:gd name="connsiteX365" fmla="*/ 3986261 w 4787631"/>
                <a:gd name="connsiteY365" fmla="*/ 387747 h 387152"/>
                <a:gd name="connsiteX366" fmla="*/ 3934491 w 4787631"/>
                <a:gd name="connsiteY366" fmla="*/ 382308 h 387152"/>
                <a:gd name="connsiteX367" fmla="*/ 3889098 w 4787631"/>
                <a:gd name="connsiteY367" fmla="*/ 365614 h 387152"/>
                <a:gd name="connsiteX368" fmla="*/ 3855898 w 4787631"/>
                <a:gd name="connsiteY368" fmla="*/ 335227 h 387152"/>
                <a:gd name="connsiteX369" fmla="*/ 3843330 w 4787631"/>
                <a:gd name="connsiteY369" fmla="*/ 291147 h 387152"/>
                <a:gd name="connsiteX370" fmla="*/ 4361409 w 4787631"/>
                <a:gd name="connsiteY370" fmla="*/ 280643 h 387152"/>
                <a:gd name="connsiteX371" fmla="*/ 4361409 w 4787631"/>
                <a:gd name="connsiteY371" fmla="*/ 280643 h 387152"/>
                <a:gd name="connsiteX372" fmla="*/ 4377915 w 4787631"/>
                <a:gd name="connsiteY372" fmla="*/ 226059 h 387152"/>
                <a:gd name="connsiteX373" fmla="*/ 4424246 w 4787631"/>
                <a:gd name="connsiteY373" fmla="*/ 193984 h 387152"/>
                <a:gd name="connsiteX374" fmla="*/ 4424246 w 4787631"/>
                <a:gd name="connsiteY374" fmla="*/ 193984 h 387152"/>
                <a:gd name="connsiteX375" fmla="*/ 4424246 w 4787631"/>
                <a:gd name="connsiteY375" fmla="*/ 191920 h 387152"/>
                <a:gd name="connsiteX376" fmla="*/ 4386731 w 4787631"/>
                <a:gd name="connsiteY376" fmla="*/ 162846 h 387152"/>
                <a:gd name="connsiteX377" fmla="*/ 4371913 w 4787631"/>
                <a:gd name="connsiteY377" fmla="*/ 117266 h 387152"/>
                <a:gd name="connsiteX378" fmla="*/ 4371913 w 4787631"/>
                <a:gd name="connsiteY378" fmla="*/ 117266 h 387152"/>
                <a:gd name="connsiteX379" fmla="*/ 4416180 w 4787631"/>
                <a:gd name="connsiteY379" fmla="*/ 43362 h 387152"/>
                <a:gd name="connsiteX380" fmla="*/ 4540917 w 4787631"/>
                <a:gd name="connsiteY380" fmla="*/ 13538 h 387152"/>
                <a:gd name="connsiteX381" fmla="*/ 4540917 w 4787631"/>
                <a:gd name="connsiteY381" fmla="*/ 13538 h 387152"/>
                <a:gd name="connsiteX382" fmla="*/ 4668280 w 4787631"/>
                <a:gd name="connsiteY382" fmla="*/ 42049 h 387152"/>
                <a:gd name="connsiteX383" fmla="*/ 4715360 w 4787631"/>
                <a:gd name="connsiteY383" fmla="*/ 112389 h 387152"/>
                <a:gd name="connsiteX384" fmla="*/ 4715360 w 4787631"/>
                <a:gd name="connsiteY384" fmla="*/ 112389 h 387152"/>
                <a:gd name="connsiteX385" fmla="*/ 4715360 w 4787631"/>
                <a:gd name="connsiteY385" fmla="*/ 125707 h 387152"/>
                <a:gd name="connsiteX386" fmla="*/ 4622136 w 4787631"/>
                <a:gd name="connsiteY386" fmla="*/ 125707 h 387152"/>
                <a:gd name="connsiteX387" fmla="*/ 4603191 w 4787631"/>
                <a:gd name="connsiteY387" fmla="*/ 98509 h 387152"/>
                <a:gd name="connsiteX388" fmla="*/ 4547857 w 4787631"/>
                <a:gd name="connsiteY388" fmla="*/ 87817 h 387152"/>
                <a:gd name="connsiteX389" fmla="*/ 4547857 w 4787631"/>
                <a:gd name="connsiteY389" fmla="*/ 87817 h 387152"/>
                <a:gd name="connsiteX390" fmla="*/ 4496650 w 4787631"/>
                <a:gd name="connsiteY390" fmla="*/ 100759 h 387152"/>
                <a:gd name="connsiteX391" fmla="*/ 4478830 w 4787631"/>
                <a:gd name="connsiteY391" fmla="*/ 131897 h 387152"/>
                <a:gd name="connsiteX392" fmla="*/ 4478830 w 4787631"/>
                <a:gd name="connsiteY392" fmla="*/ 131897 h 387152"/>
                <a:gd name="connsiteX393" fmla="*/ 4489709 w 4787631"/>
                <a:gd name="connsiteY393" fmla="*/ 156656 h 387152"/>
                <a:gd name="connsiteX394" fmla="*/ 4516345 w 4787631"/>
                <a:gd name="connsiteY394" fmla="*/ 164910 h 387152"/>
                <a:gd name="connsiteX395" fmla="*/ 4516345 w 4787631"/>
                <a:gd name="connsiteY395" fmla="*/ 164910 h 387152"/>
                <a:gd name="connsiteX396" fmla="*/ 4570929 w 4787631"/>
                <a:gd name="connsiteY396" fmla="*/ 164910 h 387152"/>
                <a:gd name="connsiteX397" fmla="*/ 4570929 w 4787631"/>
                <a:gd name="connsiteY397" fmla="*/ 229623 h 387152"/>
                <a:gd name="connsiteX398" fmla="*/ 4504715 w 4787631"/>
                <a:gd name="connsiteY398" fmla="*/ 229623 h 387152"/>
                <a:gd name="connsiteX399" fmla="*/ 4478267 w 4787631"/>
                <a:gd name="connsiteY399" fmla="*/ 239376 h 387152"/>
                <a:gd name="connsiteX400" fmla="*/ 4467763 w 4787631"/>
                <a:gd name="connsiteY400" fmla="*/ 267512 h 387152"/>
                <a:gd name="connsiteX401" fmla="*/ 4467763 w 4787631"/>
                <a:gd name="connsiteY401" fmla="*/ 267512 h 387152"/>
                <a:gd name="connsiteX402" fmla="*/ 4485958 w 4787631"/>
                <a:gd name="connsiteY402" fmla="*/ 301276 h 387152"/>
                <a:gd name="connsiteX403" fmla="*/ 4543543 w 4787631"/>
                <a:gd name="connsiteY403" fmla="*/ 313656 h 387152"/>
                <a:gd name="connsiteX404" fmla="*/ 4543543 w 4787631"/>
                <a:gd name="connsiteY404" fmla="*/ 313656 h 387152"/>
                <a:gd name="connsiteX405" fmla="*/ 4622136 w 4787631"/>
                <a:gd name="connsiteY405" fmla="*/ 266950 h 387152"/>
                <a:gd name="connsiteX406" fmla="*/ 4622136 w 4787631"/>
                <a:gd name="connsiteY406" fmla="*/ 266950 h 387152"/>
                <a:gd name="connsiteX407" fmla="*/ 4622136 w 4787631"/>
                <a:gd name="connsiteY407" fmla="*/ 164910 h 387152"/>
                <a:gd name="connsiteX408" fmla="*/ 4788327 w 4787631"/>
                <a:gd name="connsiteY408" fmla="*/ 164910 h 387152"/>
                <a:gd name="connsiteX409" fmla="*/ 4788327 w 4787631"/>
                <a:gd name="connsiteY409" fmla="*/ 229623 h 387152"/>
                <a:gd name="connsiteX410" fmla="*/ 4716298 w 4787631"/>
                <a:gd name="connsiteY410" fmla="*/ 229623 h 387152"/>
                <a:gd name="connsiteX411" fmla="*/ 4716298 w 4787631"/>
                <a:gd name="connsiteY411" fmla="*/ 264699 h 387152"/>
                <a:gd name="connsiteX412" fmla="*/ 4674657 w 4787631"/>
                <a:gd name="connsiteY412" fmla="*/ 355672 h 387152"/>
                <a:gd name="connsiteX413" fmla="*/ 4543918 w 4787631"/>
                <a:gd name="connsiteY413" fmla="*/ 387747 h 387152"/>
                <a:gd name="connsiteX414" fmla="*/ 4543918 w 4787631"/>
                <a:gd name="connsiteY414" fmla="*/ 387747 h 387152"/>
                <a:gd name="connsiteX415" fmla="*/ 4406989 w 4787631"/>
                <a:gd name="connsiteY415" fmla="*/ 358486 h 387152"/>
                <a:gd name="connsiteX416" fmla="*/ 4361409 w 4787631"/>
                <a:gd name="connsiteY416" fmla="*/ 280643 h 38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</a:cxnLst>
              <a:rect l="l" t="t" r="r" b="b"/>
              <a:pathLst>
                <a:path w="4787631" h="387152">
                  <a:moveTo>
                    <a:pt x="119429" y="381370"/>
                  </a:moveTo>
                  <a:lnTo>
                    <a:pt x="695" y="381370"/>
                  </a:lnTo>
                  <a:lnTo>
                    <a:pt x="132746" y="20103"/>
                  </a:lnTo>
                  <a:lnTo>
                    <a:pt x="267800" y="20103"/>
                  </a:lnTo>
                  <a:lnTo>
                    <a:pt x="399476" y="381370"/>
                  </a:lnTo>
                  <a:lnTo>
                    <a:pt x="276615" y="381370"/>
                  </a:lnTo>
                  <a:lnTo>
                    <a:pt x="261234" y="330350"/>
                  </a:lnTo>
                  <a:lnTo>
                    <a:pt x="134810" y="330350"/>
                  </a:lnTo>
                  <a:lnTo>
                    <a:pt x="119429" y="381370"/>
                  </a:lnTo>
                  <a:close/>
                  <a:moveTo>
                    <a:pt x="197272" y="120830"/>
                  </a:moveTo>
                  <a:lnTo>
                    <a:pt x="159007" y="249505"/>
                  </a:lnTo>
                  <a:lnTo>
                    <a:pt x="237225" y="249505"/>
                  </a:lnTo>
                  <a:lnTo>
                    <a:pt x="199523" y="120830"/>
                  </a:lnTo>
                  <a:lnTo>
                    <a:pt x="197272" y="120830"/>
                  </a:lnTo>
                  <a:close/>
                  <a:moveTo>
                    <a:pt x="423111" y="242565"/>
                  </a:moveTo>
                  <a:lnTo>
                    <a:pt x="423111" y="242565"/>
                  </a:lnTo>
                  <a:cubicBezTo>
                    <a:pt x="423111" y="195046"/>
                    <a:pt x="436991" y="159032"/>
                    <a:pt x="464752" y="134523"/>
                  </a:cubicBezTo>
                  <a:cubicBezTo>
                    <a:pt x="492388" y="110013"/>
                    <a:pt x="530465" y="97758"/>
                    <a:pt x="578984" y="97758"/>
                  </a:cubicBezTo>
                  <a:lnTo>
                    <a:pt x="578984" y="97758"/>
                  </a:lnTo>
                  <a:cubicBezTo>
                    <a:pt x="630004" y="97758"/>
                    <a:pt x="668832" y="109700"/>
                    <a:pt x="695468" y="133585"/>
                  </a:cubicBezTo>
                  <a:cubicBezTo>
                    <a:pt x="722103" y="157344"/>
                    <a:pt x="735421" y="193671"/>
                    <a:pt x="735421" y="242565"/>
                  </a:cubicBezTo>
                  <a:lnTo>
                    <a:pt x="735421" y="242565"/>
                  </a:lnTo>
                  <a:lnTo>
                    <a:pt x="735421" y="260572"/>
                  </a:lnTo>
                  <a:lnTo>
                    <a:pt x="527589" y="260572"/>
                  </a:lnTo>
                  <a:cubicBezTo>
                    <a:pt x="527589" y="280455"/>
                    <a:pt x="531966" y="295461"/>
                    <a:pt x="540719" y="305590"/>
                  </a:cubicBezTo>
                  <a:cubicBezTo>
                    <a:pt x="549473" y="315719"/>
                    <a:pt x="563603" y="320783"/>
                    <a:pt x="583111" y="320783"/>
                  </a:cubicBezTo>
                  <a:lnTo>
                    <a:pt x="583111" y="320783"/>
                  </a:lnTo>
                  <a:cubicBezTo>
                    <a:pt x="600743" y="320783"/>
                    <a:pt x="613686" y="317157"/>
                    <a:pt x="621939" y="309904"/>
                  </a:cubicBezTo>
                  <a:cubicBezTo>
                    <a:pt x="630067" y="302526"/>
                    <a:pt x="634131" y="292772"/>
                    <a:pt x="634131" y="280643"/>
                  </a:cubicBezTo>
                  <a:lnTo>
                    <a:pt x="634131" y="280643"/>
                  </a:lnTo>
                  <a:lnTo>
                    <a:pt x="735421" y="280643"/>
                  </a:lnTo>
                  <a:cubicBezTo>
                    <a:pt x="735421" y="314281"/>
                    <a:pt x="722728" y="340541"/>
                    <a:pt x="697343" y="359424"/>
                  </a:cubicBezTo>
                  <a:cubicBezTo>
                    <a:pt x="671833" y="378306"/>
                    <a:pt x="634569" y="387747"/>
                    <a:pt x="585549" y="387747"/>
                  </a:cubicBezTo>
                  <a:lnTo>
                    <a:pt x="585549" y="387747"/>
                  </a:lnTo>
                  <a:cubicBezTo>
                    <a:pt x="534029" y="387747"/>
                    <a:pt x="494076" y="375680"/>
                    <a:pt x="465690" y="351545"/>
                  </a:cubicBezTo>
                  <a:cubicBezTo>
                    <a:pt x="437304" y="327536"/>
                    <a:pt x="423111" y="291209"/>
                    <a:pt x="423111" y="242565"/>
                  </a:cubicBezTo>
                  <a:close/>
                  <a:moveTo>
                    <a:pt x="527964" y="211053"/>
                  </a:moveTo>
                  <a:lnTo>
                    <a:pt x="527964" y="211053"/>
                  </a:lnTo>
                  <a:lnTo>
                    <a:pt x="630004" y="211053"/>
                  </a:lnTo>
                  <a:cubicBezTo>
                    <a:pt x="630004" y="196547"/>
                    <a:pt x="625878" y="185168"/>
                    <a:pt x="617625" y="176914"/>
                  </a:cubicBezTo>
                  <a:cubicBezTo>
                    <a:pt x="609371" y="168536"/>
                    <a:pt x="597867" y="164347"/>
                    <a:pt x="583111" y="164347"/>
                  </a:cubicBezTo>
                  <a:lnTo>
                    <a:pt x="583111" y="164347"/>
                  </a:lnTo>
                  <a:cubicBezTo>
                    <a:pt x="550348" y="164347"/>
                    <a:pt x="531966" y="179916"/>
                    <a:pt x="527964" y="211053"/>
                  </a:cubicBezTo>
                  <a:close/>
                  <a:moveTo>
                    <a:pt x="890357" y="381370"/>
                  </a:moveTo>
                  <a:lnTo>
                    <a:pt x="786066" y="381370"/>
                  </a:lnTo>
                  <a:lnTo>
                    <a:pt x="786066" y="104136"/>
                  </a:lnTo>
                  <a:lnTo>
                    <a:pt x="871599" y="104136"/>
                  </a:lnTo>
                  <a:lnTo>
                    <a:pt x="878352" y="145965"/>
                  </a:lnTo>
                  <a:cubicBezTo>
                    <a:pt x="884605" y="130083"/>
                    <a:pt x="894546" y="117954"/>
                    <a:pt x="908176" y="109575"/>
                  </a:cubicBezTo>
                  <a:cubicBezTo>
                    <a:pt x="921807" y="101322"/>
                    <a:pt x="937250" y="97195"/>
                    <a:pt x="954507" y="97195"/>
                  </a:cubicBezTo>
                  <a:lnTo>
                    <a:pt x="954507" y="97195"/>
                  </a:lnTo>
                  <a:cubicBezTo>
                    <a:pt x="960259" y="97195"/>
                    <a:pt x="965699" y="97696"/>
                    <a:pt x="970826" y="98696"/>
                  </a:cubicBezTo>
                  <a:cubicBezTo>
                    <a:pt x="975953" y="99822"/>
                    <a:pt x="979767" y="100884"/>
                    <a:pt x="982268" y="101885"/>
                  </a:cubicBezTo>
                  <a:lnTo>
                    <a:pt x="982268" y="101885"/>
                  </a:lnTo>
                  <a:lnTo>
                    <a:pt x="985457" y="103573"/>
                  </a:lnTo>
                  <a:lnTo>
                    <a:pt x="985457" y="191358"/>
                  </a:lnTo>
                  <a:lnTo>
                    <a:pt x="951881" y="191358"/>
                  </a:lnTo>
                  <a:cubicBezTo>
                    <a:pt x="929997" y="191358"/>
                    <a:pt x="914304" y="196985"/>
                    <a:pt x="904800" y="208239"/>
                  </a:cubicBezTo>
                  <a:cubicBezTo>
                    <a:pt x="895171" y="219494"/>
                    <a:pt x="890357" y="236063"/>
                    <a:pt x="890357" y="257946"/>
                  </a:cubicBezTo>
                  <a:lnTo>
                    <a:pt x="890357" y="257946"/>
                  </a:lnTo>
                  <a:lnTo>
                    <a:pt x="890357" y="381370"/>
                  </a:lnTo>
                  <a:close/>
                  <a:moveTo>
                    <a:pt x="1056547" y="350795"/>
                  </a:moveTo>
                  <a:cubicBezTo>
                    <a:pt x="1028911" y="326161"/>
                    <a:pt x="1015093" y="290084"/>
                    <a:pt x="1015093" y="242565"/>
                  </a:cubicBezTo>
                  <a:cubicBezTo>
                    <a:pt x="1015093" y="195046"/>
                    <a:pt x="1028911" y="159032"/>
                    <a:pt x="1056547" y="134523"/>
                  </a:cubicBezTo>
                  <a:cubicBezTo>
                    <a:pt x="1084308" y="110013"/>
                    <a:pt x="1122448" y="97758"/>
                    <a:pt x="1170967" y="97758"/>
                  </a:cubicBezTo>
                  <a:cubicBezTo>
                    <a:pt x="1219486" y="97758"/>
                    <a:pt x="1257689" y="110013"/>
                    <a:pt x="1285575" y="134523"/>
                  </a:cubicBezTo>
                  <a:cubicBezTo>
                    <a:pt x="1313461" y="159032"/>
                    <a:pt x="1327404" y="195046"/>
                    <a:pt x="1327404" y="242565"/>
                  </a:cubicBezTo>
                  <a:cubicBezTo>
                    <a:pt x="1327404" y="290084"/>
                    <a:pt x="1313461" y="326161"/>
                    <a:pt x="1285575" y="350795"/>
                  </a:cubicBezTo>
                  <a:cubicBezTo>
                    <a:pt x="1257689" y="375430"/>
                    <a:pt x="1219486" y="387747"/>
                    <a:pt x="1170967" y="387747"/>
                  </a:cubicBezTo>
                  <a:cubicBezTo>
                    <a:pt x="1122448" y="387747"/>
                    <a:pt x="1084308" y="375430"/>
                    <a:pt x="1056547" y="350795"/>
                  </a:cubicBezTo>
                  <a:close/>
                  <a:moveTo>
                    <a:pt x="1119384" y="227934"/>
                  </a:moveTo>
                  <a:lnTo>
                    <a:pt x="1119384" y="257946"/>
                  </a:lnTo>
                  <a:cubicBezTo>
                    <a:pt x="1119384" y="297087"/>
                    <a:pt x="1136579" y="316657"/>
                    <a:pt x="1170967" y="316657"/>
                  </a:cubicBezTo>
                  <a:lnTo>
                    <a:pt x="1170967" y="316657"/>
                  </a:lnTo>
                  <a:cubicBezTo>
                    <a:pt x="1205606" y="316657"/>
                    <a:pt x="1222925" y="297087"/>
                    <a:pt x="1222925" y="257946"/>
                  </a:cubicBezTo>
                  <a:lnTo>
                    <a:pt x="1222925" y="257946"/>
                  </a:lnTo>
                  <a:lnTo>
                    <a:pt x="1222925" y="227934"/>
                  </a:lnTo>
                  <a:cubicBezTo>
                    <a:pt x="1222925" y="188544"/>
                    <a:pt x="1205606" y="168849"/>
                    <a:pt x="1170967" y="168849"/>
                  </a:cubicBezTo>
                  <a:lnTo>
                    <a:pt x="1170967" y="168849"/>
                  </a:lnTo>
                  <a:cubicBezTo>
                    <a:pt x="1136579" y="168849"/>
                    <a:pt x="1119384" y="188544"/>
                    <a:pt x="1119384" y="227934"/>
                  </a:cubicBezTo>
                  <a:lnTo>
                    <a:pt x="1119384" y="227934"/>
                  </a:lnTo>
                  <a:close/>
                  <a:moveTo>
                    <a:pt x="1361917" y="309904"/>
                  </a:moveTo>
                  <a:lnTo>
                    <a:pt x="1361917" y="309904"/>
                  </a:lnTo>
                  <a:cubicBezTo>
                    <a:pt x="1361917" y="293398"/>
                    <a:pt x="1364793" y="279330"/>
                    <a:pt x="1370546" y="267700"/>
                  </a:cubicBezTo>
                  <a:cubicBezTo>
                    <a:pt x="1376298" y="255945"/>
                    <a:pt x="1384238" y="246442"/>
                    <a:pt x="1394367" y="239189"/>
                  </a:cubicBezTo>
                  <a:cubicBezTo>
                    <a:pt x="1404371" y="231936"/>
                    <a:pt x="1417689" y="226184"/>
                    <a:pt x="1434321" y="221932"/>
                  </a:cubicBezTo>
                  <a:cubicBezTo>
                    <a:pt x="1450952" y="217805"/>
                    <a:pt x="1468522" y="214929"/>
                    <a:pt x="1487029" y="213304"/>
                  </a:cubicBezTo>
                  <a:cubicBezTo>
                    <a:pt x="1505536" y="211803"/>
                    <a:pt x="1527795" y="211053"/>
                    <a:pt x="1553805" y="211053"/>
                  </a:cubicBezTo>
                  <a:lnTo>
                    <a:pt x="1553805" y="211053"/>
                  </a:lnTo>
                  <a:lnTo>
                    <a:pt x="1553805" y="197547"/>
                  </a:lnTo>
                  <a:cubicBezTo>
                    <a:pt x="1553805" y="186793"/>
                    <a:pt x="1550054" y="178540"/>
                    <a:pt x="1542551" y="172788"/>
                  </a:cubicBezTo>
                  <a:cubicBezTo>
                    <a:pt x="1535048" y="167160"/>
                    <a:pt x="1525294" y="164347"/>
                    <a:pt x="1513289" y="164347"/>
                  </a:cubicBezTo>
                  <a:lnTo>
                    <a:pt x="1513289" y="164347"/>
                  </a:lnTo>
                  <a:cubicBezTo>
                    <a:pt x="1502535" y="164347"/>
                    <a:pt x="1493219" y="166285"/>
                    <a:pt x="1485341" y="170162"/>
                  </a:cubicBezTo>
                  <a:cubicBezTo>
                    <a:pt x="1477463" y="174038"/>
                    <a:pt x="1473524" y="180166"/>
                    <a:pt x="1473524" y="188544"/>
                  </a:cubicBezTo>
                  <a:lnTo>
                    <a:pt x="1473524" y="188544"/>
                  </a:lnTo>
                  <a:lnTo>
                    <a:pt x="1473524" y="190795"/>
                  </a:lnTo>
                  <a:lnTo>
                    <a:pt x="1370358" y="190795"/>
                  </a:lnTo>
                  <a:cubicBezTo>
                    <a:pt x="1370108" y="189169"/>
                    <a:pt x="1369983" y="186731"/>
                    <a:pt x="1369983" y="183479"/>
                  </a:cubicBezTo>
                  <a:lnTo>
                    <a:pt x="1369983" y="183479"/>
                  </a:lnTo>
                  <a:cubicBezTo>
                    <a:pt x="1369983" y="157219"/>
                    <a:pt x="1382488" y="136398"/>
                    <a:pt x="1407498" y="121017"/>
                  </a:cubicBezTo>
                  <a:cubicBezTo>
                    <a:pt x="1432507" y="105511"/>
                    <a:pt x="1468272" y="97758"/>
                    <a:pt x="1514790" y="97758"/>
                  </a:cubicBezTo>
                  <a:lnTo>
                    <a:pt x="1514790" y="97758"/>
                  </a:lnTo>
                  <a:cubicBezTo>
                    <a:pt x="1534798" y="97758"/>
                    <a:pt x="1553055" y="99259"/>
                    <a:pt x="1569561" y="102260"/>
                  </a:cubicBezTo>
                  <a:cubicBezTo>
                    <a:pt x="1586068" y="105386"/>
                    <a:pt x="1601136" y="110326"/>
                    <a:pt x="1614767" y="117078"/>
                  </a:cubicBezTo>
                  <a:cubicBezTo>
                    <a:pt x="1628522" y="123831"/>
                    <a:pt x="1639214" y="133272"/>
                    <a:pt x="1646842" y="145402"/>
                  </a:cubicBezTo>
                  <a:cubicBezTo>
                    <a:pt x="1654595" y="157407"/>
                    <a:pt x="1658471" y="171600"/>
                    <a:pt x="1658471" y="187981"/>
                  </a:cubicBezTo>
                  <a:lnTo>
                    <a:pt x="1658471" y="187981"/>
                  </a:lnTo>
                  <a:lnTo>
                    <a:pt x="1658471" y="296211"/>
                  </a:lnTo>
                  <a:cubicBezTo>
                    <a:pt x="1658471" y="302339"/>
                    <a:pt x="1659847" y="307278"/>
                    <a:pt x="1662598" y="311030"/>
                  </a:cubicBezTo>
                  <a:cubicBezTo>
                    <a:pt x="1665474" y="314781"/>
                    <a:pt x="1669663" y="316657"/>
                    <a:pt x="1675165" y="316657"/>
                  </a:cubicBezTo>
                  <a:lnTo>
                    <a:pt x="1675165" y="316657"/>
                  </a:lnTo>
                  <a:lnTo>
                    <a:pt x="1694110" y="316657"/>
                  </a:lnTo>
                  <a:lnTo>
                    <a:pt x="1694110" y="377243"/>
                  </a:lnTo>
                  <a:cubicBezTo>
                    <a:pt x="1692610" y="378118"/>
                    <a:pt x="1690484" y="379119"/>
                    <a:pt x="1687733" y="380244"/>
                  </a:cubicBezTo>
                  <a:cubicBezTo>
                    <a:pt x="1684982" y="381370"/>
                    <a:pt x="1678854" y="382870"/>
                    <a:pt x="1669351" y="384746"/>
                  </a:cubicBezTo>
                  <a:cubicBezTo>
                    <a:pt x="1659847" y="386747"/>
                    <a:pt x="1649905" y="387747"/>
                    <a:pt x="1639526" y="387747"/>
                  </a:cubicBezTo>
                  <a:lnTo>
                    <a:pt x="1639526" y="387747"/>
                  </a:lnTo>
                  <a:cubicBezTo>
                    <a:pt x="1619018" y="387747"/>
                    <a:pt x="1602262" y="384684"/>
                    <a:pt x="1589257" y="378556"/>
                  </a:cubicBezTo>
                  <a:cubicBezTo>
                    <a:pt x="1576251" y="372429"/>
                    <a:pt x="1567248" y="363863"/>
                    <a:pt x="1562246" y="352859"/>
                  </a:cubicBezTo>
                  <a:lnTo>
                    <a:pt x="1562246" y="352859"/>
                  </a:lnTo>
                  <a:cubicBezTo>
                    <a:pt x="1533235" y="376118"/>
                    <a:pt x="1499034" y="387747"/>
                    <a:pt x="1459643" y="387747"/>
                  </a:cubicBezTo>
                  <a:lnTo>
                    <a:pt x="1459643" y="387747"/>
                  </a:lnTo>
                  <a:cubicBezTo>
                    <a:pt x="1394492" y="387747"/>
                    <a:pt x="1361917" y="361800"/>
                    <a:pt x="1361917" y="309904"/>
                  </a:cubicBezTo>
                  <a:close/>
                  <a:moveTo>
                    <a:pt x="1466583" y="296211"/>
                  </a:moveTo>
                  <a:lnTo>
                    <a:pt x="1466583" y="296211"/>
                  </a:lnTo>
                  <a:cubicBezTo>
                    <a:pt x="1466583" y="313843"/>
                    <a:pt x="1478463" y="322659"/>
                    <a:pt x="1502222" y="322659"/>
                  </a:cubicBezTo>
                  <a:lnTo>
                    <a:pt x="1502222" y="322659"/>
                  </a:lnTo>
                  <a:cubicBezTo>
                    <a:pt x="1515978" y="322659"/>
                    <a:pt x="1527983" y="318970"/>
                    <a:pt x="1538236" y="311592"/>
                  </a:cubicBezTo>
                  <a:cubicBezTo>
                    <a:pt x="1548616" y="304214"/>
                    <a:pt x="1553805" y="295086"/>
                    <a:pt x="1553805" y="284207"/>
                  </a:cubicBezTo>
                  <a:lnTo>
                    <a:pt x="1553805" y="284207"/>
                  </a:lnTo>
                  <a:lnTo>
                    <a:pt x="1553805" y="260572"/>
                  </a:lnTo>
                  <a:cubicBezTo>
                    <a:pt x="1524293" y="260572"/>
                    <a:pt x="1502347" y="263761"/>
                    <a:pt x="1487967" y="270138"/>
                  </a:cubicBezTo>
                  <a:cubicBezTo>
                    <a:pt x="1473711" y="276641"/>
                    <a:pt x="1466583" y="285332"/>
                    <a:pt x="1466583" y="296211"/>
                  </a:cubicBezTo>
                  <a:close/>
                  <a:moveTo>
                    <a:pt x="1757135" y="350795"/>
                  </a:moveTo>
                  <a:cubicBezTo>
                    <a:pt x="1729499" y="326161"/>
                    <a:pt x="1715681" y="290084"/>
                    <a:pt x="1715681" y="242565"/>
                  </a:cubicBezTo>
                  <a:cubicBezTo>
                    <a:pt x="1715681" y="195046"/>
                    <a:pt x="1729499" y="159032"/>
                    <a:pt x="1757135" y="134523"/>
                  </a:cubicBezTo>
                  <a:cubicBezTo>
                    <a:pt x="1784896" y="110013"/>
                    <a:pt x="1823036" y="97758"/>
                    <a:pt x="1871555" y="97758"/>
                  </a:cubicBezTo>
                  <a:lnTo>
                    <a:pt x="1871555" y="97758"/>
                  </a:lnTo>
                  <a:cubicBezTo>
                    <a:pt x="1893439" y="97758"/>
                    <a:pt x="1913384" y="99947"/>
                    <a:pt x="1931391" y="104323"/>
                  </a:cubicBezTo>
                  <a:cubicBezTo>
                    <a:pt x="1949273" y="108825"/>
                    <a:pt x="1965342" y="115703"/>
                    <a:pt x="1979597" y="124956"/>
                  </a:cubicBezTo>
                  <a:cubicBezTo>
                    <a:pt x="1993728" y="134210"/>
                    <a:pt x="2004732" y="146527"/>
                    <a:pt x="2012610" y="161908"/>
                  </a:cubicBezTo>
                  <a:cubicBezTo>
                    <a:pt x="2020488" y="177415"/>
                    <a:pt x="2024428" y="195422"/>
                    <a:pt x="2024428" y="215930"/>
                  </a:cubicBezTo>
                  <a:lnTo>
                    <a:pt x="2024428" y="215930"/>
                  </a:lnTo>
                  <a:lnTo>
                    <a:pt x="1923138" y="215930"/>
                  </a:lnTo>
                  <a:cubicBezTo>
                    <a:pt x="1923138" y="184542"/>
                    <a:pt x="1905943" y="168849"/>
                    <a:pt x="1871555" y="168849"/>
                  </a:cubicBezTo>
                  <a:cubicBezTo>
                    <a:pt x="1837166" y="168849"/>
                    <a:pt x="1819972" y="188544"/>
                    <a:pt x="1819972" y="227934"/>
                  </a:cubicBezTo>
                  <a:lnTo>
                    <a:pt x="1819972" y="227934"/>
                  </a:lnTo>
                  <a:lnTo>
                    <a:pt x="1819972" y="257946"/>
                  </a:lnTo>
                  <a:cubicBezTo>
                    <a:pt x="1819972" y="297087"/>
                    <a:pt x="1837854" y="316657"/>
                    <a:pt x="1873618" y="316657"/>
                  </a:cubicBezTo>
                  <a:cubicBezTo>
                    <a:pt x="1909382" y="316657"/>
                    <a:pt x="1927264" y="300588"/>
                    <a:pt x="1927264" y="268450"/>
                  </a:cubicBezTo>
                  <a:lnTo>
                    <a:pt x="1927264" y="268450"/>
                  </a:lnTo>
                  <a:lnTo>
                    <a:pt x="2024428" y="268450"/>
                  </a:lnTo>
                  <a:cubicBezTo>
                    <a:pt x="2024428" y="288958"/>
                    <a:pt x="2020488" y="307028"/>
                    <a:pt x="2012610" y="322659"/>
                  </a:cubicBezTo>
                  <a:cubicBezTo>
                    <a:pt x="2004732" y="338165"/>
                    <a:pt x="1993728" y="350608"/>
                    <a:pt x="1979597" y="359986"/>
                  </a:cubicBezTo>
                  <a:cubicBezTo>
                    <a:pt x="1965467" y="369240"/>
                    <a:pt x="1949398" y="376180"/>
                    <a:pt x="1931391" y="380807"/>
                  </a:cubicBezTo>
                  <a:cubicBezTo>
                    <a:pt x="1913259" y="385434"/>
                    <a:pt x="1893314" y="387747"/>
                    <a:pt x="1871555" y="387747"/>
                  </a:cubicBezTo>
                  <a:lnTo>
                    <a:pt x="1871555" y="387747"/>
                  </a:lnTo>
                  <a:cubicBezTo>
                    <a:pt x="1823036" y="387747"/>
                    <a:pt x="1784896" y="375430"/>
                    <a:pt x="1757135" y="350795"/>
                  </a:cubicBezTo>
                  <a:close/>
                  <a:moveTo>
                    <a:pt x="2107523" y="350795"/>
                  </a:moveTo>
                  <a:cubicBezTo>
                    <a:pt x="2079762" y="326161"/>
                    <a:pt x="2065881" y="290084"/>
                    <a:pt x="2065881" y="242565"/>
                  </a:cubicBezTo>
                  <a:cubicBezTo>
                    <a:pt x="2065881" y="195046"/>
                    <a:pt x="2079762" y="159032"/>
                    <a:pt x="2107523" y="134523"/>
                  </a:cubicBezTo>
                  <a:cubicBezTo>
                    <a:pt x="2135159" y="110013"/>
                    <a:pt x="2173299" y="97758"/>
                    <a:pt x="2221943" y="97758"/>
                  </a:cubicBezTo>
                  <a:cubicBezTo>
                    <a:pt x="2270462" y="97758"/>
                    <a:pt x="2308664" y="110013"/>
                    <a:pt x="2336550" y="134523"/>
                  </a:cubicBezTo>
                  <a:cubicBezTo>
                    <a:pt x="2364436" y="159032"/>
                    <a:pt x="2378379" y="195046"/>
                    <a:pt x="2378379" y="242565"/>
                  </a:cubicBezTo>
                  <a:cubicBezTo>
                    <a:pt x="2378379" y="290084"/>
                    <a:pt x="2364436" y="326161"/>
                    <a:pt x="2336550" y="350795"/>
                  </a:cubicBezTo>
                  <a:cubicBezTo>
                    <a:pt x="2308664" y="375430"/>
                    <a:pt x="2270462" y="387747"/>
                    <a:pt x="2221943" y="387747"/>
                  </a:cubicBezTo>
                  <a:cubicBezTo>
                    <a:pt x="2173299" y="387747"/>
                    <a:pt x="2135159" y="375430"/>
                    <a:pt x="2107523" y="350795"/>
                  </a:cubicBezTo>
                  <a:close/>
                  <a:moveTo>
                    <a:pt x="2170360" y="227934"/>
                  </a:moveTo>
                  <a:lnTo>
                    <a:pt x="2170360" y="257946"/>
                  </a:lnTo>
                  <a:cubicBezTo>
                    <a:pt x="2170360" y="297087"/>
                    <a:pt x="2187554" y="316657"/>
                    <a:pt x="2221943" y="316657"/>
                  </a:cubicBezTo>
                  <a:lnTo>
                    <a:pt x="2221943" y="316657"/>
                  </a:lnTo>
                  <a:cubicBezTo>
                    <a:pt x="2256581" y="316657"/>
                    <a:pt x="2273901" y="297087"/>
                    <a:pt x="2273901" y="257946"/>
                  </a:cubicBezTo>
                  <a:lnTo>
                    <a:pt x="2273901" y="257946"/>
                  </a:lnTo>
                  <a:lnTo>
                    <a:pt x="2273901" y="227934"/>
                  </a:lnTo>
                  <a:cubicBezTo>
                    <a:pt x="2273901" y="188544"/>
                    <a:pt x="2256581" y="168849"/>
                    <a:pt x="2221943" y="168849"/>
                  </a:cubicBezTo>
                  <a:lnTo>
                    <a:pt x="2221943" y="168849"/>
                  </a:lnTo>
                  <a:cubicBezTo>
                    <a:pt x="2187554" y="168849"/>
                    <a:pt x="2170360" y="188544"/>
                    <a:pt x="2170360" y="227934"/>
                  </a:cubicBezTo>
                  <a:lnTo>
                    <a:pt x="2170360" y="227934"/>
                  </a:lnTo>
                  <a:close/>
                  <a:moveTo>
                    <a:pt x="2427711" y="283644"/>
                  </a:moveTo>
                  <a:lnTo>
                    <a:pt x="2427711" y="283644"/>
                  </a:lnTo>
                  <a:lnTo>
                    <a:pt x="2427711" y="104136"/>
                  </a:lnTo>
                  <a:lnTo>
                    <a:pt x="2532190" y="104136"/>
                  </a:lnTo>
                  <a:lnTo>
                    <a:pt x="2532190" y="271076"/>
                  </a:lnTo>
                  <a:cubicBezTo>
                    <a:pt x="2532190" y="282831"/>
                    <a:pt x="2535253" y="292397"/>
                    <a:pt x="2541381" y="299775"/>
                  </a:cubicBezTo>
                  <a:cubicBezTo>
                    <a:pt x="2547508" y="307028"/>
                    <a:pt x="2556262" y="310654"/>
                    <a:pt x="2567641" y="310654"/>
                  </a:cubicBezTo>
                  <a:lnTo>
                    <a:pt x="2567641" y="310654"/>
                  </a:lnTo>
                  <a:cubicBezTo>
                    <a:pt x="2580396" y="310654"/>
                    <a:pt x="2590838" y="306403"/>
                    <a:pt x="2598966" y="297899"/>
                  </a:cubicBezTo>
                  <a:cubicBezTo>
                    <a:pt x="2607094" y="289396"/>
                    <a:pt x="2611158" y="279079"/>
                    <a:pt x="2611158" y="266950"/>
                  </a:cubicBezTo>
                  <a:lnTo>
                    <a:pt x="2611158" y="266950"/>
                  </a:lnTo>
                  <a:lnTo>
                    <a:pt x="2611158" y="104136"/>
                  </a:lnTo>
                  <a:lnTo>
                    <a:pt x="2715449" y="104136"/>
                  </a:lnTo>
                  <a:lnTo>
                    <a:pt x="2715449" y="381370"/>
                  </a:lnTo>
                  <a:lnTo>
                    <a:pt x="2629916" y="381370"/>
                  </a:lnTo>
                  <a:lnTo>
                    <a:pt x="2623163" y="339353"/>
                  </a:lnTo>
                  <a:cubicBezTo>
                    <a:pt x="2612409" y="354359"/>
                    <a:pt x="2598216" y="366176"/>
                    <a:pt x="2580584" y="374805"/>
                  </a:cubicBezTo>
                  <a:cubicBezTo>
                    <a:pt x="2562952" y="383433"/>
                    <a:pt x="2544257" y="387747"/>
                    <a:pt x="2524499" y="387747"/>
                  </a:cubicBezTo>
                  <a:lnTo>
                    <a:pt x="2524499" y="387747"/>
                  </a:lnTo>
                  <a:cubicBezTo>
                    <a:pt x="2492112" y="387747"/>
                    <a:pt x="2467914" y="378806"/>
                    <a:pt x="2451908" y="360924"/>
                  </a:cubicBezTo>
                  <a:cubicBezTo>
                    <a:pt x="2435777" y="342917"/>
                    <a:pt x="2427711" y="317157"/>
                    <a:pt x="2427711" y="283644"/>
                  </a:cubicBezTo>
                  <a:close/>
                  <a:moveTo>
                    <a:pt x="2764594" y="291147"/>
                  </a:moveTo>
                  <a:lnTo>
                    <a:pt x="2764594" y="291147"/>
                  </a:lnTo>
                  <a:lnTo>
                    <a:pt x="2861382" y="291147"/>
                  </a:lnTo>
                  <a:lnTo>
                    <a:pt x="2861382" y="293210"/>
                  </a:lnTo>
                  <a:cubicBezTo>
                    <a:pt x="2861632" y="299463"/>
                    <a:pt x="2863383" y="304840"/>
                    <a:pt x="2866634" y="309341"/>
                  </a:cubicBezTo>
                  <a:cubicBezTo>
                    <a:pt x="2869885" y="313718"/>
                    <a:pt x="2874074" y="316969"/>
                    <a:pt x="2879201" y="319095"/>
                  </a:cubicBezTo>
                  <a:cubicBezTo>
                    <a:pt x="2884328" y="321346"/>
                    <a:pt x="2889205" y="322909"/>
                    <a:pt x="2893832" y="323785"/>
                  </a:cubicBezTo>
                  <a:cubicBezTo>
                    <a:pt x="2898459" y="324785"/>
                    <a:pt x="2902961" y="325285"/>
                    <a:pt x="2907337" y="325285"/>
                  </a:cubicBezTo>
                  <a:lnTo>
                    <a:pt x="2907337" y="325285"/>
                  </a:lnTo>
                  <a:cubicBezTo>
                    <a:pt x="2936349" y="325285"/>
                    <a:pt x="2950854" y="318407"/>
                    <a:pt x="2950854" y="304652"/>
                  </a:cubicBezTo>
                  <a:lnTo>
                    <a:pt x="2950854" y="304652"/>
                  </a:lnTo>
                  <a:cubicBezTo>
                    <a:pt x="2950854" y="299150"/>
                    <a:pt x="2947603" y="294648"/>
                    <a:pt x="2941100" y="291147"/>
                  </a:cubicBezTo>
                  <a:cubicBezTo>
                    <a:pt x="2934473" y="287645"/>
                    <a:pt x="2925907" y="284957"/>
                    <a:pt x="2915403" y="283081"/>
                  </a:cubicBezTo>
                  <a:cubicBezTo>
                    <a:pt x="2904899" y="281205"/>
                    <a:pt x="2893269" y="279330"/>
                    <a:pt x="2880514" y="277454"/>
                  </a:cubicBezTo>
                  <a:cubicBezTo>
                    <a:pt x="2867759" y="275453"/>
                    <a:pt x="2855004" y="272577"/>
                    <a:pt x="2842249" y="268825"/>
                  </a:cubicBezTo>
                  <a:cubicBezTo>
                    <a:pt x="2829369" y="265199"/>
                    <a:pt x="2817677" y="260510"/>
                    <a:pt x="2807173" y="254757"/>
                  </a:cubicBezTo>
                  <a:cubicBezTo>
                    <a:pt x="2796669" y="249005"/>
                    <a:pt x="2788103" y="240814"/>
                    <a:pt x="2781475" y="230185"/>
                  </a:cubicBezTo>
                  <a:cubicBezTo>
                    <a:pt x="2774973" y="219556"/>
                    <a:pt x="2771721" y="206801"/>
                    <a:pt x="2771721" y="191920"/>
                  </a:cubicBezTo>
                  <a:lnTo>
                    <a:pt x="2771721" y="191920"/>
                  </a:lnTo>
                  <a:cubicBezTo>
                    <a:pt x="2771721" y="177665"/>
                    <a:pt x="2774222" y="165035"/>
                    <a:pt x="2779224" y="154030"/>
                  </a:cubicBezTo>
                  <a:cubicBezTo>
                    <a:pt x="2784226" y="143026"/>
                    <a:pt x="2790979" y="134022"/>
                    <a:pt x="2799482" y="127020"/>
                  </a:cubicBezTo>
                  <a:cubicBezTo>
                    <a:pt x="2807986" y="120142"/>
                    <a:pt x="2818302" y="114452"/>
                    <a:pt x="2830432" y="109951"/>
                  </a:cubicBezTo>
                  <a:cubicBezTo>
                    <a:pt x="2842562" y="105449"/>
                    <a:pt x="2855192" y="102260"/>
                    <a:pt x="2868322" y="100384"/>
                  </a:cubicBezTo>
                  <a:cubicBezTo>
                    <a:pt x="2881327" y="98634"/>
                    <a:pt x="2895520" y="97758"/>
                    <a:pt x="2910901" y="97758"/>
                  </a:cubicBezTo>
                  <a:lnTo>
                    <a:pt x="2910901" y="97758"/>
                  </a:lnTo>
                  <a:cubicBezTo>
                    <a:pt x="2928158" y="97758"/>
                    <a:pt x="2944414" y="99384"/>
                    <a:pt x="2959670" y="102635"/>
                  </a:cubicBezTo>
                  <a:cubicBezTo>
                    <a:pt x="2974926" y="105886"/>
                    <a:pt x="2988994" y="110888"/>
                    <a:pt x="3001874" y="117641"/>
                  </a:cubicBezTo>
                  <a:cubicBezTo>
                    <a:pt x="3014754" y="124394"/>
                    <a:pt x="3024946" y="133710"/>
                    <a:pt x="3032449" y="145590"/>
                  </a:cubicBezTo>
                  <a:cubicBezTo>
                    <a:pt x="3039952" y="157469"/>
                    <a:pt x="3043703" y="171287"/>
                    <a:pt x="3043703" y="187043"/>
                  </a:cubicBezTo>
                  <a:lnTo>
                    <a:pt x="3043703" y="187043"/>
                  </a:lnTo>
                  <a:lnTo>
                    <a:pt x="2946540" y="187043"/>
                  </a:lnTo>
                  <a:cubicBezTo>
                    <a:pt x="2946540" y="176789"/>
                    <a:pt x="2942038" y="169599"/>
                    <a:pt x="2933035" y="165472"/>
                  </a:cubicBezTo>
                  <a:lnTo>
                    <a:pt x="2933035" y="165472"/>
                  </a:lnTo>
                  <a:cubicBezTo>
                    <a:pt x="2926907" y="161971"/>
                    <a:pt x="2919029" y="160220"/>
                    <a:pt x="2909400" y="160220"/>
                  </a:cubicBezTo>
                  <a:lnTo>
                    <a:pt x="2909400" y="160220"/>
                  </a:lnTo>
                  <a:cubicBezTo>
                    <a:pt x="2884141" y="160220"/>
                    <a:pt x="2871511" y="166160"/>
                    <a:pt x="2871511" y="178040"/>
                  </a:cubicBezTo>
                  <a:lnTo>
                    <a:pt x="2871511" y="178040"/>
                  </a:lnTo>
                  <a:cubicBezTo>
                    <a:pt x="2871511" y="183292"/>
                    <a:pt x="2874762" y="187481"/>
                    <a:pt x="2881264" y="190607"/>
                  </a:cubicBezTo>
                  <a:cubicBezTo>
                    <a:pt x="2887892" y="193858"/>
                    <a:pt x="2896458" y="196297"/>
                    <a:pt x="2906962" y="197923"/>
                  </a:cubicBezTo>
                  <a:cubicBezTo>
                    <a:pt x="2917466" y="199673"/>
                    <a:pt x="2929096" y="201424"/>
                    <a:pt x="2941851" y="203175"/>
                  </a:cubicBezTo>
                  <a:cubicBezTo>
                    <a:pt x="2954606" y="204800"/>
                    <a:pt x="2967361" y="207426"/>
                    <a:pt x="2980116" y="211053"/>
                  </a:cubicBezTo>
                  <a:cubicBezTo>
                    <a:pt x="2992996" y="214679"/>
                    <a:pt x="3004688" y="219369"/>
                    <a:pt x="3015192" y="225121"/>
                  </a:cubicBezTo>
                  <a:cubicBezTo>
                    <a:pt x="3025696" y="230748"/>
                    <a:pt x="3034262" y="239064"/>
                    <a:pt x="3040890" y="250068"/>
                  </a:cubicBezTo>
                  <a:cubicBezTo>
                    <a:pt x="3047392" y="260947"/>
                    <a:pt x="3050643" y="274140"/>
                    <a:pt x="3050643" y="289646"/>
                  </a:cubicBezTo>
                  <a:lnTo>
                    <a:pt x="3050643" y="289646"/>
                  </a:lnTo>
                  <a:cubicBezTo>
                    <a:pt x="3050643" y="304402"/>
                    <a:pt x="3048080" y="317532"/>
                    <a:pt x="3042953" y="329037"/>
                  </a:cubicBezTo>
                  <a:cubicBezTo>
                    <a:pt x="3037826" y="340541"/>
                    <a:pt x="3030948" y="349920"/>
                    <a:pt x="3022320" y="357173"/>
                  </a:cubicBezTo>
                  <a:cubicBezTo>
                    <a:pt x="3013691" y="364426"/>
                    <a:pt x="3003125" y="370428"/>
                    <a:pt x="2990620" y="375180"/>
                  </a:cubicBezTo>
                  <a:cubicBezTo>
                    <a:pt x="2978240" y="379807"/>
                    <a:pt x="2965235" y="383058"/>
                    <a:pt x="2951605" y="384934"/>
                  </a:cubicBezTo>
                  <a:cubicBezTo>
                    <a:pt x="2937974" y="386809"/>
                    <a:pt x="2923218" y="387747"/>
                    <a:pt x="2907337" y="387747"/>
                  </a:cubicBezTo>
                  <a:lnTo>
                    <a:pt x="2907337" y="387747"/>
                  </a:lnTo>
                  <a:cubicBezTo>
                    <a:pt x="2889205" y="387747"/>
                    <a:pt x="2871948" y="385934"/>
                    <a:pt x="2855567" y="382308"/>
                  </a:cubicBezTo>
                  <a:cubicBezTo>
                    <a:pt x="2839185" y="378556"/>
                    <a:pt x="2824054" y="372991"/>
                    <a:pt x="2810174" y="365614"/>
                  </a:cubicBezTo>
                  <a:cubicBezTo>
                    <a:pt x="2796294" y="358111"/>
                    <a:pt x="2785227" y="347982"/>
                    <a:pt x="2776973" y="335227"/>
                  </a:cubicBezTo>
                  <a:cubicBezTo>
                    <a:pt x="2768720" y="322347"/>
                    <a:pt x="2764594" y="307653"/>
                    <a:pt x="2764594" y="291147"/>
                  </a:cubicBezTo>
                  <a:close/>
                  <a:moveTo>
                    <a:pt x="3121546" y="174851"/>
                  </a:moveTo>
                  <a:lnTo>
                    <a:pt x="3082531" y="174851"/>
                  </a:lnTo>
                  <a:lnTo>
                    <a:pt x="3082531" y="104136"/>
                  </a:lnTo>
                  <a:lnTo>
                    <a:pt x="3125673" y="104136"/>
                  </a:lnTo>
                  <a:lnTo>
                    <a:pt x="3148182" y="20103"/>
                  </a:lnTo>
                  <a:lnTo>
                    <a:pt x="3225838" y="20103"/>
                  </a:lnTo>
                  <a:lnTo>
                    <a:pt x="3225838" y="104136"/>
                  </a:lnTo>
                  <a:lnTo>
                    <a:pt x="3284923" y="104136"/>
                  </a:lnTo>
                  <a:lnTo>
                    <a:pt x="3284923" y="174851"/>
                  </a:lnTo>
                  <a:lnTo>
                    <a:pt x="3225838" y="174851"/>
                  </a:lnTo>
                  <a:lnTo>
                    <a:pt x="3225838" y="280643"/>
                  </a:lnTo>
                  <a:cubicBezTo>
                    <a:pt x="3225838" y="293022"/>
                    <a:pt x="3227963" y="302151"/>
                    <a:pt x="3232215" y="308028"/>
                  </a:cubicBezTo>
                  <a:cubicBezTo>
                    <a:pt x="3236342" y="313781"/>
                    <a:pt x="3244032" y="316657"/>
                    <a:pt x="3255286" y="316657"/>
                  </a:cubicBezTo>
                  <a:lnTo>
                    <a:pt x="3255286" y="316657"/>
                  </a:lnTo>
                  <a:lnTo>
                    <a:pt x="3284923" y="316657"/>
                  </a:lnTo>
                  <a:lnTo>
                    <a:pt x="3284923" y="378369"/>
                  </a:lnTo>
                  <a:cubicBezTo>
                    <a:pt x="3276670" y="380995"/>
                    <a:pt x="3265853" y="383245"/>
                    <a:pt x="3252473" y="385121"/>
                  </a:cubicBezTo>
                  <a:cubicBezTo>
                    <a:pt x="3239218" y="386872"/>
                    <a:pt x="3227588" y="387747"/>
                    <a:pt x="3217584" y="387747"/>
                  </a:cubicBezTo>
                  <a:lnTo>
                    <a:pt x="3217584" y="387747"/>
                  </a:lnTo>
                  <a:cubicBezTo>
                    <a:pt x="3202703" y="387747"/>
                    <a:pt x="3189698" y="386497"/>
                    <a:pt x="3178569" y="383996"/>
                  </a:cubicBezTo>
                  <a:cubicBezTo>
                    <a:pt x="3167314" y="381620"/>
                    <a:pt x="3157311" y="377618"/>
                    <a:pt x="3148557" y="371991"/>
                  </a:cubicBezTo>
                  <a:cubicBezTo>
                    <a:pt x="3139679" y="366489"/>
                    <a:pt x="3132988" y="358861"/>
                    <a:pt x="3128487" y="349107"/>
                  </a:cubicBezTo>
                  <a:cubicBezTo>
                    <a:pt x="3123860" y="339353"/>
                    <a:pt x="3121546" y="327536"/>
                    <a:pt x="3121546" y="313656"/>
                  </a:cubicBezTo>
                  <a:lnTo>
                    <a:pt x="3121546" y="313656"/>
                  </a:lnTo>
                  <a:lnTo>
                    <a:pt x="3121546" y="174851"/>
                  </a:lnTo>
                  <a:close/>
                  <a:moveTo>
                    <a:pt x="3441360" y="381370"/>
                  </a:moveTo>
                  <a:lnTo>
                    <a:pt x="3336693" y="381370"/>
                  </a:lnTo>
                  <a:lnTo>
                    <a:pt x="3336693" y="104136"/>
                  </a:lnTo>
                  <a:lnTo>
                    <a:pt x="3441360" y="104136"/>
                  </a:lnTo>
                  <a:lnTo>
                    <a:pt x="3441360" y="381370"/>
                  </a:lnTo>
                  <a:close/>
                  <a:moveTo>
                    <a:pt x="3441360" y="71498"/>
                  </a:moveTo>
                  <a:lnTo>
                    <a:pt x="3336693" y="71498"/>
                  </a:lnTo>
                  <a:lnTo>
                    <a:pt x="3336693" y="595"/>
                  </a:lnTo>
                  <a:lnTo>
                    <a:pt x="3441360" y="595"/>
                  </a:lnTo>
                  <a:lnTo>
                    <a:pt x="3441360" y="71498"/>
                  </a:lnTo>
                  <a:close/>
                  <a:moveTo>
                    <a:pt x="3536647" y="350795"/>
                  </a:moveTo>
                  <a:cubicBezTo>
                    <a:pt x="3509011" y="326161"/>
                    <a:pt x="3495193" y="290084"/>
                    <a:pt x="3495193" y="242565"/>
                  </a:cubicBezTo>
                  <a:cubicBezTo>
                    <a:pt x="3495193" y="195046"/>
                    <a:pt x="3509011" y="159032"/>
                    <a:pt x="3536647" y="134523"/>
                  </a:cubicBezTo>
                  <a:cubicBezTo>
                    <a:pt x="3564408" y="110013"/>
                    <a:pt x="3602548" y="97758"/>
                    <a:pt x="3651067" y="97758"/>
                  </a:cubicBezTo>
                  <a:lnTo>
                    <a:pt x="3651067" y="97758"/>
                  </a:lnTo>
                  <a:cubicBezTo>
                    <a:pt x="3672951" y="97758"/>
                    <a:pt x="3692834" y="99947"/>
                    <a:pt x="3710715" y="104323"/>
                  </a:cubicBezTo>
                  <a:cubicBezTo>
                    <a:pt x="3728723" y="108825"/>
                    <a:pt x="3744791" y="115703"/>
                    <a:pt x="3758922" y="124956"/>
                  </a:cubicBezTo>
                  <a:cubicBezTo>
                    <a:pt x="3773178" y="134210"/>
                    <a:pt x="3784244" y="146527"/>
                    <a:pt x="3792122" y="161908"/>
                  </a:cubicBezTo>
                  <a:cubicBezTo>
                    <a:pt x="3800000" y="177415"/>
                    <a:pt x="3803940" y="195422"/>
                    <a:pt x="3803940" y="215930"/>
                  </a:cubicBezTo>
                  <a:lnTo>
                    <a:pt x="3803940" y="215930"/>
                  </a:lnTo>
                  <a:lnTo>
                    <a:pt x="3702650" y="215930"/>
                  </a:lnTo>
                  <a:cubicBezTo>
                    <a:pt x="3702650" y="184542"/>
                    <a:pt x="3685456" y="168849"/>
                    <a:pt x="3651067" y="168849"/>
                  </a:cubicBezTo>
                  <a:cubicBezTo>
                    <a:pt x="3616678" y="168849"/>
                    <a:pt x="3599484" y="188544"/>
                    <a:pt x="3599484" y="227934"/>
                  </a:cubicBezTo>
                  <a:lnTo>
                    <a:pt x="3599484" y="227934"/>
                  </a:lnTo>
                  <a:lnTo>
                    <a:pt x="3599484" y="257946"/>
                  </a:lnTo>
                  <a:cubicBezTo>
                    <a:pt x="3599484" y="297087"/>
                    <a:pt x="3617366" y="316657"/>
                    <a:pt x="3653130" y="316657"/>
                  </a:cubicBezTo>
                  <a:cubicBezTo>
                    <a:pt x="3688894" y="316657"/>
                    <a:pt x="3706777" y="300588"/>
                    <a:pt x="3706777" y="268450"/>
                  </a:cubicBezTo>
                  <a:lnTo>
                    <a:pt x="3706777" y="268450"/>
                  </a:lnTo>
                  <a:lnTo>
                    <a:pt x="3803940" y="268450"/>
                  </a:lnTo>
                  <a:cubicBezTo>
                    <a:pt x="3803940" y="288958"/>
                    <a:pt x="3800001" y="307028"/>
                    <a:pt x="3792122" y="322659"/>
                  </a:cubicBezTo>
                  <a:cubicBezTo>
                    <a:pt x="3784244" y="338165"/>
                    <a:pt x="3773240" y="350608"/>
                    <a:pt x="3759110" y="359986"/>
                  </a:cubicBezTo>
                  <a:cubicBezTo>
                    <a:pt x="3744979" y="369240"/>
                    <a:pt x="3728848" y="376180"/>
                    <a:pt x="3710715" y="380807"/>
                  </a:cubicBezTo>
                  <a:cubicBezTo>
                    <a:pt x="3692709" y="385434"/>
                    <a:pt x="3672825" y="387747"/>
                    <a:pt x="3651067" y="387747"/>
                  </a:cubicBezTo>
                  <a:lnTo>
                    <a:pt x="3651067" y="387747"/>
                  </a:lnTo>
                  <a:cubicBezTo>
                    <a:pt x="3602548" y="387747"/>
                    <a:pt x="3564408" y="375430"/>
                    <a:pt x="3536647" y="350795"/>
                  </a:cubicBezTo>
                  <a:close/>
                  <a:moveTo>
                    <a:pt x="3843330" y="291147"/>
                  </a:moveTo>
                  <a:lnTo>
                    <a:pt x="3843330" y="291147"/>
                  </a:lnTo>
                  <a:lnTo>
                    <a:pt x="3940306" y="291147"/>
                  </a:lnTo>
                  <a:lnTo>
                    <a:pt x="3940306" y="293210"/>
                  </a:lnTo>
                  <a:cubicBezTo>
                    <a:pt x="3940431" y="299463"/>
                    <a:pt x="3942119" y="304840"/>
                    <a:pt x="3945370" y="309341"/>
                  </a:cubicBezTo>
                  <a:cubicBezTo>
                    <a:pt x="3948621" y="313718"/>
                    <a:pt x="3952811" y="316969"/>
                    <a:pt x="3957938" y="319095"/>
                  </a:cubicBezTo>
                  <a:cubicBezTo>
                    <a:pt x="3963065" y="321346"/>
                    <a:pt x="3967942" y="322909"/>
                    <a:pt x="3972569" y="323785"/>
                  </a:cubicBezTo>
                  <a:cubicBezTo>
                    <a:pt x="3977195" y="324785"/>
                    <a:pt x="3981759" y="325285"/>
                    <a:pt x="3986261" y="325285"/>
                  </a:cubicBezTo>
                  <a:lnTo>
                    <a:pt x="3986261" y="325285"/>
                  </a:lnTo>
                  <a:cubicBezTo>
                    <a:pt x="4015273" y="325285"/>
                    <a:pt x="4029779" y="318407"/>
                    <a:pt x="4029779" y="304652"/>
                  </a:cubicBezTo>
                  <a:lnTo>
                    <a:pt x="4029779" y="304652"/>
                  </a:lnTo>
                  <a:cubicBezTo>
                    <a:pt x="4029779" y="299150"/>
                    <a:pt x="4026527" y="294648"/>
                    <a:pt x="4020025" y="291147"/>
                  </a:cubicBezTo>
                  <a:cubicBezTo>
                    <a:pt x="4013397" y="287645"/>
                    <a:pt x="4004831" y="284957"/>
                    <a:pt x="3994327" y="283081"/>
                  </a:cubicBezTo>
                  <a:cubicBezTo>
                    <a:pt x="3983823" y="281205"/>
                    <a:pt x="3972193" y="279330"/>
                    <a:pt x="3959438" y="277454"/>
                  </a:cubicBezTo>
                  <a:cubicBezTo>
                    <a:pt x="3946683" y="275453"/>
                    <a:pt x="3933928" y="272577"/>
                    <a:pt x="3921173" y="268825"/>
                  </a:cubicBezTo>
                  <a:cubicBezTo>
                    <a:pt x="3908293" y="265199"/>
                    <a:pt x="3896601" y="260510"/>
                    <a:pt x="3886097" y="254757"/>
                  </a:cubicBezTo>
                  <a:cubicBezTo>
                    <a:pt x="3875593" y="249005"/>
                    <a:pt x="3867027" y="240814"/>
                    <a:pt x="3860399" y="230185"/>
                  </a:cubicBezTo>
                  <a:cubicBezTo>
                    <a:pt x="3853897" y="219556"/>
                    <a:pt x="3850646" y="206801"/>
                    <a:pt x="3850646" y="191920"/>
                  </a:cubicBezTo>
                  <a:lnTo>
                    <a:pt x="3850646" y="191920"/>
                  </a:lnTo>
                  <a:cubicBezTo>
                    <a:pt x="3850646" y="177665"/>
                    <a:pt x="3853147" y="165035"/>
                    <a:pt x="3858148" y="154030"/>
                  </a:cubicBezTo>
                  <a:cubicBezTo>
                    <a:pt x="3863150" y="143026"/>
                    <a:pt x="3869903" y="134022"/>
                    <a:pt x="3878406" y="127020"/>
                  </a:cubicBezTo>
                  <a:cubicBezTo>
                    <a:pt x="3886910" y="120142"/>
                    <a:pt x="3897226" y="114452"/>
                    <a:pt x="3909356" y="109951"/>
                  </a:cubicBezTo>
                  <a:cubicBezTo>
                    <a:pt x="3921486" y="105449"/>
                    <a:pt x="3934053" y="102260"/>
                    <a:pt x="3947058" y="100384"/>
                  </a:cubicBezTo>
                  <a:cubicBezTo>
                    <a:pt x="3960189" y="98634"/>
                    <a:pt x="3974444" y="97758"/>
                    <a:pt x="3989825" y="97758"/>
                  </a:cubicBezTo>
                  <a:lnTo>
                    <a:pt x="3989825" y="97758"/>
                  </a:lnTo>
                  <a:cubicBezTo>
                    <a:pt x="4007082" y="97758"/>
                    <a:pt x="4023338" y="99384"/>
                    <a:pt x="4038594" y="102635"/>
                  </a:cubicBezTo>
                  <a:cubicBezTo>
                    <a:pt x="4053725" y="105886"/>
                    <a:pt x="4067793" y="110888"/>
                    <a:pt x="4080798" y="117641"/>
                  </a:cubicBezTo>
                  <a:cubicBezTo>
                    <a:pt x="4093679" y="124394"/>
                    <a:pt x="4103870" y="133710"/>
                    <a:pt x="4111373" y="145590"/>
                  </a:cubicBezTo>
                  <a:cubicBezTo>
                    <a:pt x="4118876" y="157469"/>
                    <a:pt x="4122628" y="171287"/>
                    <a:pt x="4122628" y="187043"/>
                  </a:cubicBezTo>
                  <a:lnTo>
                    <a:pt x="4122628" y="187043"/>
                  </a:lnTo>
                  <a:lnTo>
                    <a:pt x="4025464" y="187043"/>
                  </a:lnTo>
                  <a:cubicBezTo>
                    <a:pt x="4025464" y="176789"/>
                    <a:pt x="4020963" y="169599"/>
                    <a:pt x="4011959" y="165472"/>
                  </a:cubicBezTo>
                  <a:lnTo>
                    <a:pt x="4011959" y="165472"/>
                  </a:lnTo>
                  <a:cubicBezTo>
                    <a:pt x="4005706" y="161971"/>
                    <a:pt x="3997828" y="160220"/>
                    <a:pt x="3988325" y="160220"/>
                  </a:cubicBezTo>
                  <a:lnTo>
                    <a:pt x="3988325" y="160220"/>
                  </a:lnTo>
                  <a:cubicBezTo>
                    <a:pt x="3962940" y="160220"/>
                    <a:pt x="3950247" y="166160"/>
                    <a:pt x="3950247" y="178040"/>
                  </a:cubicBezTo>
                  <a:lnTo>
                    <a:pt x="3950247" y="178040"/>
                  </a:lnTo>
                  <a:cubicBezTo>
                    <a:pt x="3950247" y="183292"/>
                    <a:pt x="3953561" y="187481"/>
                    <a:pt x="3960189" y="190607"/>
                  </a:cubicBezTo>
                  <a:cubicBezTo>
                    <a:pt x="3966816" y="193858"/>
                    <a:pt x="3975382" y="196297"/>
                    <a:pt x="3985886" y="197923"/>
                  </a:cubicBezTo>
                  <a:cubicBezTo>
                    <a:pt x="3996390" y="199673"/>
                    <a:pt x="4008020" y="201424"/>
                    <a:pt x="4020775" y="203175"/>
                  </a:cubicBezTo>
                  <a:cubicBezTo>
                    <a:pt x="4033530" y="204800"/>
                    <a:pt x="4046285" y="207426"/>
                    <a:pt x="4059040" y="211053"/>
                  </a:cubicBezTo>
                  <a:cubicBezTo>
                    <a:pt x="4071920" y="214679"/>
                    <a:pt x="4083612" y="219369"/>
                    <a:pt x="4094116" y="225121"/>
                  </a:cubicBezTo>
                  <a:cubicBezTo>
                    <a:pt x="4104620" y="230748"/>
                    <a:pt x="4113124" y="239064"/>
                    <a:pt x="4119626" y="250068"/>
                  </a:cubicBezTo>
                  <a:cubicBezTo>
                    <a:pt x="4126254" y="260947"/>
                    <a:pt x="4129568" y="274140"/>
                    <a:pt x="4129568" y="289646"/>
                  </a:cubicBezTo>
                  <a:lnTo>
                    <a:pt x="4129568" y="289646"/>
                  </a:lnTo>
                  <a:cubicBezTo>
                    <a:pt x="4129568" y="304402"/>
                    <a:pt x="4127004" y="317532"/>
                    <a:pt x="4121877" y="329037"/>
                  </a:cubicBezTo>
                  <a:cubicBezTo>
                    <a:pt x="4116750" y="340541"/>
                    <a:pt x="4109872" y="349920"/>
                    <a:pt x="4101244" y="357173"/>
                  </a:cubicBezTo>
                  <a:cubicBezTo>
                    <a:pt x="4092616" y="364426"/>
                    <a:pt x="4082049" y="370428"/>
                    <a:pt x="4069544" y="375180"/>
                  </a:cubicBezTo>
                  <a:cubicBezTo>
                    <a:pt x="4057039" y="379807"/>
                    <a:pt x="4044034" y="383058"/>
                    <a:pt x="4030529" y="384934"/>
                  </a:cubicBezTo>
                  <a:cubicBezTo>
                    <a:pt x="4016898" y="386809"/>
                    <a:pt x="4002143" y="387747"/>
                    <a:pt x="3986261" y="387747"/>
                  </a:cubicBezTo>
                  <a:lnTo>
                    <a:pt x="3986261" y="387747"/>
                  </a:lnTo>
                  <a:cubicBezTo>
                    <a:pt x="3968129" y="387747"/>
                    <a:pt x="3950872" y="385934"/>
                    <a:pt x="3934491" y="382308"/>
                  </a:cubicBezTo>
                  <a:cubicBezTo>
                    <a:pt x="3917984" y="378556"/>
                    <a:pt x="3902853" y="372991"/>
                    <a:pt x="3889098" y="365614"/>
                  </a:cubicBezTo>
                  <a:cubicBezTo>
                    <a:pt x="3875218" y="358111"/>
                    <a:pt x="3864151" y="347982"/>
                    <a:pt x="3855898" y="335227"/>
                  </a:cubicBezTo>
                  <a:cubicBezTo>
                    <a:pt x="3847519" y="322347"/>
                    <a:pt x="3843330" y="307653"/>
                    <a:pt x="3843330" y="291147"/>
                  </a:cubicBezTo>
                  <a:close/>
                  <a:moveTo>
                    <a:pt x="4361409" y="280643"/>
                  </a:moveTo>
                  <a:lnTo>
                    <a:pt x="4361409" y="280643"/>
                  </a:lnTo>
                  <a:cubicBezTo>
                    <a:pt x="4361409" y="259384"/>
                    <a:pt x="4366911" y="241190"/>
                    <a:pt x="4377915" y="226059"/>
                  </a:cubicBezTo>
                  <a:cubicBezTo>
                    <a:pt x="4388920" y="210928"/>
                    <a:pt x="4404363" y="200236"/>
                    <a:pt x="4424246" y="193984"/>
                  </a:cubicBezTo>
                  <a:lnTo>
                    <a:pt x="4424246" y="193984"/>
                  </a:lnTo>
                  <a:lnTo>
                    <a:pt x="4424246" y="191920"/>
                  </a:lnTo>
                  <a:cubicBezTo>
                    <a:pt x="4409240" y="186293"/>
                    <a:pt x="4396735" y="176602"/>
                    <a:pt x="4386731" y="162846"/>
                  </a:cubicBezTo>
                  <a:cubicBezTo>
                    <a:pt x="4376852" y="149216"/>
                    <a:pt x="4371913" y="134022"/>
                    <a:pt x="4371913" y="117266"/>
                  </a:cubicBezTo>
                  <a:lnTo>
                    <a:pt x="4371913" y="117266"/>
                  </a:lnTo>
                  <a:cubicBezTo>
                    <a:pt x="4371913" y="87879"/>
                    <a:pt x="4386669" y="63245"/>
                    <a:pt x="4416180" y="43362"/>
                  </a:cubicBezTo>
                  <a:cubicBezTo>
                    <a:pt x="4445692" y="23479"/>
                    <a:pt x="4487271" y="13538"/>
                    <a:pt x="4540917" y="13538"/>
                  </a:cubicBezTo>
                  <a:lnTo>
                    <a:pt x="4540917" y="13538"/>
                  </a:lnTo>
                  <a:cubicBezTo>
                    <a:pt x="4594438" y="13538"/>
                    <a:pt x="4636892" y="23041"/>
                    <a:pt x="4668280" y="42049"/>
                  </a:cubicBezTo>
                  <a:cubicBezTo>
                    <a:pt x="4699667" y="60931"/>
                    <a:pt x="4715360" y="84378"/>
                    <a:pt x="4715360" y="112389"/>
                  </a:cubicBezTo>
                  <a:lnTo>
                    <a:pt x="4715360" y="112389"/>
                  </a:lnTo>
                  <a:lnTo>
                    <a:pt x="4715360" y="125707"/>
                  </a:lnTo>
                  <a:lnTo>
                    <a:pt x="4622136" y="125707"/>
                  </a:lnTo>
                  <a:cubicBezTo>
                    <a:pt x="4622136" y="114702"/>
                    <a:pt x="4615822" y="105636"/>
                    <a:pt x="4603191" y="98509"/>
                  </a:cubicBezTo>
                  <a:cubicBezTo>
                    <a:pt x="4590561" y="91381"/>
                    <a:pt x="4572117" y="87817"/>
                    <a:pt x="4547857" y="87817"/>
                  </a:cubicBezTo>
                  <a:lnTo>
                    <a:pt x="4547857" y="87817"/>
                  </a:lnTo>
                  <a:cubicBezTo>
                    <a:pt x="4525474" y="87817"/>
                    <a:pt x="4508404" y="92131"/>
                    <a:pt x="4496650" y="100759"/>
                  </a:cubicBezTo>
                  <a:cubicBezTo>
                    <a:pt x="4484770" y="109388"/>
                    <a:pt x="4478830" y="119767"/>
                    <a:pt x="4478830" y="131897"/>
                  </a:cubicBezTo>
                  <a:lnTo>
                    <a:pt x="4478830" y="131897"/>
                  </a:lnTo>
                  <a:cubicBezTo>
                    <a:pt x="4478830" y="142776"/>
                    <a:pt x="4482457" y="151029"/>
                    <a:pt x="4489709" y="156656"/>
                  </a:cubicBezTo>
                  <a:cubicBezTo>
                    <a:pt x="4496837" y="162159"/>
                    <a:pt x="4505716" y="164910"/>
                    <a:pt x="4516345" y="164910"/>
                  </a:cubicBezTo>
                  <a:lnTo>
                    <a:pt x="4516345" y="164910"/>
                  </a:lnTo>
                  <a:lnTo>
                    <a:pt x="4570929" y="164910"/>
                  </a:lnTo>
                  <a:lnTo>
                    <a:pt x="4570929" y="229623"/>
                  </a:lnTo>
                  <a:lnTo>
                    <a:pt x="4504715" y="229623"/>
                  </a:lnTo>
                  <a:cubicBezTo>
                    <a:pt x="4493961" y="229623"/>
                    <a:pt x="4485145" y="232874"/>
                    <a:pt x="4478267" y="239376"/>
                  </a:cubicBezTo>
                  <a:cubicBezTo>
                    <a:pt x="4471264" y="245879"/>
                    <a:pt x="4467763" y="255258"/>
                    <a:pt x="4467763" y="267512"/>
                  </a:cubicBezTo>
                  <a:lnTo>
                    <a:pt x="4467763" y="267512"/>
                  </a:lnTo>
                  <a:cubicBezTo>
                    <a:pt x="4467763" y="281643"/>
                    <a:pt x="4473828" y="292897"/>
                    <a:pt x="4485958" y="301276"/>
                  </a:cubicBezTo>
                  <a:cubicBezTo>
                    <a:pt x="4498213" y="309529"/>
                    <a:pt x="4517408" y="313656"/>
                    <a:pt x="4543543" y="313656"/>
                  </a:cubicBezTo>
                  <a:lnTo>
                    <a:pt x="4543543" y="313656"/>
                  </a:lnTo>
                  <a:cubicBezTo>
                    <a:pt x="4595939" y="313656"/>
                    <a:pt x="4622136" y="298087"/>
                    <a:pt x="4622136" y="266950"/>
                  </a:cubicBezTo>
                  <a:lnTo>
                    <a:pt x="4622136" y="266950"/>
                  </a:lnTo>
                  <a:lnTo>
                    <a:pt x="4622136" y="164910"/>
                  </a:lnTo>
                  <a:lnTo>
                    <a:pt x="4788327" y="164910"/>
                  </a:lnTo>
                  <a:lnTo>
                    <a:pt x="4788327" y="229623"/>
                  </a:lnTo>
                  <a:lnTo>
                    <a:pt x="4716298" y="229623"/>
                  </a:lnTo>
                  <a:lnTo>
                    <a:pt x="4716298" y="264699"/>
                  </a:lnTo>
                  <a:cubicBezTo>
                    <a:pt x="4716298" y="303839"/>
                    <a:pt x="4702418" y="334164"/>
                    <a:pt x="4674657" y="355672"/>
                  </a:cubicBezTo>
                  <a:cubicBezTo>
                    <a:pt x="4646896" y="377056"/>
                    <a:pt x="4603317" y="387747"/>
                    <a:pt x="4543918" y="387747"/>
                  </a:cubicBezTo>
                  <a:lnTo>
                    <a:pt x="4543918" y="387747"/>
                  </a:lnTo>
                  <a:cubicBezTo>
                    <a:pt x="4482894" y="387747"/>
                    <a:pt x="4437251" y="377993"/>
                    <a:pt x="4406989" y="358486"/>
                  </a:cubicBezTo>
                  <a:cubicBezTo>
                    <a:pt x="4376602" y="338853"/>
                    <a:pt x="4361409" y="312905"/>
                    <a:pt x="4361409" y="28064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  <p:sp>
          <p:nvSpPr>
            <p:cNvPr id="17" name="Graphic 29">
              <a:extLst>
                <a:ext uri="{FF2B5EF4-FFF2-40B4-BE49-F238E27FC236}">
                  <a16:creationId xmlns:a16="http://schemas.microsoft.com/office/drawing/2014/main" id="{CA1D818A-DCC7-654C-B6FC-5AEA7AB6DE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33287" y="8919270"/>
              <a:ext cx="9588313" cy="663045"/>
            </a:xfrm>
            <a:custGeom>
              <a:avLst/>
              <a:gdLst>
                <a:gd name="connsiteX0" fmla="*/ 157068 w 7101354"/>
                <a:gd name="connsiteY0" fmla="*/ 381435 h 491068"/>
                <a:gd name="connsiteX1" fmla="*/ 631 w 7101354"/>
                <a:gd name="connsiteY1" fmla="*/ 381435 h 491068"/>
                <a:gd name="connsiteX2" fmla="*/ 631 w 7101354"/>
                <a:gd name="connsiteY2" fmla="*/ 20168 h 491068"/>
                <a:gd name="connsiteX3" fmla="*/ 157068 w 7101354"/>
                <a:gd name="connsiteY3" fmla="*/ 20168 h 491068"/>
                <a:gd name="connsiteX4" fmla="*/ 346517 w 7101354"/>
                <a:gd name="connsiteY4" fmla="*/ 200614 h 491068"/>
                <a:gd name="connsiteX5" fmla="*/ 346517 w 7101354"/>
                <a:gd name="connsiteY5" fmla="*/ 200614 h 491068"/>
                <a:gd name="connsiteX6" fmla="*/ 157068 w 7101354"/>
                <a:gd name="connsiteY6" fmla="*/ 381435 h 491068"/>
                <a:gd name="connsiteX7" fmla="*/ 157068 w 7101354"/>
                <a:gd name="connsiteY7" fmla="*/ 381435 h 491068"/>
                <a:gd name="connsiteX8" fmla="*/ 116552 w 7101354"/>
                <a:gd name="connsiteY8" fmla="*/ 106827 h 491068"/>
                <a:gd name="connsiteX9" fmla="*/ 116552 w 7101354"/>
                <a:gd name="connsiteY9" fmla="*/ 294776 h 491068"/>
                <a:gd name="connsiteX10" fmla="*/ 155004 w 7101354"/>
                <a:gd name="connsiteY10" fmla="*/ 294776 h 491068"/>
                <a:gd name="connsiteX11" fmla="*/ 227783 w 7101354"/>
                <a:gd name="connsiteY11" fmla="*/ 216558 h 491068"/>
                <a:gd name="connsiteX12" fmla="*/ 227783 w 7101354"/>
                <a:gd name="connsiteY12" fmla="*/ 216558 h 491068"/>
                <a:gd name="connsiteX13" fmla="*/ 227783 w 7101354"/>
                <a:gd name="connsiteY13" fmla="*/ 185045 h 491068"/>
                <a:gd name="connsiteX14" fmla="*/ 155004 w 7101354"/>
                <a:gd name="connsiteY14" fmla="*/ 106827 h 491068"/>
                <a:gd name="connsiteX15" fmla="*/ 155004 w 7101354"/>
                <a:gd name="connsiteY15" fmla="*/ 106827 h 491068"/>
                <a:gd name="connsiteX16" fmla="*/ 116552 w 7101354"/>
                <a:gd name="connsiteY16" fmla="*/ 106827 h 491068"/>
                <a:gd name="connsiteX17" fmla="*/ 389096 w 7101354"/>
                <a:gd name="connsiteY17" fmla="*/ 242631 h 491068"/>
                <a:gd name="connsiteX18" fmla="*/ 389096 w 7101354"/>
                <a:gd name="connsiteY18" fmla="*/ 242631 h 491068"/>
                <a:gd name="connsiteX19" fmla="*/ 430738 w 7101354"/>
                <a:gd name="connsiteY19" fmla="*/ 134588 h 491068"/>
                <a:gd name="connsiteX20" fmla="*/ 544970 w 7101354"/>
                <a:gd name="connsiteY20" fmla="*/ 97824 h 491068"/>
                <a:gd name="connsiteX21" fmla="*/ 544970 w 7101354"/>
                <a:gd name="connsiteY21" fmla="*/ 97824 h 491068"/>
                <a:gd name="connsiteX22" fmla="*/ 661454 w 7101354"/>
                <a:gd name="connsiteY22" fmla="*/ 133650 h 491068"/>
                <a:gd name="connsiteX23" fmla="*/ 701407 w 7101354"/>
                <a:gd name="connsiteY23" fmla="*/ 242631 h 491068"/>
                <a:gd name="connsiteX24" fmla="*/ 701407 w 7101354"/>
                <a:gd name="connsiteY24" fmla="*/ 242631 h 491068"/>
                <a:gd name="connsiteX25" fmla="*/ 701407 w 7101354"/>
                <a:gd name="connsiteY25" fmla="*/ 260638 h 491068"/>
                <a:gd name="connsiteX26" fmla="*/ 493575 w 7101354"/>
                <a:gd name="connsiteY26" fmla="*/ 260638 h 491068"/>
                <a:gd name="connsiteX27" fmla="*/ 506705 w 7101354"/>
                <a:gd name="connsiteY27" fmla="*/ 305655 h 491068"/>
                <a:gd name="connsiteX28" fmla="*/ 549097 w 7101354"/>
                <a:gd name="connsiteY28" fmla="*/ 320849 h 491068"/>
                <a:gd name="connsiteX29" fmla="*/ 549097 w 7101354"/>
                <a:gd name="connsiteY29" fmla="*/ 320849 h 491068"/>
                <a:gd name="connsiteX30" fmla="*/ 587925 w 7101354"/>
                <a:gd name="connsiteY30" fmla="*/ 309970 h 491068"/>
                <a:gd name="connsiteX31" fmla="*/ 600117 w 7101354"/>
                <a:gd name="connsiteY31" fmla="*/ 280708 h 491068"/>
                <a:gd name="connsiteX32" fmla="*/ 600117 w 7101354"/>
                <a:gd name="connsiteY32" fmla="*/ 280708 h 491068"/>
                <a:gd name="connsiteX33" fmla="*/ 701407 w 7101354"/>
                <a:gd name="connsiteY33" fmla="*/ 280708 h 491068"/>
                <a:gd name="connsiteX34" fmla="*/ 663329 w 7101354"/>
                <a:gd name="connsiteY34" fmla="*/ 359489 h 491068"/>
                <a:gd name="connsiteX35" fmla="*/ 551535 w 7101354"/>
                <a:gd name="connsiteY35" fmla="*/ 387813 h 491068"/>
                <a:gd name="connsiteX36" fmla="*/ 551535 w 7101354"/>
                <a:gd name="connsiteY36" fmla="*/ 387813 h 491068"/>
                <a:gd name="connsiteX37" fmla="*/ 431676 w 7101354"/>
                <a:gd name="connsiteY37" fmla="*/ 351611 h 491068"/>
                <a:gd name="connsiteX38" fmla="*/ 389096 w 7101354"/>
                <a:gd name="connsiteY38" fmla="*/ 242631 h 491068"/>
                <a:gd name="connsiteX39" fmla="*/ 493950 w 7101354"/>
                <a:gd name="connsiteY39" fmla="*/ 211118 h 491068"/>
                <a:gd name="connsiteX40" fmla="*/ 493950 w 7101354"/>
                <a:gd name="connsiteY40" fmla="*/ 211118 h 491068"/>
                <a:gd name="connsiteX41" fmla="*/ 595990 w 7101354"/>
                <a:gd name="connsiteY41" fmla="*/ 211118 h 491068"/>
                <a:gd name="connsiteX42" fmla="*/ 583610 w 7101354"/>
                <a:gd name="connsiteY42" fmla="*/ 176980 h 491068"/>
                <a:gd name="connsiteX43" fmla="*/ 549097 w 7101354"/>
                <a:gd name="connsiteY43" fmla="*/ 164412 h 491068"/>
                <a:gd name="connsiteX44" fmla="*/ 549097 w 7101354"/>
                <a:gd name="connsiteY44" fmla="*/ 164412 h 491068"/>
                <a:gd name="connsiteX45" fmla="*/ 493950 w 7101354"/>
                <a:gd name="connsiteY45" fmla="*/ 211118 h 491068"/>
                <a:gd name="connsiteX46" fmla="*/ 737421 w 7101354"/>
                <a:gd name="connsiteY46" fmla="*/ 291212 h 491068"/>
                <a:gd name="connsiteX47" fmla="*/ 737421 w 7101354"/>
                <a:gd name="connsiteY47" fmla="*/ 291212 h 491068"/>
                <a:gd name="connsiteX48" fmla="*/ 834396 w 7101354"/>
                <a:gd name="connsiteY48" fmla="*/ 291212 h 491068"/>
                <a:gd name="connsiteX49" fmla="*/ 834396 w 7101354"/>
                <a:gd name="connsiteY49" fmla="*/ 293276 h 491068"/>
                <a:gd name="connsiteX50" fmla="*/ 839461 w 7101354"/>
                <a:gd name="connsiteY50" fmla="*/ 309407 h 491068"/>
                <a:gd name="connsiteX51" fmla="*/ 852028 w 7101354"/>
                <a:gd name="connsiteY51" fmla="*/ 319161 h 491068"/>
                <a:gd name="connsiteX52" fmla="*/ 866659 w 7101354"/>
                <a:gd name="connsiteY52" fmla="*/ 323850 h 491068"/>
                <a:gd name="connsiteX53" fmla="*/ 880164 w 7101354"/>
                <a:gd name="connsiteY53" fmla="*/ 325351 h 491068"/>
                <a:gd name="connsiteX54" fmla="*/ 880164 w 7101354"/>
                <a:gd name="connsiteY54" fmla="*/ 325351 h 491068"/>
                <a:gd name="connsiteX55" fmla="*/ 923869 w 7101354"/>
                <a:gd name="connsiteY55" fmla="*/ 304717 h 491068"/>
                <a:gd name="connsiteX56" fmla="*/ 923869 w 7101354"/>
                <a:gd name="connsiteY56" fmla="*/ 304717 h 491068"/>
                <a:gd name="connsiteX57" fmla="*/ 913928 w 7101354"/>
                <a:gd name="connsiteY57" fmla="*/ 291212 h 491068"/>
                <a:gd name="connsiteX58" fmla="*/ 888230 w 7101354"/>
                <a:gd name="connsiteY58" fmla="*/ 283147 h 491068"/>
                <a:gd name="connsiteX59" fmla="*/ 853341 w 7101354"/>
                <a:gd name="connsiteY59" fmla="*/ 277519 h 491068"/>
                <a:gd name="connsiteX60" fmla="*/ 815076 w 7101354"/>
                <a:gd name="connsiteY60" fmla="*/ 268891 h 491068"/>
                <a:gd name="connsiteX61" fmla="*/ 780000 w 7101354"/>
                <a:gd name="connsiteY61" fmla="*/ 254823 h 491068"/>
                <a:gd name="connsiteX62" fmla="*/ 754490 w 7101354"/>
                <a:gd name="connsiteY62" fmla="*/ 230251 h 491068"/>
                <a:gd name="connsiteX63" fmla="*/ 744549 w 7101354"/>
                <a:gd name="connsiteY63" fmla="*/ 191986 h 491068"/>
                <a:gd name="connsiteX64" fmla="*/ 744549 w 7101354"/>
                <a:gd name="connsiteY64" fmla="*/ 191986 h 491068"/>
                <a:gd name="connsiteX65" fmla="*/ 752052 w 7101354"/>
                <a:gd name="connsiteY65" fmla="*/ 154096 h 491068"/>
                <a:gd name="connsiteX66" fmla="*/ 772310 w 7101354"/>
                <a:gd name="connsiteY66" fmla="*/ 127085 h 491068"/>
                <a:gd name="connsiteX67" fmla="*/ 803259 w 7101354"/>
                <a:gd name="connsiteY67" fmla="*/ 110016 h 491068"/>
                <a:gd name="connsiteX68" fmla="*/ 841149 w 7101354"/>
                <a:gd name="connsiteY68" fmla="*/ 100450 h 491068"/>
                <a:gd name="connsiteX69" fmla="*/ 883728 w 7101354"/>
                <a:gd name="connsiteY69" fmla="*/ 97824 h 491068"/>
                <a:gd name="connsiteX70" fmla="*/ 883728 w 7101354"/>
                <a:gd name="connsiteY70" fmla="*/ 97824 h 491068"/>
                <a:gd name="connsiteX71" fmla="*/ 932497 w 7101354"/>
                <a:gd name="connsiteY71" fmla="*/ 102701 h 491068"/>
                <a:gd name="connsiteX72" fmla="*/ 974702 w 7101354"/>
                <a:gd name="connsiteY72" fmla="*/ 117706 h 491068"/>
                <a:gd name="connsiteX73" fmla="*/ 1005276 w 7101354"/>
                <a:gd name="connsiteY73" fmla="*/ 145655 h 491068"/>
                <a:gd name="connsiteX74" fmla="*/ 1016718 w 7101354"/>
                <a:gd name="connsiteY74" fmla="*/ 187109 h 491068"/>
                <a:gd name="connsiteX75" fmla="*/ 1016718 w 7101354"/>
                <a:gd name="connsiteY75" fmla="*/ 187109 h 491068"/>
                <a:gd name="connsiteX76" fmla="*/ 919367 w 7101354"/>
                <a:gd name="connsiteY76" fmla="*/ 187109 h 491068"/>
                <a:gd name="connsiteX77" fmla="*/ 905862 w 7101354"/>
                <a:gd name="connsiteY77" fmla="*/ 165538 h 491068"/>
                <a:gd name="connsiteX78" fmla="*/ 905862 w 7101354"/>
                <a:gd name="connsiteY78" fmla="*/ 165538 h 491068"/>
                <a:gd name="connsiteX79" fmla="*/ 882228 w 7101354"/>
                <a:gd name="connsiteY79" fmla="*/ 160286 h 491068"/>
                <a:gd name="connsiteX80" fmla="*/ 882228 w 7101354"/>
                <a:gd name="connsiteY80" fmla="*/ 160286 h 491068"/>
                <a:gd name="connsiteX81" fmla="*/ 844338 w 7101354"/>
                <a:gd name="connsiteY81" fmla="*/ 178105 h 491068"/>
                <a:gd name="connsiteX82" fmla="*/ 844338 w 7101354"/>
                <a:gd name="connsiteY82" fmla="*/ 178105 h 491068"/>
                <a:gd name="connsiteX83" fmla="*/ 854092 w 7101354"/>
                <a:gd name="connsiteY83" fmla="*/ 190673 h 491068"/>
                <a:gd name="connsiteX84" fmla="*/ 879789 w 7101354"/>
                <a:gd name="connsiteY84" fmla="*/ 197988 h 491068"/>
                <a:gd name="connsiteX85" fmla="*/ 914678 w 7101354"/>
                <a:gd name="connsiteY85" fmla="*/ 203240 h 491068"/>
                <a:gd name="connsiteX86" fmla="*/ 953131 w 7101354"/>
                <a:gd name="connsiteY86" fmla="*/ 211118 h 491068"/>
                <a:gd name="connsiteX87" fmla="*/ 988019 w 7101354"/>
                <a:gd name="connsiteY87" fmla="*/ 225186 h 491068"/>
                <a:gd name="connsiteX88" fmla="*/ 1013717 w 7101354"/>
                <a:gd name="connsiteY88" fmla="*/ 250134 h 491068"/>
                <a:gd name="connsiteX89" fmla="*/ 1023658 w 7101354"/>
                <a:gd name="connsiteY89" fmla="*/ 289712 h 491068"/>
                <a:gd name="connsiteX90" fmla="*/ 1023658 w 7101354"/>
                <a:gd name="connsiteY90" fmla="*/ 289712 h 491068"/>
                <a:gd name="connsiteX91" fmla="*/ 1015968 w 7101354"/>
                <a:gd name="connsiteY91" fmla="*/ 329102 h 491068"/>
                <a:gd name="connsiteX92" fmla="*/ 995147 w 7101354"/>
                <a:gd name="connsiteY92" fmla="*/ 357238 h 491068"/>
                <a:gd name="connsiteX93" fmla="*/ 963635 w 7101354"/>
                <a:gd name="connsiteY93" fmla="*/ 375245 h 491068"/>
                <a:gd name="connsiteX94" fmla="*/ 924432 w 7101354"/>
                <a:gd name="connsiteY94" fmla="*/ 384999 h 491068"/>
                <a:gd name="connsiteX95" fmla="*/ 880164 w 7101354"/>
                <a:gd name="connsiteY95" fmla="*/ 387813 h 491068"/>
                <a:gd name="connsiteX96" fmla="*/ 880164 w 7101354"/>
                <a:gd name="connsiteY96" fmla="*/ 387813 h 491068"/>
                <a:gd name="connsiteX97" fmla="*/ 828394 w 7101354"/>
                <a:gd name="connsiteY97" fmla="*/ 382373 h 491068"/>
                <a:gd name="connsiteX98" fmla="*/ 783001 w 7101354"/>
                <a:gd name="connsiteY98" fmla="*/ 365679 h 491068"/>
                <a:gd name="connsiteX99" fmla="*/ 749801 w 7101354"/>
                <a:gd name="connsiteY99" fmla="*/ 335292 h 491068"/>
                <a:gd name="connsiteX100" fmla="*/ 737421 w 7101354"/>
                <a:gd name="connsiteY100" fmla="*/ 291212 h 491068"/>
                <a:gd name="connsiteX101" fmla="*/ 1181033 w 7101354"/>
                <a:gd name="connsiteY101" fmla="*/ 381435 h 491068"/>
                <a:gd name="connsiteX102" fmla="*/ 1076367 w 7101354"/>
                <a:gd name="connsiteY102" fmla="*/ 381435 h 491068"/>
                <a:gd name="connsiteX103" fmla="*/ 1076367 w 7101354"/>
                <a:gd name="connsiteY103" fmla="*/ 104201 h 491068"/>
                <a:gd name="connsiteX104" fmla="*/ 1181033 w 7101354"/>
                <a:gd name="connsiteY104" fmla="*/ 104201 h 491068"/>
                <a:gd name="connsiteX105" fmla="*/ 1181033 w 7101354"/>
                <a:gd name="connsiteY105" fmla="*/ 381435 h 491068"/>
                <a:gd name="connsiteX106" fmla="*/ 1181033 w 7101354"/>
                <a:gd name="connsiteY106" fmla="*/ 71563 h 491068"/>
                <a:gd name="connsiteX107" fmla="*/ 1076367 w 7101354"/>
                <a:gd name="connsiteY107" fmla="*/ 71563 h 491068"/>
                <a:gd name="connsiteX108" fmla="*/ 1076367 w 7101354"/>
                <a:gd name="connsiteY108" fmla="*/ 660 h 491068"/>
                <a:gd name="connsiteX109" fmla="*/ 1181033 w 7101354"/>
                <a:gd name="connsiteY109" fmla="*/ 660 h 491068"/>
                <a:gd name="connsiteX110" fmla="*/ 1181033 w 7101354"/>
                <a:gd name="connsiteY110" fmla="*/ 71563 h 491068"/>
                <a:gd name="connsiteX111" fmla="*/ 1218548 w 7101354"/>
                <a:gd name="connsiteY111" fmla="*/ 424014 h 491068"/>
                <a:gd name="connsiteX112" fmla="*/ 1218548 w 7101354"/>
                <a:gd name="connsiteY112" fmla="*/ 424014 h 491068"/>
                <a:gd name="connsiteX113" fmla="*/ 1231115 w 7101354"/>
                <a:gd name="connsiteY113" fmla="*/ 386875 h 491068"/>
                <a:gd name="connsiteX114" fmla="*/ 1262627 w 7101354"/>
                <a:gd name="connsiteY114" fmla="*/ 361927 h 491068"/>
                <a:gd name="connsiteX115" fmla="*/ 1262627 w 7101354"/>
                <a:gd name="connsiteY115" fmla="*/ 361927 h 491068"/>
                <a:gd name="connsiteX116" fmla="*/ 1235429 w 7101354"/>
                <a:gd name="connsiteY116" fmla="*/ 313158 h 491068"/>
                <a:gd name="connsiteX117" fmla="*/ 1235429 w 7101354"/>
                <a:gd name="connsiteY117" fmla="*/ 313158 h 491068"/>
                <a:gd name="connsiteX118" fmla="*/ 1250623 w 7101354"/>
                <a:gd name="connsiteY118" fmla="*/ 276019 h 491068"/>
                <a:gd name="connsiteX119" fmla="*/ 1288512 w 7101354"/>
                <a:gd name="connsiteY119" fmla="*/ 253697 h 491068"/>
                <a:gd name="connsiteX120" fmla="*/ 1288512 w 7101354"/>
                <a:gd name="connsiteY120" fmla="*/ 253697 h 491068"/>
                <a:gd name="connsiteX121" fmla="*/ 1256062 w 7101354"/>
                <a:gd name="connsiteY121" fmla="*/ 223686 h 491068"/>
                <a:gd name="connsiteX122" fmla="*/ 1243870 w 7101354"/>
                <a:gd name="connsiteY122" fmla="*/ 187484 h 491068"/>
                <a:gd name="connsiteX123" fmla="*/ 1243870 w 7101354"/>
                <a:gd name="connsiteY123" fmla="*/ 187484 h 491068"/>
                <a:gd name="connsiteX124" fmla="*/ 1254937 w 7101354"/>
                <a:gd name="connsiteY124" fmla="*/ 144717 h 491068"/>
                <a:gd name="connsiteX125" fmla="*/ 1286449 w 7101354"/>
                <a:gd name="connsiteY125" fmla="*/ 116769 h 491068"/>
                <a:gd name="connsiteX126" fmla="*/ 1331279 w 7101354"/>
                <a:gd name="connsiteY126" fmla="*/ 102325 h 491068"/>
                <a:gd name="connsiteX127" fmla="*/ 1386614 w 7101354"/>
                <a:gd name="connsiteY127" fmla="*/ 97824 h 491068"/>
                <a:gd name="connsiteX128" fmla="*/ 1386614 w 7101354"/>
                <a:gd name="connsiteY128" fmla="*/ 97824 h 491068"/>
                <a:gd name="connsiteX129" fmla="*/ 1432382 w 7101354"/>
                <a:gd name="connsiteY129" fmla="*/ 100825 h 491068"/>
                <a:gd name="connsiteX130" fmla="*/ 1432382 w 7101354"/>
                <a:gd name="connsiteY130" fmla="*/ 100825 h 491068"/>
                <a:gd name="connsiteX131" fmla="*/ 1452452 w 7101354"/>
                <a:gd name="connsiteY131" fmla="*/ 86007 h 491068"/>
                <a:gd name="connsiteX132" fmla="*/ 1464832 w 7101354"/>
                <a:gd name="connsiteY132" fmla="*/ 72501 h 491068"/>
                <a:gd name="connsiteX133" fmla="*/ 1470834 w 7101354"/>
                <a:gd name="connsiteY133" fmla="*/ 61997 h 491068"/>
                <a:gd name="connsiteX134" fmla="*/ 1473085 w 7101354"/>
                <a:gd name="connsiteY134" fmla="*/ 54682 h 491068"/>
                <a:gd name="connsiteX135" fmla="*/ 1473085 w 7101354"/>
                <a:gd name="connsiteY135" fmla="*/ 54682 h 491068"/>
                <a:gd name="connsiteX136" fmla="*/ 1473460 w 7101354"/>
                <a:gd name="connsiteY136" fmla="*/ 52243 h 491068"/>
                <a:gd name="connsiteX137" fmla="*/ 1559369 w 7101354"/>
                <a:gd name="connsiteY137" fmla="*/ 52243 h 491068"/>
                <a:gd name="connsiteX138" fmla="*/ 1543238 w 7101354"/>
                <a:gd name="connsiteY138" fmla="*/ 101575 h 491068"/>
                <a:gd name="connsiteX139" fmla="*/ 1495406 w 7101354"/>
                <a:gd name="connsiteY139" fmla="*/ 127273 h 491068"/>
                <a:gd name="connsiteX140" fmla="*/ 1495406 w 7101354"/>
                <a:gd name="connsiteY140" fmla="*/ 127273 h 491068"/>
                <a:gd name="connsiteX141" fmla="*/ 1519416 w 7101354"/>
                <a:gd name="connsiteY141" fmla="*/ 154283 h 491068"/>
                <a:gd name="connsiteX142" fmla="*/ 1528044 w 7101354"/>
                <a:gd name="connsiteY142" fmla="*/ 187109 h 491068"/>
                <a:gd name="connsiteX143" fmla="*/ 1528044 w 7101354"/>
                <a:gd name="connsiteY143" fmla="*/ 187109 h 491068"/>
                <a:gd name="connsiteX144" fmla="*/ 1518666 w 7101354"/>
                <a:gd name="connsiteY144" fmla="*/ 227062 h 491068"/>
                <a:gd name="connsiteX145" fmla="*/ 1492780 w 7101354"/>
                <a:gd name="connsiteY145" fmla="*/ 255010 h 491068"/>
                <a:gd name="connsiteX146" fmla="*/ 1455828 w 7101354"/>
                <a:gd name="connsiteY146" fmla="*/ 270954 h 491068"/>
                <a:gd name="connsiteX147" fmla="*/ 1411373 w 7101354"/>
                <a:gd name="connsiteY147" fmla="*/ 276206 h 491068"/>
                <a:gd name="connsiteX148" fmla="*/ 1411373 w 7101354"/>
                <a:gd name="connsiteY148" fmla="*/ 276206 h 491068"/>
                <a:gd name="connsiteX149" fmla="*/ 1371233 w 7101354"/>
                <a:gd name="connsiteY149" fmla="*/ 276206 h 491068"/>
                <a:gd name="connsiteX150" fmla="*/ 1338220 w 7101354"/>
                <a:gd name="connsiteY150" fmla="*/ 291587 h 491068"/>
                <a:gd name="connsiteX151" fmla="*/ 1338220 w 7101354"/>
                <a:gd name="connsiteY151" fmla="*/ 291587 h 491068"/>
                <a:gd name="connsiteX152" fmla="*/ 1371233 w 7101354"/>
                <a:gd name="connsiteY152" fmla="*/ 307906 h 491068"/>
                <a:gd name="connsiteX153" fmla="*/ 1371233 w 7101354"/>
                <a:gd name="connsiteY153" fmla="*/ 307906 h 491068"/>
                <a:gd name="connsiteX154" fmla="*/ 1465957 w 7101354"/>
                <a:gd name="connsiteY154" fmla="*/ 307906 h 491068"/>
                <a:gd name="connsiteX155" fmla="*/ 1535735 w 7101354"/>
                <a:gd name="connsiteY155" fmla="*/ 331916 h 491068"/>
                <a:gd name="connsiteX156" fmla="*/ 1559369 w 7101354"/>
                <a:gd name="connsiteY156" fmla="*/ 396629 h 491068"/>
                <a:gd name="connsiteX157" fmla="*/ 1559369 w 7101354"/>
                <a:gd name="connsiteY157" fmla="*/ 396629 h 491068"/>
                <a:gd name="connsiteX158" fmla="*/ 1543050 w 7101354"/>
                <a:gd name="connsiteY158" fmla="*/ 448587 h 491068"/>
                <a:gd name="connsiteX159" fmla="*/ 1500658 w 7101354"/>
                <a:gd name="connsiteY159" fmla="*/ 481037 h 491068"/>
                <a:gd name="connsiteX160" fmla="*/ 1442886 w 7101354"/>
                <a:gd name="connsiteY160" fmla="*/ 491729 h 491068"/>
                <a:gd name="connsiteX161" fmla="*/ 1442886 w 7101354"/>
                <a:gd name="connsiteY161" fmla="*/ 491729 h 491068"/>
                <a:gd name="connsiteX162" fmla="*/ 1288512 w 7101354"/>
                <a:gd name="connsiteY162" fmla="*/ 491729 h 491068"/>
                <a:gd name="connsiteX163" fmla="*/ 1238993 w 7101354"/>
                <a:gd name="connsiteY163" fmla="*/ 472221 h 491068"/>
                <a:gd name="connsiteX164" fmla="*/ 1218548 w 7101354"/>
                <a:gd name="connsiteY164" fmla="*/ 424014 h 491068"/>
                <a:gd name="connsiteX165" fmla="*/ 1325465 w 7101354"/>
                <a:gd name="connsiteY165" fmla="*/ 388188 h 491068"/>
                <a:gd name="connsiteX166" fmla="*/ 1317774 w 7101354"/>
                <a:gd name="connsiteY166" fmla="*/ 406570 h 491068"/>
                <a:gd name="connsiteX167" fmla="*/ 1325652 w 7101354"/>
                <a:gd name="connsiteY167" fmla="*/ 425890 h 491068"/>
                <a:gd name="connsiteX168" fmla="*/ 1345160 w 7101354"/>
                <a:gd name="connsiteY168" fmla="*/ 433581 h 491068"/>
                <a:gd name="connsiteX169" fmla="*/ 1345160 w 7101354"/>
                <a:gd name="connsiteY169" fmla="*/ 433581 h 491068"/>
                <a:gd name="connsiteX170" fmla="*/ 1426942 w 7101354"/>
                <a:gd name="connsiteY170" fmla="*/ 433581 h 491068"/>
                <a:gd name="connsiteX171" fmla="*/ 1446825 w 7101354"/>
                <a:gd name="connsiteY171" fmla="*/ 426265 h 491068"/>
                <a:gd name="connsiteX172" fmla="*/ 1454890 w 7101354"/>
                <a:gd name="connsiteY172" fmla="*/ 407133 h 491068"/>
                <a:gd name="connsiteX173" fmla="*/ 1446825 w 7101354"/>
                <a:gd name="connsiteY173" fmla="*/ 388375 h 491068"/>
                <a:gd name="connsiteX174" fmla="*/ 1426942 w 7101354"/>
                <a:gd name="connsiteY174" fmla="*/ 381435 h 491068"/>
                <a:gd name="connsiteX175" fmla="*/ 1426942 w 7101354"/>
                <a:gd name="connsiteY175" fmla="*/ 381435 h 491068"/>
                <a:gd name="connsiteX176" fmla="*/ 1345160 w 7101354"/>
                <a:gd name="connsiteY176" fmla="*/ 381435 h 491068"/>
                <a:gd name="connsiteX177" fmla="*/ 1325465 w 7101354"/>
                <a:gd name="connsiteY177" fmla="*/ 388188 h 491068"/>
                <a:gd name="connsiteX178" fmla="*/ 1346098 w 7101354"/>
                <a:gd name="connsiteY178" fmla="*/ 187109 h 491068"/>
                <a:gd name="connsiteX179" fmla="*/ 1346098 w 7101354"/>
                <a:gd name="connsiteY179" fmla="*/ 187109 h 491068"/>
                <a:gd name="connsiteX180" fmla="*/ 1356414 w 7101354"/>
                <a:gd name="connsiteY180" fmla="*/ 212994 h 491068"/>
                <a:gd name="connsiteX181" fmla="*/ 1385676 w 7101354"/>
                <a:gd name="connsiteY181" fmla="*/ 221622 h 491068"/>
                <a:gd name="connsiteX182" fmla="*/ 1415312 w 7101354"/>
                <a:gd name="connsiteY182" fmla="*/ 212994 h 491068"/>
                <a:gd name="connsiteX183" fmla="*/ 1426004 w 7101354"/>
                <a:gd name="connsiteY183" fmla="*/ 187109 h 491068"/>
                <a:gd name="connsiteX184" fmla="*/ 1415312 w 7101354"/>
                <a:gd name="connsiteY184" fmla="*/ 161224 h 491068"/>
                <a:gd name="connsiteX185" fmla="*/ 1385676 w 7101354"/>
                <a:gd name="connsiteY185" fmla="*/ 152408 h 491068"/>
                <a:gd name="connsiteX186" fmla="*/ 1385676 w 7101354"/>
                <a:gd name="connsiteY186" fmla="*/ 152408 h 491068"/>
                <a:gd name="connsiteX187" fmla="*/ 1357165 w 7101354"/>
                <a:gd name="connsiteY187" fmla="*/ 161224 h 491068"/>
                <a:gd name="connsiteX188" fmla="*/ 1346098 w 7101354"/>
                <a:gd name="connsiteY188" fmla="*/ 187109 h 491068"/>
                <a:gd name="connsiteX189" fmla="*/ 1702113 w 7101354"/>
                <a:gd name="connsiteY189" fmla="*/ 381435 h 491068"/>
                <a:gd name="connsiteX190" fmla="*/ 1597822 w 7101354"/>
                <a:gd name="connsiteY190" fmla="*/ 381435 h 491068"/>
                <a:gd name="connsiteX191" fmla="*/ 1597822 w 7101354"/>
                <a:gd name="connsiteY191" fmla="*/ 104201 h 491068"/>
                <a:gd name="connsiteX192" fmla="*/ 1683355 w 7101354"/>
                <a:gd name="connsiteY192" fmla="*/ 104201 h 491068"/>
                <a:gd name="connsiteX193" fmla="*/ 1690108 w 7101354"/>
                <a:gd name="connsiteY193" fmla="*/ 146030 h 491068"/>
                <a:gd name="connsiteX194" fmla="*/ 1732687 w 7101354"/>
                <a:gd name="connsiteY194" fmla="*/ 110766 h 491068"/>
                <a:gd name="connsiteX195" fmla="*/ 1788772 w 7101354"/>
                <a:gd name="connsiteY195" fmla="*/ 97824 h 491068"/>
                <a:gd name="connsiteX196" fmla="*/ 1788772 w 7101354"/>
                <a:gd name="connsiteY196" fmla="*/ 97824 h 491068"/>
                <a:gd name="connsiteX197" fmla="*/ 1861363 w 7101354"/>
                <a:gd name="connsiteY197" fmla="*/ 124647 h 491068"/>
                <a:gd name="connsiteX198" fmla="*/ 1885560 w 7101354"/>
                <a:gd name="connsiteY198" fmla="*/ 201927 h 491068"/>
                <a:gd name="connsiteX199" fmla="*/ 1885560 w 7101354"/>
                <a:gd name="connsiteY199" fmla="*/ 201927 h 491068"/>
                <a:gd name="connsiteX200" fmla="*/ 1885560 w 7101354"/>
                <a:gd name="connsiteY200" fmla="*/ 381435 h 491068"/>
                <a:gd name="connsiteX201" fmla="*/ 1781081 w 7101354"/>
                <a:gd name="connsiteY201" fmla="*/ 381435 h 491068"/>
                <a:gd name="connsiteX202" fmla="*/ 1781081 w 7101354"/>
                <a:gd name="connsiteY202" fmla="*/ 214495 h 491068"/>
                <a:gd name="connsiteX203" fmla="*/ 1771890 w 7101354"/>
                <a:gd name="connsiteY203" fmla="*/ 185983 h 491068"/>
                <a:gd name="connsiteX204" fmla="*/ 1745817 w 7101354"/>
                <a:gd name="connsiteY204" fmla="*/ 174916 h 491068"/>
                <a:gd name="connsiteX205" fmla="*/ 1745817 w 7101354"/>
                <a:gd name="connsiteY205" fmla="*/ 174916 h 491068"/>
                <a:gd name="connsiteX206" fmla="*/ 1714305 w 7101354"/>
                <a:gd name="connsiteY206" fmla="*/ 187671 h 491068"/>
                <a:gd name="connsiteX207" fmla="*/ 1702113 w 7101354"/>
                <a:gd name="connsiteY207" fmla="*/ 218621 h 491068"/>
                <a:gd name="connsiteX208" fmla="*/ 1702113 w 7101354"/>
                <a:gd name="connsiteY208" fmla="*/ 218621 h 491068"/>
                <a:gd name="connsiteX209" fmla="*/ 1702113 w 7101354"/>
                <a:gd name="connsiteY209" fmla="*/ 381435 h 491068"/>
                <a:gd name="connsiteX210" fmla="*/ 2165607 w 7101354"/>
                <a:gd name="connsiteY210" fmla="*/ 339981 h 491068"/>
                <a:gd name="connsiteX211" fmla="*/ 2114775 w 7101354"/>
                <a:gd name="connsiteY211" fmla="*/ 200614 h 491068"/>
                <a:gd name="connsiteX212" fmla="*/ 2165420 w 7101354"/>
                <a:gd name="connsiteY212" fmla="*/ 61434 h 491068"/>
                <a:gd name="connsiteX213" fmla="*/ 2309664 w 7101354"/>
                <a:gd name="connsiteY213" fmla="*/ 13603 h 491068"/>
                <a:gd name="connsiteX214" fmla="*/ 2454096 w 7101354"/>
                <a:gd name="connsiteY214" fmla="*/ 61434 h 491068"/>
                <a:gd name="connsiteX215" fmla="*/ 2505116 w 7101354"/>
                <a:gd name="connsiteY215" fmla="*/ 200614 h 491068"/>
                <a:gd name="connsiteX216" fmla="*/ 2454096 w 7101354"/>
                <a:gd name="connsiteY216" fmla="*/ 339981 h 491068"/>
                <a:gd name="connsiteX217" fmla="*/ 2309664 w 7101354"/>
                <a:gd name="connsiteY217" fmla="*/ 387813 h 491068"/>
                <a:gd name="connsiteX218" fmla="*/ 2309664 w 7101354"/>
                <a:gd name="connsiteY218" fmla="*/ 387813 h 491068"/>
                <a:gd name="connsiteX219" fmla="*/ 2165607 w 7101354"/>
                <a:gd name="connsiteY219" fmla="*/ 339981 h 491068"/>
                <a:gd name="connsiteX220" fmla="*/ 2233509 w 7101354"/>
                <a:gd name="connsiteY220" fmla="*/ 183920 h 491068"/>
                <a:gd name="connsiteX221" fmla="*/ 2233509 w 7101354"/>
                <a:gd name="connsiteY221" fmla="*/ 217496 h 491068"/>
                <a:gd name="connsiteX222" fmla="*/ 2253017 w 7101354"/>
                <a:gd name="connsiteY222" fmla="*/ 278645 h 491068"/>
                <a:gd name="connsiteX223" fmla="*/ 2309664 w 7101354"/>
                <a:gd name="connsiteY223" fmla="*/ 301154 h 491068"/>
                <a:gd name="connsiteX224" fmla="*/ 2366499 w 7101354"/>
                <a:gd name="connsiteY224" fmla="*/ 278457 h 491068"/>
                <a:gd name="connsiteX225" fmla="*/ 2386382 w 7101354"/>
                <a:gd name="connsiteY225" fmla="*/ 217496 h 491068"/>
                <a:gd name="connsiteX226" fmla="*/ 2386382 w 7101354"/>
                <a:gd name="connsiteY226" fmla="*/ 217496 h 491068"/>
                <a:gd name="connsiteX227" fmla="*/ 2386382 w 7101354"/>
                <a:gd name="connsiteY227" fmla="*/ 183920 h 491068"/>
                <a:gd name="connsiteX228" fmla="*/ 2366499 w 7101354"/>
                <a:gd name="connsiteY228" fmla="*/ 123146 h 491068"/>
                <a:gd name="connsiteX229" fmla="*/ 2309664 w 7101354"/>
                <a:gd name="connsiteY229" fmla="*/ 100450 h 491068"/>
                <a:gd name="connsiteX230" fmla="*/ 2253017 w 7101354"/>
                <a:gd name="connsiteY230" fmla="*/ 122959 h 491068"/>
                <a:gd name="connsiteX231" fmla="*/ 2233509 w 7101354"/>
                <a:gd name="connsiteY231" fmla="*/ 183920 h 491068"/>
                <a:gd name="connsiteX232" fmla="*/ 2233509 w 7101354"/>
                <a:gd name="connsiteY232" fmla="*/ 183920 h 491068"/>
                <a:gd name="connsiteX233" fmla="*/ 2664929 w 7101354"/>
                <a:gd name="connsiteY233" fmla="*/ 484788 h 491068"/>
                <a:gd name="connsiteX234" fmla="*/ 2560450 w 7101354"/>
                <a:gd name="connsiteY234" fmla="*/ 484788 h 491068"/>
                <a:gd name="connsiteX235" fmla="*/ 2560450 w 7101354"/>
                <a:gd name="connsiteY235" fmla="*/ 104201 h 491068"/>
                <a:gd name="connsiteX236" fmla="*/ 2645608 w 7101354"/>
                <a:gd name="connsiteY236" fmla="*/ 104201 h 491068"/>
                <a:gd name="connsiteX237" fmla="*/ 2654612 w 7101354"/>
                <a:gd name="connsiteY237" fmla="*/ 143404 h 491068"/>
                <a:gd name="connsiteX238" fmla="*/ 2742772 w 7101354"/>
                <a:gd name="connsiteY238" fmla="*/ 97824 h 491068"/>
                <a:gd name="connsiteX239" fmla="*/ 2742772 w 7101354"/>
                <a:gd name="connsiteY239" fmla="*/ 97824 h 491068"/>
                <a:gd name="connsiteX240" fmla="*/ 2829431 w 7101354"/>
                <a:gd name="connsiteY240" fmla="*/ 134401 h 491068"/>
                <a:gd name="connsiteX241" fmla="*/ 2859818 w 7101354"/>
                <a:gd name="connsiteY241" fmla="*/ 243193 h 491068"/>
                <a:gd name="connsiteX242" fmla="*/ 2859818 w 7101354"/>
                <a:gd name="connsiteY242" fmla="*/ 243193 h 491068"/>
                <a:gd name="connsiteX243" fmla="*/ 2829431 w 7101354"/>
                <a:gd name="connsiteY243" fmla="*/ 351236 h 491068"/>
                <a:gd name="connsiteX244" fmla="*/ 2742772 w 7101354"/>
                <a:gd name="connsiteY244" fmla="*/ 387813 h 491068"/>
                <a:gd name="connsiteX245" fmla="*/ 2742772 w 7101354"/>
                <a:gd name="connsiteY245" fmla="*/ 387813 h 491068"/>
                <a:gd name="connsiteX246" fmla="*/ 2664929 w 7101354"/>
                <a:gd name="connsiteY246" fmla="*/ 356300 h 491068"/>
                <a:gd name="connsiteX247" fmla="*/ 2664929 w 7101354"/>
                <a:gd name="connsiteY247" fmla="*/ 356300 h 491068"/>
                <a:gd name="connsiteX248" fmla="*/ 2664929 w 7101354"/>
                <a:gd name="connsiteY248" fmla="*/ 484788 h 491068"/>
                <a:gd name="connsiteX249" fmla="*/ 2663803 w 7101354"/>
                <a:gd name="connsiteY249" fmla="*/ 234002 h 491068"/>
                <a:gd name="connsiteX250" fmla="*/ 2663803 w 7101354"/>
                <a:gd name="connsiteY250" fmla="*/ 251071 h 491068"/>
                <a:gd name="connsiteX251" fmla="*/ 2675433 w 7101354"/>
                <a:gd name="connsiteY251" fmla="*/ 294026 h 491068"/>
                <a:gd name="connsiteX252" fmla="*/ 2710321 w 7101354"/>
                <a:gd name="connsiteY252" fmla="*/ 310720 h 491068"/>
                <a:gd name="connsiteX253" fmla="*/ 2710321 w 7101354"/>
                <a:gd name="connsiteY253" fmla="*/ 310720 h 491068"/>
                <a:gd name="connsiteX254" fmla="*/ 2755339 w 7101354"/>
                <a:gd name="connsiteY254" fmla="*/ 256511 h 491068"/>
                <a:gd name="connsiteX255" fmla="*/ 2755339 w 7101354"/>
                <a:gd name="connsiteY255" fmla="*/ 256511 h 491068"/>
                <a:gd name="connsiteX256" fmla="*/ 2755339 w 7101354"/>
                <a:gd name="connsiteY256" fmla="*/ 228563 h 491068"/>
                <a:gd name="connsiteX257" fmla="*/ 2710321 w 7101354"/>
                <a:gd name="connsiteY257" fmla="*/ 174916 h 491068"/>
                <a:gd name="connsiteX258" fmla="*/ 2710321 w 7101354"/>
                <a:gd name="connsiteY258" fmla="*/ 174916 h 491068"/>
                <a:gd name="connsiteX259" fmla="*/ 2675433 w 7101354"/>
                <a:gd name="connsiteY259" fmla="*/ 191423 h 491068"/>
                <a:gd name="connsiteX260" fmla="*/ 2663803 w 7101354"/>
                <a:gd name="connsiteY260" fmla="*/ 234002 h 491068"/>
                <a:gd name="connsiteX261" fmla="*/ 2663803 w 7101354"/>
                <a:gd name="connsiteY261" fmla="*/ 234002 h 491068"/>
                <a:gd name="connsiteX262" fmla="*/ 2931846 w 7101354"/>
                <a:gd name="connsiteY262" fmla="*/ 174916 h 491068"/>
                <a:gd name="connsiteX263" fmla="*/ 2892831 w 7101354"/>
                <a:gd name="connsiteY263" fmla="*/ 174916 h 491068"/>
                <a:gd name="connsiteX264" fmla="*/ 2892831 w 7101354"/>
                <a:gd name="connsiteY264" fmla="*/ 104201 h 491068"/>
                <a:gd name="connsiteX265" fmla="*/ 2935973 w 7101354"/>
                <a:gd name="connsiteY265" fmla="*/ 104201 h 491068"/>
                <a:gd name="connsiteX266" fmla="*/ 2958482 w 7101354"/>
                <a:gd name="connsiteY266" fmla="*/ 20168 h 491068"/>
                <a:gd name="connsiteX267" fmla="*/ 3036137 w 7101354"/>
                <a:gd name="connsiteY267" fmla="*/ 20168 h 491068"/>
                <a:gd name="connsiteX268" fmla="*/ 3036137 w 7101354"/>
                <a:gd name="connsiteY268" fmla="*/ 104201 h 491068"/>
                <a:gd name="connsiteX269" fmla="*/ 3095223 w 7101354"/>
                <a:gd name="connsiteY269" fmla="*/ 104201 h 491068"/>
                <a:gd name="connsiteX270" fmla="*/ 3095223 w 7101354"/>
                <a:gd name="connsiteY270" fmla="*/ 174916 h 491068"/>
                <a:gd name="connsiteX271" fmla="*/ 3036137 w 7101354"/>
                <a:gd name="connsiteY271" fmla="*/ 174916 h 491068"/>
                <a:gd name="connsiteX272" fmla="*/ 3036137 w 7101354"/>
                <a:gd name="connsiteY272" fmla="*/ 280708 h 491068"/>
                <a:gd name="connsiteX273" fmla="*/ 3042515 w 7101354"/>
                <a:gd name="connsiteY273" fmla="*/ 308094 h 491068"/>
                <a:gd name="connsiteX274" fmla="*/ 3065586 w 7101354"/>
                <a:gd name="connsiteY274" fmla="*/ 316722 h 491068"/>
                <a:gd name="connsiteX275" fmla="*/ 3065586 w 7101354"/>
                <a:gd name="connsiteY275" fmla="*/ 316722 h 491068"/>
                <a:gd name="connsiteX276" fmla="*/ 3095223 w 7101354"/>
                <a:gd name="connsiteY276" fmla="*/ 316722 h 491068"/>
                <a:gd name="connsiteX277" fmla="*/ 3095223 w 7101354"/>
                <a:gd name="connsiteY277" fmla="*/ 378434 h 491068"/>
                <a:gd name="connsiteX278" fmla="*/ 3062773 w 7101354"/>
                <a:gd name="connsiteY278" fmla="*/ 385187 h 491068"/>
                <a:gd name="connsiteX279" fmla="*/ 3027884 w 7101354"/>
                <a:gd name="connsiteY279" fmla="*/ 387813 h 491068"/>
                <a:gd name="connsiteX280" fmla="*/ 3027884 w 7101354"/>
                <a:gd name="connsiteY280" fmla="*/ 387813 h 491068"/>
                <a:gd name="connsiteX281" fmla="*/ 2988868 w 7101354"/>
                <a:gd name="connsiteY281" fmla="*/ 384061 h 491068"/>
                <a:gd name="connsiteX282" fmla="*/ 2958857 w 7101354"/>
                <a:gd name="connsiteY282" fmla="*/ 372056 h 491068"/>
                <a:gd name="connsiteX283" fmla="*/ 2938786 w 7101354"/>
                <a:gd name="connsiteY283" fmla="*/ 349172 h 491068"/>
                <a:gd name="connsiteX284" fmla="*/ 2931846 w 7101354"/>
                <a:gd name="connsiteY284" fmla="*/ 313721 h 491068"/>
                <a:gd name="connsiteX285" fmla="*/ 2931846 w 7101354"/>
                <a:gd name="connsiteY285" fmla="*/ 313721 h 491068"/>
                <a:gd name="connsiteX286" fmla="*/ 2931846 w 7101354"/>
                <a:gd name="connsiteY286" fmla="*/ 174916 h 491068"/>
                <a:gd name="connsiteX287" fmla="*/ 3251659 w 7101354"/>
                <a:gd name="connsiteY287" fmla="*/ 381435 h 491068"/>
                <a:gd name="connsiteX288" fmla="*/ 3146993 w 7101354"/>
                <a:gd name="connsiteY288" fmla="*/ 381435 h 491068"/>
                <a:gd name="connsiteX289" fmla="*/ 3146993 w 7101354"/>
                <a:gd name="connsiteY289" fmla="*/ 104201 h 491068"/>
                <a:gd name="connsiteX290" fmla="*/ 3251659 w 7101354"/>
                <a:gd name="connsiteY290" fmla="*/ 104201 h 491068"/>
                <a:gd name="connsiteX291" fmla="*/ 3251659 w 7101354"/>
                <a:gd name="connsiteY291" fmla="*/ 381435 h 491068"/>
                <a:gd name="connsiteX292" fmla="*/ 3251659 w 7101354"/>
                <a:gd name="connsiteY292" fmla="*/ 71563 h 491068"/>
                <a:gd name="connsiteX293" fmla="*/ 3146993 w 7101354"/>
                <a:gd name="connsiteY293" fmla="*/ 71563 h 491068"/>
                <a:gd name="connsiteX294" fmla="*/ 3146993 w 7101354"/>
                <a:gd name="connsiteY294" fmla="*/ 660 h 491068"/>
                <a:gd name="connsiteX295" fmla="*/ 3251659 w 7101354"/>
                <a:gd name="connsiteY295" fmla="*/ 660 h 491068"/>
                <a:gd name="connsiteX296" fmla="*/ 3251659 w 7101354"/>
                <a:gd name="connsiteY296" fmla="*/ 71563 h 491068"/>
                <a:gd name="connsiteX297" fmla="*/ 3422351 w 7101354"/>
                <a:gd name="connsiteY297" fmla="*/ 381435 h 491068"/>
                <a:gd name="connsiteX298" fmla="*/ 3318060 w 7101354"/>
                <a:gd name="connsiteY298" fmla="*/ 381435 h 491068"/>
                <a:gd name="connsiteX299" fmla="*/ 3318060 w 7101354"/>
                <a:gd name="connsiteY299" fmla="*/ 104201 h 491068"/>
                <a:gd name="connsiteX300" fmla="*/ 3403594 w 7101354"/>
                <a:gd name="connsiteY300" fmla="*/ 104201 h 491068"/>
                <a:gd name="connsiteX301" fmla="*/ 3410347 w 7101354"/>
                <a:gd name="connsiteY301" fmla="*/ 145467 h 491068"/>
                <a:gd name="connsiteX302" fmla="*/ 3451988 w 7101354"/>
                <a:gd name="connsiteY302" fmla="*/ 110579 h 491068"/>
                <a:gd name="connsiteX303" fmla="*/ 3506947 w 7101354"/>
                <a:gd name="connsiteY303" fmla="*/ 97824 h 491068"/>
                <a:gd name="connsiteX304" fmla="*/ 3506947 w 7101354"/>
                <a:gd name="connsiteY304" fmla="*/ 97824 h 491068"/>
                <a:gd name="connsiteX305" fmla="*/ 3591168 w 7101354"/>
                <a:gd name="connsiteY305" fmla="*/ 145467 h 491068"/>
                <a:gd name="connsiteX306" fmla="*/ 3591168 w 7101354"/>
                <a:gd name="connsiteY306" fmla="*/ 145467 h 491068"/>
                <a:gd name="connsiteX307" fmla="*/ 3632997 w 7101354"/>
                <a:gd name="connsiteY307" fmla="*/ 110766 h 491068"/>
                <a:gd name="connsiteX308" fmla="*/ 3686268 w 7101354"/>
                <a:gd name="connsiteY308" fmla="*/ 97824 h 491068"/>
                <a:gd name="connsiteX309" fmla="*/ 3686268 w 7101354"/>
                <a:gd name="connsiteY309" fmla="*/ 97824 h 491068"/>
                <a:gd name="connsiteX310" fmla="*/ 3756983 w 7101354"/>
                <a:gd name="connsiteY310" fmla="*/ 124647 h 491068"/>
                <a:gd name="connsiteX311" fmla="*/ 3780617 w 7101354"/>
                <a:gd name="connsiteY311" fmla="*/ 201927 h 491068"/>
                <a:gd name="connsiteX312" fmla="*/ 3780617 w 7101354"/>
                <a:gd name="connsiteY312" fmla="*/ 201927 h 491068"/>
                <a:gd name="connsiteX313" fmla="*/ 3780617 w 7101354"/>
                <a:gd name="connsiteY313" fmla="*/ 381435 h 491068"/>
                <a:gd name="connsiteX314" fmla="*/ 3676326 w 7101354"/>
                <a:gd name="connsiteY314" fmla="*/ 381435 h 491068"/>
                <a:gd name="connsiteX315" fmla="*/ 3676326 w 7101354"/>
                <a:gd name="connsiteY315" fmla="*/ 214495 h 491068"/>
                <a:gd name="connsiteX316" fmla="*/ 3667510 w 7101354"/>
                <a:gd name="connsiteY316" fmla="*/ 185983 h 491068"/>
                <a:gd name="connsiteX317" fmla="*/ 3643126 w 7101354"/>
                <a:gd name="connsiteY317" fmla="*/ 174916 h 491068"/>
                <a:gd name="connsiteX318" fmla="*/ 3643126 w 7101354"/>
                <a:gd name="connsiteY318" fmla="*/ 174916 h 491068"/>
                <a:gd name="connsiteX319" fmla="*/ 3613114 w 7101354"/>
                <a:gd name="connsiteY319" fmla="*/ 187671 h 491068"/>
                <a:gd name="connsiteX320" fmla="*/ 3601672 w 7101354"/>
                <a:gd name="connsiteY320" fmla="*/ 218621 h 491068"/>
                <a:gd name="connsiteX321" fmla="*/ 3601672 w 7101354"/>
                <a:gd name="connsiteY321" fmla="*/ 218621 h 491068"/>
                <a:gd name="connsiteX322" fmla="*/ 3601672 w 7101354"/>
                <a:gd name="connsiteY322" fmla="*/ 381435 h 491068"/>
                <a:gd name="connsiteX323" fmla="*/ 3497006 w 7101354"/>
                <a:gd name="connsiteY323" fmla="*/ 381435 h 491068"/>
                <a:gd name="connsiteX324" fmla="*/ 3497006 w 7101354"/>
                <a:gd name="connsiteY324" fmla="*/ 214495 h 491068"/>
                <a:gd name="connsiteX325" fmla="*/ 3488377 w 7101354"/>
                <a:gd name="connsiteY325" fmla="*/ 185983 h 491068"/>
                <a:gd name="connsiteX326" fmla="*/ 3463993 w 7101354"/>
                <a:gd name="connsiteY326" fmla="*/ 174916 h 491068"/>
                <a:gd name="connsiteX327" fmla="*/ 3463993 w 7101354"/>
                <a:gd name="connsiteY327" fmla="*/ 174916 h 491068"/>
                <a:gd name="connsiteX328" fmla="*/ 3433981 w 7101354"/>
                <a:gd name="connsiteY328" fmla="*/ 187671 h 491068"/>
                <a:gd name="connsiteX329" fmla="*/ 3422351 w 7101354"/>
                <a:gd name="connsiteY329" fmla="*/ 218621 h 491068"/>
                <a:gd name="connsiteX330" fmla="*/ 3422351 w 7101354"/>
                <a:gd name="connsiteY330" fmla="*/ 218621 h 491068"/>
                <a:gd name="connsiteX331" fmla="*/ 3422351 w 7101354"/>
                <a:gd name="connsiteY331" fmla="*/ 381435 h 491068"/>
                <a:gd name="connsiteX332" fmla="*/ 3951497 w 7101354"/>
                <a:gd name="connsiteY332" fmla="*/ 381435 h 491068"/>
                <a:gd name="connsiteX333" fmla="*/ 3846831 w 7101354"/>
                <a:gd name="connsiteY333" fmla="*/ 381435 h 491068"/>
                <a:gd name="connsiteX334" fmla="*/ 3846831 w 7101354"/>
                <a:gd name="connsiteY334" fmla="*/ 104201 h 491068"/>
                <a:gd name="connsiteX335" fmla="*/ 3951497 w 7101354"/>
                <a:gd name="connsiteY335" fmla="*/ 104201 h 491068"/>
                <a:gd name="connsiteX336" fmla="*/ 3951497 w 7101354"/>
                <a:gd name="connsiteY336" fmla="*/ 381435 h 491068"/>
                <a:gd name="connsiteX337" fmla="*/ 3951497 w 7101354"/>
                <a:gd name="connsiteY337" fmla="*/ 71563 h 491068"/>
                <a:gd name="connsiteX338" fmla="*/ 3846831 w 7101354"/>
                <a:gd name="connsiteY338" fmla="*/ 71563 h 491068"/>
                <a:gd name="connsiteX339" fmla="*/ 3846831 w 7101354"/>
                <a:gd name="connsiteY339" fmla="*/ 660 h 491068"/>
                <a:gd name="connsiteX340" fmla="*/ 3951497 w 7101354"/>
                <a:gd name="connsiteY340" fmla="*/ 660 h 491068"/>
                <a:gd name="connsiteX341" fmla="*/ 3951497 w 7101354"/>
                <a:gd name="connsiteY341" fmla="*/ 71563 h 491068"/>
                <a:gd name="connsiteX342" fmla="*/ 4267371 w 7101354"/>
                <a:gd name="connsiteY342" fmla="*/ 381435 h 491068"/>
                <a:gd name="connsiteX343" fmla="*/ 3996890 w 7101354"/>
                <a:gd name="connsiteY343" fmla="*/ 381435 h 491068"/>
                <a:gd name="connsiteX344" fmla="*/ 3996890 w 7101354"/>
                <a:gd name="connsiteY344" fmla="*/ 347297 h 491068"/>
                <a:gd name="connsiteX345" fmla="*/ 4113561 w 7101354"/>
                <a:gd name="connsiteY345" fmla="*/ 174916 h 491068"/>
                <a:gd name="connsiteX346" fmla="*/ 4003267 w 7101354"/>
                <a:gd name="connsiteY346" fmla="*/ 174916 h 491068"/>
                <a:gd name="connsiteX347" fmla="*/ 4003267 w 7101354"/>
                <a:gd name="connsiteY347" fmla="*/ 104201 h 491068"/>
                <a:gd name="connsiteX348" fmla="*/ 4262494 w 7101354"/>
                <a:gd name="connsiteY348" fmla="*/ 104201 h 491068"/>
                <a:gd name="connsiteX349" fmla="*/ 4262494 w 7101354"/>
                <a:gd name="connsiteY349" fmla="*/ 136839 h 491068"/>
                <a:gd name="connsiteX350" fmla="*/ 4144885 w 7101354"/>
                <a:gd name="connsiteY350" fmla="*/ 310720 h 491068"/>
                <a:gd name="connsiteX351" fmla="*/ 4267371 w 7101354"/>
                <a:gd name="connsiteY351" fmla="*/ 310720 h 491068"/>
                <a:gd name="connsiteX352" fmla="*/ 4267371 w 7101354"/>
                <a:gd name="connsiteY352" fmla="*/ 381435 h 491068"/>
                <a:gd name="connsiteX353" fmla="*/ 4293819 w 7101354"/>
                <a:gd name="connsiteY353" fmla="*/ 309970 h 491068"/>
                <a:gd name="connsiteX354" fmla="*/ 4293819 w 7101354"/>
                <a:gd name="connsiteY354" fmla="*/ 309970 h 491068"/>
                <a:gd name="connsiteX355" fmla="*/ 4302447 w 7101354"/>
                <a:gd name="connsiteY355" fmla="*/ 267765 h 491068"/>
                <a:gd name="connsiteX356" fmla="*/ 4326082 w 7101354"/>
                <a:gd name="connsiteY356" fmla="*/ 239254 h 491068"/>
                <a:gd name="connsiteX357" fmla="*/ 4366035 w 7101354"/>
                <a:gd name="connsiteY357" fmla="*/ 221997 h 491068"/>
                <a:gd name="connsiteX358" fmla="*/ 4418743 w 7101354"/>
                <a:gd name="connsiteY358" fmla="*/ 213369 h 491068"/>
                <a:gd name="connsiteX359" fmla="*/ 4485707 w 7101354"/>
                <a:gd name="connsiteY359" fmla="*/ 211118 h 491068"/>
                <a:gd name="connsiteX360" fmla="*/ 4485707 w 7101354"/>
                <a:gd name="connsiteY360" fmla="*/ 211118 h 491068"/>
                <a:gd name="connsiteX361" fmla="*/ 4485707 w 7101354"/>
                <a:gd name="connsiteY361" fmla="*/ 197613 h 491068"/>
                <a:gd name="connsiteX362" fmla="*/ 4474265 w 7101354"/>
                <a:gd name="connsiteY362" fmla="*/ 172853 h 491068"/>
                <a:gd name="connsiteX363" fmla="*/ 4445191 w 7101354"/>
                <a:gd name="connsiteY363" fmla="*/ 164412 h 491068"/>
                <a:gd name="connsiteX364" fmla="*/ 4445191 w 7101354"/>
                <a:gd name="connsiteY364" fmla="*/ 164412 h 491068"/>
                <a:gd name="connsiteX365" fmla="*/ 4417242 w 7101354"/>
                <a:gd name="connsiteY365" fmla="*/ 170227 h 491068"/>
                <a:gd name="connsiteX366" fmla="*/ 4405425 w 7101354"/>
                <a:gd name="connsiteY366" fmla="*/ 188609 h 491068"/>
                <a:gd name="connsiteX367" fmla="*/ 4405425 w 7101354"/>
                <a:gd name="connsiteY367" fmla="*/ 188609 h 491068"/>
                <a:gd name="connsiteX368" fmla="*/ 4405425 w 7101354"/>
                <a:gd name="connsiteY368" fmla="*/ 190860 h 491068"/>
                <a:gd name="connsiteX369" fmla="*/ 4302260 w 7101354"/>
                <a:gd name="connsiteY369" fmla="*/ 190860 h 491068"/>
                <a:gd name="connsiteX370" fmla="*/ 4301697 w 7101354"/>
                <a:gd name="connsiteY370" fmla="*/ 183545 h 491068"/>
                <a:gd name="connsiteX371" fmla="*/ 4301697 w 7101354"/>
                <a:gd name="connsiteY371" fmla="*/ 183545 h 491068"/>
                <a:gd name="connsiteX372" fmla="*/ 4339399 w 7101354"/>
                <a:gd name="connsiteY372" fmla="*/ 121083 h 491068"/>
                <a:gd name="connsiteX373" fmla="*/ 4446692 w 7101354"/>
                <a:gd name="connsiteY373" fmla="*/ 97824 h 491068"/>
                <a:gd name="connsiteX374" fmla="*/ 4446692 w 7101354"/>
                <a:gd name="connsiteY374" fmla="*/ 97824 h 491068"/>
                <a:gd name="connsiteX375" fmla="*/ 4501463 w 7101354"/>
                <a:gd name="connsiteY375" fmla="*/ 102325 h 491068"/>
                <a:gd name="connsiteX376" fmla="*/ 4546668 w 7101354"/>
                <a:gd name="connsiteY376" fmla="*/ 117144 h 491068"/>
                <a:gd name="connsiteX377" fmla="*/ 4578743 w 7101354"/>
                <a:gd name="connsiteY377" fmla="*/ 145467 h 491068"/>
                <a:gd name="connsiteX378" fmla="*/ 4590185 w 7101354"/>
                <a:gd name="connsiteY378" fmla="*/ 188047 h 491068"/>
                <a:gd name="connsiteX379" fmla="*/ 4590185 w 7101354"/>
                <a:gd name="connsiteY379" fmla="*/ 188047 h 491068"/>
                <a:gd name="connsiteX380" fmla="*/ 4590185 w 7101354"/>
                <a:gd name="connsiteY380" fmla="*/ 296277 h 491068"/>
                <a:gd name="connsiteX381" fmla="*/ 4594500 w 7101354"/>
                <a:gd name="connsiteY381" fmla="*/ 311095 h 491068"/>
                <a:gd name="connsiteX382" fmla="*/ 4606879 w 7101354"/>
                <a:gd name="connsiteY382" fmla="*/ 316722 h 491068"/>
                <a:gd name="connsiteX383" fmla="*/ 4606879 w 7101354"/>
                <a:gd name="connsiteY383" fmla="*/ 316722 h 491068"/>
                <a:gd name="connsiteX384" fmla="*/ 4625825 w 7101354"/>
                <a:gd name="connsiteY384" fmla="*/ 316722 h 491068"/>
                <a:gd name="connsiteX385" fmla="*/ 4625825 w 7101354"/>
                <a:gd name="connsiteY385" fmla="*/ 377309 h 491068"/>
                <a:gd name="connsiteX386" fmla="*/ 4619447 w 7101354"/>
                <a:gd name="connsiteY386" fmla="*/ 380310 h 491068"/>
                <a:gd name="connsiteX387" fmla="*/ 4601065 w 7101354"/>
                <a:gd name="connsiteY387" fmla="*/ 384811 h 491068"/>
                <a:gd name="connsiteX388" fmla="*/ 4571241 w 7101354"/>
                <a:gd name="connsiteY388" fmla="*/ 387813 h 491068"/>
                <a:gd name="connsiteX389" fmla="*/ 4571241 w 7101354"/>
                <a:gd name="connsiteY389" fmla="*/ 387813 h 491068"/>
                <a:gd name="connsiteX390" fmla="*/ 4520971 w 7101354"/>
                <a:gd name="connsiteY390" fmla="*/ 378622 h 491068"/>
                <a:gd name="connsiteX391" fmla="*/ 4494148 w 7101354"/>
                <a:gd name="connsiteY391" fmla="*/ 352924 h 491068"/>
                <a:gd name="connsiteX392" fmla="*/ 4494148 w 7101354"/>
                <a:gd name="connsiteY392" fmla="*/ 352924 h 491068"/>
                <a:gd name="connsiteX393" fmla="*/ 4391545 w 7101354"/>
                <a:gd name="connsiteY393" fmla="*/ 387813 h 491068"/>
                <a:gd name="connsiteX394" fmla="*/ 4391545 w 7101354"/>
                <a:gd name="connsiteY394" fmla="*/ 387813 h 491068"/>
                <a:gd name="connsiteX395" fmla="*/ 4293819 w 7101354"/>
                <a:gd name="connsiteY395" fmla="*/ 309970 h 491068"/>
                <a:gd name="connsiteX396" fmla="*/ 4398485 w 7101354"/>
                <a:gd name="connsiteY396" fmla="*/ 296277 h 491068"/>
                <a:gd name="connsiteX397" fmla="*/ 4398485 w 7101354"/>
                <a:gd name="connsiteY397" fmla="*/ 296277 h 491068"/>
                <a:gd name="connsiteX398" fmla="*/ 4434124 w 7101354"/>
                <a:gd name="connsiteY398" fmla="*/ 322725 h 491068"/>
                <a:gd name="connsiteX399" fmla="*/ 4434124 w 7101354"/>
                <a:gd name="connsiteY399" fmla="*/ 322725 h 491068"/>
                <a:gd name="connsiteX400" fmla="*/ 4470138 w 7101354"/>
                <a:gd name="connsiteY400" fmla="*/ 311658 h 491068"/>
                <a:gd name="connsiteX401" fmla="*/ 4485707 w 7101354"/>
                <a:gd name="connsiteY401" fmla="*/ 284272 h 491068"/>
                <a:gd name="connsiteX402" fmla="*/ 4485707 w 7101354"/>
                <a:gd name="connsiteY402" fmla="*/ 284272 h 491068"/>
                <a:gd name="connsiteX403" fmla="*/ 4485707 w 7101354"/>
                <a:gd name="connsiteY403" fmla="*/ 260638 h 491068"/>
                <a:gd name="connsiteX404" fmla="*/ 4419868 w 7101354"/>
                <a:gd name="connsiteY404" fmla="*/ 270204 h 491068"/>
                <a:gd name="connsiteX405" fmla="*/ 4398485 w 7101354"/>
                <a:gd name="connsiteY405" fmla="*/ 296277 h 491068"/>
                <a:gd name="connsiteX406" fmla="*/ 4672530 w 7101354"/>
                <a:gd name="connsiteY406" fmla="*/ 174916 h 491068"/>
                <a:gd name="connsiteX407" fmla="*/ 4633515 w 7101354"/>
                <a:gd name="connsiteY407" fmla="*/ 174916 h 491068"/>
                <a:gd name="connsiteX408" fmla="*/ 4633515 w 7101354"/>
                <a:gd name="connsiteY408" fmla="*/ 104201 h 491068"/>
                <a:gd name="connsiteX409" fmla="*/ 4676657 w 7101354"/>
                <a:gd name="connsiteY409" fmla="*/ 104201 h 491068"/>
                <a:gd name="connsiteX410" fmla="*/ 4699166 w 7101354"/>
                <a:gd name="connsiteY410" fmla="*/ 20168 h 491068"/>
                <a:gd name="connsiteX411" fmla="*/ 4777009 w 7101354"/>
                <a:gd name="connsiteY411" fmla="*/ 20168 h 491068"/>
                <a:gd name="connsiteX412" fmla="*/ 4777009 w 7101354"/>
                <a:gd name="connsiteY412" fmla="*/ 104201 h 491068"/>
                <a:gd name="connsiteX413" fmla="*/ 4835907 w 7101354"/>
                <a:gd name="connsiteY413" fmla="*/ 104201 h 491068"/>
                <a:gd name="connsiteX414" fmla="*/ 4835907 w 7101354"/>
                <a:gd name="connsiteY414" fmla="*/ 174916 h 491068"/>
                <a:gd name="connsiteX415" fmla="*/ 4777009 w 7101354"/>
                <a:gd name="connsiteY415" fmla="*/ 174916 h 491068"/>
                <a:gd name="connsiteX416" fmla="*/ 4777009 w 7101354"/>
                <a:gd name="connsiteY416" fmla="*/ 280708 h 491068"/>
                <a:gd name="connsiteX417" fmla="*/ 4783199 w 7101354"/>
                <a:gd name="connsiteY417" fmla="*/ 308094 h 491068"/>
                <a:gd name="connsiteX418" fmla="*/ 4806458 w 7101354"/>
                <a:gd name="connsiteY418" fmla="*/ 316722 h 491068"/>
                <a:gd name="connsiteX419" fmla="*/ 4806458 w 7101354"/>
                <a:gd name="connsiteY419" fmla="*/ 316722 h 491068"/>
                <a:gd name="connsiteX420" fmla="*/ 4835907 w 7101354"/>
                <a:gd name="connsiteY420" fmla="*/ 316722 h 491068"/>
                <a:gd name="connsiteX421" fmla="*/ 4835907 w 7101354"/>
                <a:gd name="connsiteY421" fmla="*/ 378434 h 491068"/>
                <a:gd name="connsiteX422" fmla="*/ 4803645 w 7101354"/>
                <a:gd name="connsiteY422" fmla="*/ 385187 h 491068"/>
                <a:gd name="connsiteX423" fmla="*/ 4768756 w 7101354"/>
                <a:gd name="connsiteY423" fmla="*/ 387813 h 491068"/>
                <a:gd name="connsiteX424" fmla="*/ 4768756 w 7101354"/>
                <a:gd name="connsiteY424" fmla="*/ 387813 h 491068"/>
                <a:gd name="connsiteX425" fmla="*/ 4729553 w 7101354"/>
                <a:gd name="connsiteY425" fmla="*/ 384061 h 491068"/>
                <a:gd name="connsiteX426" fmla="*/ 4699541 w 7101354"/>
                <a:gd name="connsiteY426" fmla="*/ 372056 h 491068"/>
                <a:gd name="connsiteX427" fmla="*/ 4679471 w 7101354"/>
                <a:gd name="connsiteY427" fmla="*/ 349172 h 491068"/>
                <a:gd name="connsiteX428" fmla="*/ 4672530 w 7101354"/>
                <a:gd name="connsiteY428" fmla="*/ 313721 h 491068"/>
                <a:gd name="connsiteX429" fmla="*/ 4672530 w 7101354"/>
                <a:gd name="connsiteY429" fmla="*/ 313721 h 491068"/>
                <a:gd name="connsiteX430" fmla="*/ 4672530 w 7101354"/>
                <a:gd name="connsiteY430" fmla="*/ 174916 h 491068"/>
                <a:gd name="connsiteX431" fmla="*/ 4992344 w 7101354"/>
                <a:gd name="connsiteY431" fmla="*/ 381435 h 491068"/>
                <a:gd name="connsiteX432" fmla="*/ 4887677 w 7101354"/>
                <a:gd name="connsiteY432" fmla="*/ 381435 h 491068"/>
                <a:gd name="connsiteX433" fmla="*/ 4887677 w 7101354"/>
                <a:gd name="connsiteY433" fmla="*/ 104201 h 491068"/>
                <a:gd name="connsiteX434" fmla="*/ 4992344 w 7101354"/>
                <a:gd name="connsiteY434" fmla="*/ 104201 h 491068"/>
                <a:gd name="connsiteX435" fmla="*/ 4992344 w 7101354"/>
                <a:gd name="connsiteY435" fmla="*/ 381435 h 491068"/>
                <a:gd name="connsiteX436" fmla="*/ 4992344 w 7101354"/>
                <a:gd name="connsiteY436" fmla="*/ 71563 h 491068"/>
                <a:gd name="connsiteX437" fmla="*/ 4887677 w 7101354"/>
                <a:gd name="connsiteY437" fmla="*/ 71563 h 491068"/>
                <a:gd name="connsiteX438" fmla="*/ 4887677 w 7101354"/>
                <a:gd name="connsiteY438" fmla="*/ 660 h 491068"/>
                <a:gd name="connsiteX439" fmla="*/ 4992344 w 7101354"/>
                <a:gd name="connsiteY439" fmla="*/ 660 h 491068"/>
                <a:gd name="connsiteX440" fmla="*/ 4992344 w 7101354"/>
                <a:gd name="connsiteY440" fmla="*/ 71563 h 491068"/>
                <a:gd name="connsiteX441" fmla="*/ 5087819 w 7101354"/>
                <a:gd name="connsiteY441" fmla="*/ 350861 h 491068"/>
                <a:gd name="connsiteX442" fmla="*/ 5046177 w 7101354"/>
                <a:gd name="connsiteY442" fmla="*/ 242631 h 491068"/>
                <a:gd name="connsiteX443" fmla="*/ 5087819 w 7101354"/>
                <a:gd name="connsiteY443" fmla="*/ 134588 h 491068"/>
                <a:gd name="connsiteX444" fmla="*/ 5202051 w 7101354"/>
                <a:gd name="connsiteY444" fmla="*/ 97824 h 491068"/>
                <a:gd name="connsiteX445" fmla="*/ 5316846 w 7101354"/>
                <a:gd name="connsiteY445" fmla="*/ 134588 h 491068"/>
                <a:gd name="connsiteX446" fmla="*/ 5358488 w 7101354"/>
                <a:gd name="connsiteY446" fmla="*/ 242631 h 491068"/>
                <a:gd name="connsiteX447" fmla="*/ 5316846 w 7101354"/>
                <a:gd name="connsiteY447" fmla="*/ 350861 h 491068"/>
                <a:gd name="connsiteX448" fmla="*/ 5202051 w 7101354"/>
                <a:gd name="connsiteY448" fmla="*/ 387813 h 491068"/>
                <a:gd name="connsiteX449" fmla="*/ 5087819 w 7101354"/>
                <a:gd name="connsiteY449" fmla="*/ 350861 h 491068"/>
                <a:gd name="connsiteX450" fmla="*/ 5150656 w 7101354"/>
                <a:gd name="connsiteY450" fmla="*/ 228000 h 491068"/>
                <a:gd name="connsiteX451" fmla="*/ 5150656 w 7101354"/>
                <a:gd name="connsiteY451" fmla="*/ 258012 h 491068"/>
                <a:gd name="connsiteX452" fmla="*/ 5202051 w 7101354"/>
                <a:gd name="connsiteY452" fmla="*/ 316722 h 491068"/>
                <a:gd name="connsiteX453" fmla="*/ 5202051 w 7101354"/>
                <a:gd name="connsiteY453" fmla="*/ 316722 h 491068"/>
                <a:gd name="connsiteX454" fmla="*/ 5254197 w 7101354"/>
                <a:gd name="connsiteY454" fmla="*/ 258012 h 491068"/>
                <a:gd name="connsiteX455" fmla="*/ 5254197 w 7101354"/>
                <a:gd name="connsiteY455" fmla="*/ 258012 h 491068"/>
                <a:gd name="connsiteX456" fmla="*/ 5254197 w 7101354"/>
                <a:gd name="connsiteY456" fmla="*/ 228000 h 491068"/>
                <a:gd name="connsiteX457" fmla="*/ 5202051 w 7101354"/>
                <a:gd name="connsiteY457" fmla="*/ 168914 h 491068"/>
                <a:gd name="connsiteX458" fmla="*/ 5202051 w 7101354"/>
                <a:gd name="connsiteY458" fmla="*/ 168914 h 491068"/>
                <a:gd name="connsiteX459" fmla="*/ 5150656 w 7101354"/>
                <a:gd name="connsiteY459" fmla="*/ 228000 h 491068"/>
                <a:gd name="connsiteX460" fmla="*/ 5150656 w 7101354"/>
                <a:gd name="connsiteY460" fmla="*/ 228000 h 491068"/>
                <a:gd name="connsiteX461" fmla="*/ 5513424 w 7101354"/>
                <a:gd name="connsiteY461" fmla="*/ 381435 h 491068"/>
                <a:gd name="connsiteX462" fmla="*/ 5409133 w 7101354"/>
                <a:gd name="connsiteY462" fmla="*/ 381435 h 491068"/>
                <a:gd name="connsiteX463" fmla="*/ 5409133 w 7101354"/>
                <a:gd name="connsiteY463" fmla="*/ 104201 h 491068"/>
                <a:gd name="connsiteX464" fmla="*/ 5494666 w 7101354"/>
                <a:gd name="connsiteY464" fmla="*/ 104201 h 491068"/>
                <a:gd name="connsiteX465" fmla="*/ 5501419 w 7101354"/>
                <a:gd name="connsiteY465" fmla="*/ 146030 h 491068"/>
                <a:gd name="connsiteX466" fmla="*/ 5544185 w 7101354"/>
                <a:gd name="connsiteY466" fmla="*/ 110766 h 491068"/>
                <a:gd name="connsiteX467" fmla="*/ 5600083 w 7101354"/>
                <a:gd name="connsiteY467" fmla="*/ 97824 h 491068"/>
                <a:gd name="connsiteX468" fmla="*/ 5600083 w 7101354"/>
                <a:gd name="connsiteY468" fmla="*/ 97824 h 491068"/>
                <a:gd name="connsiteX469" fmla="*/ 5672674 w 7101354"/>
                <a:gd name="connsiteY469" fmla="*/ 124647 h 491068"/>
                <a:gd name="connsiteX470" fmla="*/ 5696871 w 7101354"/>
                <a:gd name="connsiteY470" fmla="*/ 201927 h 491068"/>
                <a:gd name="connsiteX471" fmla="*/ 5696871 w 7101354"/>
                <a:gd name="connsiteY471" fmla="*/ 201927 h 491068"/>
                <a:gd name="connsiteX472" fmla="*/ 5696871 w 7101354"/>
                <a:gd name="connsiteY472" fmla="*/ 381435 h 491068"/>
                <a:gd name="connsiteX473" fmla="*/ 5592392 w 7101354"/>
                <a:gd name="connsiteY473" fmla="*/ 381435 h 491068"/>
                <a:gd name="connsiteX474" fmla="*/ 5592392 w 7101354"/>
                <a:gd name="connsiteY474" fmla="*/ 214495 h 491068"/>
                <a:gd name="connsiteX475" fmla="*/ 5583201 w 7101354"/>
                <a:gd name="connsiteY475" fmla="*/ 185983 h 491068"/>
                <a:gd name="connsiteX476" fmla="*/ 5557128 w 7101354"/>
                <a:gd name="connsiteY476" fmla="*/ 174916 h 491068"/>
                <a:gd name="connsiteX477" fmla="*/ 5557128 w 7101354"/>
                <a:gd name="connsiteY477" fmla="*/ 174916 h 491068"/>
                <a:gd name="connsiteX478" fmla="*/ 5525616 w 7101354"/>
                <a:gd name="connsiteY478" fmla="*/ 187671 h 491068"/>
                <a:gd name="connsiteX479" fmla="*/ 5513424 w 7101354"/>
                <a:gd name="connsiteY479" fmla="*/ 218621 h 491068"/>
                <a:gd name="connsiteX480" fmla="*/ 5513424 w 7101354"/>
                <a:gd name="connsiteY480" fmla="*/ 218621 h 491068"/>
                <a:gd name="connsiteX481" fmla="*/ 5513424 w 7101354"/>
                <a:gd name="connsiteY481" fmla="*/ 381435 h 491068"/>
                <a:gd name="connsiteX482" fmla="*/ 6242898 w 7101354"/>
                <a:gd name="connsiteY482" fmla="*/ 381435 h 491068"/>
                <a:gd name="connsiteX483" fmla="*/ 5941466 w 7101354"/>
                <a:gd name="connsiteY483" fmla="*/ 381435 h 491068"/>
                <a:gd name="connsiteX484" fmla="*/ 5941466 w 7101354"/>
                <a:gd name="connsiteY484" fmla="*/ 20168 h 491068"/>
                <a:gd name="connsiteX485" fmla="*/ 6057387 w 7101354"/>
                <a:gd name="connsiteY485" fmla="*/ 20168 h 491068"/>
                <a:gd name="connsiteX486" fmla="*/ 6057387 w 7101354"/>
                <a:gd name="connsiteY486" fmla="*/ 289149 h 491068"/>
                <a:gd name="connsiteX487" fmla="*/ 6242898 w 7101354"/>
                <a:gd name="connsiteY487" fmla="*/ 289149 h 491068"/>
                <a:gd name="connsiteX488" fmla="*/ 6242898 w 7101354"/>
                <a:gd name="connsiteY488" fmla="*/ 381435 h 491068"/>
                <a:gd name="connsiteX489" fmla="*/ 6268408 w 7101354"/>
                <a:gd name="connsiteY489" fmla="*/ 309970 h 491068"/>
                <a:gd name="connsiteX490" fmla="*/ 6268408 w 7101354"/>
                <a:gd name="connsiteY490" fmla="*/ 309970 h 491068"/>
                <a:gd name="connsiteX491" fmla="*/ 6277036 w 7101354"/>
                <a:gd name="connsiteY491" fmla="*/ 267765 h 491068"/>
                <a:gd name="connsiteX492" fmla="*/ 6300858 w 7101354"/>
                <a:gd name="connsiteY492" fmla="*/ 239254 h 491068"/>
                <a:gd name="connsiteX493" fmla="*/ 6340811 w 7101354"/>
                <a:gd name="connsiteY493" fmla="*/ 221997 h 491068"/>
                <a:gd name="connsiteX494" fmla="*/ 6393519 w 7101354"/>
                <a:gd name="connsiteY494" fmla="*/ 213369 h 491068"/>
                <a:gd name="connsiteX495" fmla="*/ 6460295 w 7101354"/>
                <a:gd name="connsiteY495" fmla="*/ 211118 h 491068"/>
                <a:gd name="connsiteX496" fmla="*/ 6460295 w 7101354"/>
                <a:gd name="connsiteY496" fmla="*/ 211118 h 491068"/>
                <a:gd name="connsiteX497" fmla="*/ 6460295 w 7101354"/>
                <a:gd name="connsiteY497" fmla="*/ 197613 h 491068"/>
                <a:gd name="connsiteX498" fmla="*/ 6449041 w 7101354"/>
                <a:gd name="connsiteY498" fmla="*/ 172853 h 491068"/>
                <a:gd name="connsiteX499" fmla="*/ 6419779 w 7101354"/>
                <a:gd name="connsiteY499" fmla="*/ 164412 h 491068"/>
                <a:gd name="connsiteX500" fmla="*/ 6419779 w 7101354"/>
                <a:gd name="connsiteY500" fmla="*/ 164412 h 491068"/>
                <a:gd name="connsiteX501" fmla="*/ 6391831 w 7101354"/>
                <a:gd name="connsiteY501" fmla="*/ 170227 h 491068"/>
                <a:gd name="connsiteX502" fmla="*/ 6380014 w 7101354"/>
                <a:gd name="connsiteY502" fmla="*/ 188609 h 491068"/>
                <a:gd name="connsiteX503" fmla="*/ 6380014 w 7101354"/>
                <a:gd name="connsiteY503" fmla="*/ 188609 h 491068"/>
                <a:gd name="connsiteX504" fmla="*/ 6380014 w 7101354"/>
                <a:gd name="connsiteY504" fmla="*/ 190860 h 491068"/>
                <a:gd name="connsiteX505" fmla="*/ 6276848 w 7101354"/>
                <a:gd name="connsiteY505" fmla="*/ 190860 h 491068"/>
                <a:gd name="connsiteX506" fmla="*/ 6276473 w 7101354"/>
                <a:gd name="connsiteY506" fmla="*/ 183545 h 491068"/>
                <a:gd name="connsiteX507" fmla="*/ 6276473 w 7101354"/>
                <a:gd name="connsiteY507" fmla="*/ 183545 h 491068"/>
                <a:gd name="connsiteX508" fmla="*/ 6313988 w 7101354"/>
                <a:gd name="connsiteY508" fmla="*/ 121083 h 491068"/>
                <a:gd name="connsiteX509" fmla="*/ 6421280 w 7101354"/>
                <a:gd name="connsiteY509" fmla="*/ 97824 h 491068"/>
                <a:gd name="connsiteX510" fmla="*/ 6421280 w 7101354"/>
                <a:gd name="connsiteY510" fmla="*/ 97824 h 491068"/>
                <a:gd name="connsiteX511" fmla="*/ 6476052 w 7101354"/>
                <a:gd name="connsiteY511" fmla="*/ 102325 h 491068"/>
                <a:gd name="connsiteX512" fmla="*/ 6521257 w 7101354"/>
                <a:gd name="connsiteY512" fmla="*/ 117144 h 491068"/>
                <a:gd name="connsiteX513" fmla="*/ 6553332 w 7101354"/>
                <a:gd name="connsiteY513" fmla="*/ 145467 h 491068"/>
                <a:gd name="connsiteX514" fmla="*/ 6564962 w 7101354"/>
                <a:gd name="connsiteY514" fmla="*/ 188047 h 491068"/>
                <a:gd name="connsiteX515" fmla="*/ 6564962 w 7101354"/>
                <a:gd name="connsiteY515" fmla="*/ 188047 h 491068"/>
                <a:gd name="connsiteX516" fmla="*/ 6564962 w 7101354"/>
                <a:gd name="connsiteY516" fmla="*/ 296277 h 491068"/>
                <a:gd name="connsiteX517" fmla="*/ 6569089 w 7101354"/>
                <a:gd name="connsiteY517" fmla="*/ 311095 h 491068"/>
                <a:gd name="connsiteX518" fmla="*/ 6581656 w 7101354"/>
                <a:gd name="connsiteY518" fmla="*/ 316722 h 491068"/>
                <a:gd name="connsiteX519" fmla="*/ 6581656 w 7101354"/>
                <a:gd name="connsiteY519" fmla="*/ 316722 h 491068"/>
                <a:gd name="connsiteX520" fmla="*/ 6600601 w 7101354"/>
                <a:gd name="connsiteY520" fmla="*/ 316722 h 491068"/>
                <a:gd name="connsiteX521" fmla="*/ 6600601 w 7101354"/>
                <a:gd name="connsiteY521" fmla="*/ 377309 h 491068"/>
                <a:gd name="connsiteX522" fmla="*/ 6594223 w 7101354"/>
                <a:gd name="connsiteY522" fmla="*/ 380310 h 491068"/>
                <a:gd name="connsiteX523" fmla="*/ 6575841 w 7101354"/>
                <a:gd name="connsiteY523" fmla="*/ 384811 h 491068"/>
                <a:gd name="connsiteX524" fmla="*/ 6546017 w 7101354"/>
                <a:gd name="connsiteY524" fmla="*/ 387813 h 491068"/>
                <a:gd name="connsiteX525" fmla="*/ 6546017 w 7101354"/>
                <a:gd name="connsiteY525" fmla="*/ 387813 h 491068"/>
                <a:gd name="connsiteX526" fmla="*/ 6495747 w 7101354"/>
                <a:gd name="connsiteY526" fmla="*/ 378622 h 491068"/>
                <a:gd name="connsiteX527" fmla="*/ 6468737 w 7101354"/>
                <a:gd name="connsiteY527" fmla="*/ 352924 h 491068"/>
                <a:gd name="connsiteX528" fmla="*/ 6468737 w 7101354"/>
                <a:gd name="connsiteY528" fmla="*/ 352924 h 491068"/>
                <a:gd name="connsiteX529" fmla="*/ 6366134 w 7101354"/>
                <a:gd name="connsiteY529" fmla="*/ 387813 h 491068"/>
                <a:gd name="connsiteX530" fmla="*/ 6366134 w 7101354"/>
                <a:gd name="connsiteY530" fmla="*/ 387813 h 491068"/>
                <a:gd name="connsiteX531" fmla="*/ 6268408 w 7101354"/>
                <a:gd name="connsiteY531" fmla="*/ 309970 h 491068"/>
                <a:gd name="connsiteX532" fmla="*/ 6373074 w 7101354"/>
                <a:gd name="connsiteY532" fmla="*/ 296277 h 491068"/>
                <a:gd name="connsiteX533" fmla="*/ 6373074 w 7101354"/>
                <a:gd name="connsiteY533" fmla="*/ 296277 h 491068"/>
                <a:gd name="connsiteX534" fmla="*/ 6408713 w 7101354"/>
                <a:gd name="connsiteY534" fmla="*/ 322725 h 491068"/>
                <a:gd name="connsiteX535" fmla="*/ 6408713 w 7101354"/>
                <a:gd name="connsiteY535" fmla="*/ 322725 h 491068"/>
                <a:gd name="connsiteX536" fmla="*/ 6444727 w 7101354"/>
                <a:gd name="connsiteY536" fmla="*/ 311658 h 491068"/>
                <a:gd name="connsiteX537" fmla="*/ 6460295 w 7101354"/>
                <a:gd name="connsiteY537" fmla="*/ 284272 h 491068"/>
                <a:gd name="connsiteX538" fmla="*/ 6460295 w 7101354"/>
                <a:gd name="connsiteY538" fmla="*/ 284272 h 491068"/>
                <a:gd name="connsiteX539" fmla="*/ 6460295 w 7101354"/>
                <a:gd name="connsiteY539" fmla="*/ 260638 h 491068"/>
                <a:gd name="connsiteX540" fmla="*/ 6394457 w 7101354"/>
                <a:gd name="connsiteY540" fmla="*/ 270204 h 491068"/>
                <a:gd name="connsiteX541" fmla="*/ 6373074 w 7101354"/>
                <a:gd name="connsiteY541" fmla="*/ 296277 h 491068"/>
                <a:gd name="connsiteX542" fmla="*/ 6725525 w 7101354"/>
                <a:gd name="connsiteY542" fmla="*/ 381435 h 491068"/>
                <a:gd name="connsiteX543" fmla="*/ 6640366 w 7101354"/>
                <a:gd name="connsiteY543" fmla="*/ 381435 h 491068"/>
                <a:gd name="connsiteX544" fmla="*/ 6640366 w 7101354"/>
                <a:gd name="connsiteY544" fmla="*/ 660 h 491068"/>
                <a:gd name="connsiteX545" fmla="*/ 6744657 w 7101354"/>
                <a:gd name="connsiteY545" fmla="*/ 660 h 491068"/>
                <a:gd name="connsiteX546" fmla="*/ 6744657 w 7101354"/>
                <a:gd name="connsiteY546" fmla="*/ 129899 h 491068"/>
                <a:gd name="connsiteX547" fmla="*/ 6822688 w 7101354"/>
                <a:gd name="connsiteY547" fmla="*/ 97824 h 491068"/>
                <a:gd name="connsiteX548" fmla="*/ 6822688 w 7101354"/>
                <a:gd name="connsiteY548" fmla="*/ 97824 h 491068"/>
                <a:gd name="connsiteX549" fmla="*/ 6909160 w 7101354"/>
                <a:gd name="connsiteY549" fmla="*/ 134213 h 491068"/>
                <a:gd name="connsiteX550" fmla="*/ 6939547 w 7101354"/>
                <a:gd name="connsiteY550" fmla="*/ 242255 h 491068"/>
                <a:gd name="connsiteX551" fmla="*/ 6939547 w 7101354"/>
                <a:gd name="connsiteY551" fmla="*/ 242255 h 491068"/>
                <a:gd name="connsiteX552" fmla="*/ 6909160 w 7101354"/>
                <a:gd name="connsiteY552" fmla="*/ 351048 h 491068"/>
                <a:gd name="connsiteX553" fmla="*/ 6822688 w 7101354"/>
                <a:gd name="connsiteY553" fmla="*/ 387813 h 491068"/>
                <a:gd name="connsiteX554" fmla="*/ 6822688 w 7101354"/>
                <a:gd name="connsiteY554" fmla="*/ 387813 h 491068"/>
                <a:gd name="connsiteX555" fmla="*/ 6734341 w 7101354"/>
                <a:gd name="connsiteY555" fmla="*/ 341857 h 491068"/>
                <a:gd name="connsiteX556" fmla="*/ 6734341 w 7101354"/>
                <a:gd name="connsiteY556" fmla="*/ 341857 h 491068"/>
                <a:gd name="connsiteX557" fmla="*/ 6725525 w 7101354"/>
                <a:gd name="connsiteY557" fmla="*/ 381435 h 491068"/>
                <a:gd name="connsiteX558" fmla="*/ 6743720 w 7101354"/>
                <a:gd name="connsiteY558" fmla="*/ 234565 h 491068"/>
                <a:gd name="connsiteX559" fmla="*/ 6743720 w 7101354"/>
                <a:gd name="connsiteY559" fmla="*/ 251634 h 491068"/>
                <a:gd name="connsiteX560" fmla="*/ 6755161 w 7101354"/>
                <a:gd name="connsiteY560" fmla="*/ 294213 h 491068"/>
                <a:gd name="connsiteX561" fmla="*/ 6790050 w 7101354"/>
                <a:gd name="connsiteY561" fmla="*/ 310720 h 491068"/>
                <a:gd name="connsiteX562" fmla="*/ 6790050 w 7101354"/>
                <a:gd name="connsiteY562" fmla="*/ 310720 h 491068"/>
                <a:gd name="connsiteX563" fmla="*/ 6835256 w 7101354"/>
                <a:gd name="connsiteY563" fmla="*/ 257074 h 491068"/>
                <a:gd name="connsiteX564" fmla="*/ 6835256 w 7101354"/>
                <a:gd name="connsiteY564" fmla="*/ 257074 h 491068"/>
                <a:gd name="connsiteX565" fmla="*/ 6835256 w 7101354"/>
                <a:gd name="connsiteY565" fmla="*/ 229125 h 491068"/>
                <a:gd name="connsiteX566" fmla="*/ 6790050 w 7101354"/>
                <a:gd name="connsiteY566" fmla="*/ 174916 h 491068"/>
                <a:gd name="connsiteX567" fmla="*/ 6790050 w 7101354"/>
                <a:gd name="connsiteY567" fmla="*/ 174916 h 491068"/>
                <a:gd name="connsiteX568" fmla="*/ 6755349 w 7101354"/>
                <a:gd name="connsiteY568" fmla="*/ 191611 h 491068"/>
                <a:gd name="connsiteX569" fmla="*/ 6743720 w 7101354"/>
                <a:gd name="connsiteY569" fmla="*/ 234565 h 491068"/>
                <a:gd name="connsiteX570" fmla="*/ 6743720 w 7101354"/>
                <a:gd name="connsiteY570" fmla="*/ 234565 h 491068"/>
                <a:gd name="connsiteX571" fmla="*/ 7101986 w 7101354"/>
                <a:gd name="connsiteY571" fmla="*/ 381435 h 491068"/>
                <a:gd name="connsiteX572" fmla="*/ 6990567 w 7101354"/>
                <a:gd name="connsiteY572" fmla="*/ 381435 h 491068"/>
                <a:gd name="connsiteX573" fmla="*/ 6990567 w 7101354"/>
                <a:gd name="connsiteY573" fmla="*/ 276769 h 491068"/>
                <a:gd name="connsiteX574" fmla="*/ 7101986 w 7101354"/>
                <a:gd name="connsiteY574" fmla="*/ 276769 h 491068"/>
                <a:gd name="connsiteX575" fmla="*/ 7101986 w 7101354"/>
                <a:gd name="connsiteY575" fmla="*/ 381435 h 49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</a:cxnLst>
              <a:rect l="l" t="t" r="r" b="b"/>
              <a:pathLst>
                <a:path w="7101354" h="491068">
                  <a:moveTo>
                    <a:pt x="157068" y="381435"/>
                  </a:moveTo>
                  <a:lnTo>
                    <a:pt x="631" y="381435"/>
                  </a:lnTo>
                  <a:lnTo>
                    <a:pt x="631" y="20168"/>
                  </a:lnTo>
                  <a:lnTo>
                    <a:pt x="157068" y="20168"/>
                  </a:lnTo>
                  <a:cubicBezTo>
                    <a:pt x="283367" y="20168"/>
                    <a:pt x="346517" y="80317"/>
                    <a:pt x="346517" y="200614"/>
                  </a:cubicBezTo>
                  <a:lnTo>
                    <a:pt x="346517" y="200614"/>
                  </a:lnTo>
                  <a:cubicBezTo>
                    <a:pt x="346517" y="321161"/>
                    <a:pt x="283367" y="381435"/>
                    <a:pt x="157068" y="381435"/>
                  </a:cubicBezTo>
                  <a:lnTo>
                    <a:pt x="157068" y="381435"/>
                  </a:lnTo>
                  <a:close/>
                  <a:moveTo>
                    <a:pt x="116552" y="106827"/>
                  </a:moveTo>
                  <a:lnTo>
                    <a:pt x="116552" y="294776"/>
                  </a:lnTo>
                  <a:lnTo>
                    <a:pt x="155004" y="294776"/>
                  </a:lnTo>
                  <a:cubicBezTo>
                    <a:pt x="203523" y="294776"/>
                    <a:pt x="227783" y="268703"/>
                    <a:pt x="227783" y="216558"/>
                  </a:cubicBezTo>
                  <a:lnTo>
                    <a:pt x="227783" y="216558"/>
                  </a:lnTo>
                  <a:lnTo>
                    <a:pt x="227783" y="185045"/>
                  </a:lnTo>
                  <a:cubicBezTo>
                    <a:pt x="227783" y="132900"/>
                    <a:pt x="203523" y="106827"/>
                    <a:pt x="155004" y="106827"/>
                  </a:cubicBezTo>
                  <a:lnTo>
                    <a:pt x="155004" y="106827"/>
                  </a:lnTo>
                  <a:lnTo>
                    <a:pt x="116552" y="106827"/>
                  </a:lnTo>
                  <a:close/>
                  <a:moveTo>
                    <a:pt x="389096" y="242631"/>
                  </a:moveTo>
                  <a:lnTo>
                    <a:pt x="389096" y="242631"/>
                  </a:lnTo>
                  <a:cubicBezTo>
                    <a:pt x="389096" y="195112"/>
                    <a:pt x="402977" y="159098"/>
                    <a:pt x="430738" y="134588"/>
                  </a:cubicBezTo>
                  <a:cubicBezTo>
                    <a:pt x="458374" y="110078"/>
                    <a:pt x="496451" y="97824"/>
                    <a:pt x="544970" y="97824"/>
                  </a:cubicBezTo>
                  <a:lnTo>
                    <a:pt x="544970" y="97824"/>
                  </a:lnTo>
                  <a:cubicBezTo>
                    <a:pt x="595990" y="97824"/>
                    <a:pt x="634818" y="109766"/>
                    <a:pt x="661454" y="133650"/>
                  </a:cubicBezTo>
                  <a:cubicBezTo>
                    <a:pt x="688089" y="157410"/>
                    <a:pt x="701407" y="193736"/>
                    <a:pt x="701407" y="242631"/>
                  </a:cubicBezTo>
                  <a:lnTo>
                    <a:pt x="701407" y="242631"/>
                  </a:lnTo>
                  <a:lnTo>
                    <a:pt x="701407" y="260638"/>
                  </a:lnTo>
                  <a:lnTo>
                    <a:pt x="493575" y="260638"/>
                  </a:lnTo>
                  <a:cubicBezTo>
                    <a:pt x="493575" y="280520"/>
                    <a:pt x="497952" y="295526"/>
                    <a:pt x="506705" y="305655"/>
                  </a:cubicBezTo>
                  <a:cubicBezTo>
                    <a:pt x="515459" y="315784"/>
                    <a:pt x="529589" y="320849"/>
                    <a:pt x="549097" y="320849"/>
                  </a:cubicBezTo>
                  <a:lnTo>
                    <a:pt x="549097" y="320849"/>
                  </a:lnTo>
                  <a:cubicBezTo>
                    <a:pt x="566729" y="320849"/>
                    <a:pt x="579671" y="317222"/>
                    <a:pt x="587925" y="309970"/>
                  </a:cubicBezTo>
                  <a:cubicBezTo>
                    <a:pt x="596053" y="302592"/>
                    <a:pt x="600117" y="292838"/>
                    <a:pt x="600117" y="280708"/>
                  </a:cubicBezTo>
                  <a:lnTo>
                    <a:pt x="600117" y="280708"/>
                  </a:lnTo>
                  <a:lnTo>
                    <a:pt x="701407" y="280708"/>
                  </a:lnTo>
                  <a:cubicBezTo>
                    <a:pt x="701407" y="314346"/>
                    <a:pt x="688714" y="340607"/>
                    <a:pt x="663329" y="359489"/>
                  </a:cubicBezTo>
                  <a:cubicBezTo>
                    <a:pt x="637819" y="378371"/>
                    <a:pt x="600555" y="387813"/>
                    <a:pt x="551535" y="387813"/>
                  </a:cubicBezTo>
                  <a:lnTo>
                    <a:pt x="551535" y="387813"/>
                  </a:lnTo>
                  <a:cubicBezTo>
                    <a:pt x="500015" y="387813"/>
                    <a:pt x="460062" y="375745"/>
                    <a:pt x="431676" y="351611"/>
                  </a:cubicBezTo>
                  <a:cubicBezTo>
                    <a:pt x="403289" y="327601"/>
                    <a:pt x="389096" y="291275"/>
                    <a:pt x="389096" y="242631"/>
                  </a:cubicBezTo>
                  <a:close/>
                  <a:moveTo>
                    <a:pt x="493950" y="211118"/>
                  </a:moveTo>
                  <a:lnTo>
                    <a:pt x="493950" y="211118"/>
                  </a:lnTo>
                  <a:lnTo>
                    <a:pt x="595990" y="211118"/>
                  </a:lnTo>
                  <a:cubicBezTo>
                    <a:pt x="595990" y="196612"/>
                    <a:pt x="591864" y="185233"/>
                    <a:pt x="583610" y="176980"/>
                  </a:cubicBezTo>
                  <a:cubicBezTo>
                    <a:pt x="575357" y="168601"/>
                    <a:pt x="563853" y="164412"/>
                    <a:pt x="549097" y="164412"/>
                  </a:cubicBezTo>
                  <a:lnTo>
                    <a:pt x="549097" y="164412"/>
                  </a:lnTo>
                  <a:cubicBezTo>
                    <a:pt x="516334" y="164412"/>
                    <a:pt x="497952" y="179981"/>
                    <a:pt x="493950" y="211118"/>
                  </a:cubicBezTo>
                  <a:close/>
                  <a:moveTo>
                    <a:pt x="737421" y="291212"/>
                  </a:moveTo>
                  <a:lnTo>
                    <a:pt x="737421" y="291212"/>
                  </a:lnTo>
                  <a:lnTo>
                    <a:pt x="834396" y="291212"/>
                  </a:lnTo>
                  <a:lnTo>
                    <a:pt x="834396" y="293276"/>
                  </a:lnTo>
                  <a:cubicBezTo>
                    <a:pt x="834522" y="299528"/>
                    <a:pt x="836210" y="304905"/>
                    <a:pt x="839461" y="309407"/>
                  </a:cubicBezTo>
                  <a:cubicBezTo>
                    <a:pt x="842712" y="313784"/>
                    <a:pt x="846901" y="317035"/>
                    <a:pt x="852028" y="319161"/>
                  </a:cubicBezTo>
                  <a:cubicBezTo>
                    <a:pt x="857155" y="321412"/>
                    <a:pt x="862032" y="322975"/>
                    <a:pt x="866659" y="323850"/>
                  </a:cubicBezTo>
                  <a:cubicBezTo>
                    <a:pt x="871286" y="324850"/>
                    <a:pt x="875788" y="325351"/>
                    <a:pt x="880164" y="325351"/>
                  </a:cubicBezTo>
                  <a:lnTo>
                    <a:pt x="880164" y="325351"/>
                  </a:lnTo>
                  <a:cubicBezTo>
                    <a:pt x="909301" y="325351"/>
                    <a:pt x="923869" y="318473"/>
                    <a:pt x="923869" y="304717"/>
                  </a:cubicBezTo>
                  <a:lnTo>
                    <a:pt x="923869" y="304717"/>
                  </a:lnTo>
                  <a:cubicBezTo>
                    <a:pt x="923869" y="299215"/>
                    <a:pt x="920555" y="294714"/>
                    <a:pt x="913928" y="291212"/>
                  </a:cubicBezTo>
                  <a:cubicBezTo>
                    <a:pt x="907300" y="287711"/>
                    <a:pt x="898734" y="285022"/>
                    <a:pt x="888230" y="283147"/>
                  </a:cubicBezTo>
                  <a:cubicBezTo>
                    <a:pt x="877726" y="281271"/>
                    <a:pt x="866096" y="279395"/>
                    <a:pt x="853341" y="277519"/>
                  </a:cubicBezTo>
                  <a:cubicBezTo>
                    <a:pt x="840711" y="275519"/>
                    <a:pt x="827956" y="272642"/>
                    <a:pt x="815076" y="268891"/>
                  </a:cubicBezTo>
                  <a:cubicBezTo>
                    <a:pt x="802196" y="265264"/>
                    <a:pt x="790504" y="260575"/>
                    <a:pt x="780000" y="254823"/>
                  </a:cubicBezTo>
                  <a:cubicBezTo>
                    <a:pt x="769496" y="249071"/>
                    <a:pt x="760993" y="240880"/>
                    <a:pt x="754490" y="230251"/>
                  </a:cubicBezTo>
                  <a:cubicBezTo>
                    <a:pt x="747862" y="219622"/>
                    <a:pt x="744549" y="206867"/>
                    <a:pt x="744549" y="191986"/>
                  </a:cubicBezTo>
                  <a:lnTo>
                    <a:pt x="744549" y="191986"/>
                  </a:lnTo>
                  <a:cubicBezTo>
                    <a:pt x="744549" y="177730"/>
                    <a:pt x="747050" y="165100"/>
                    <a:pt x="752052" y="154096"/>
                  </a:cubicBezTo>
                  <a:cubicBezTo>
                    <a:pt x="757179" y="143091"/>
                    <a:pt x="763931" y="134088"/>
                    <a:pt x="772310" y="127085"/>
                  </a:cubicBezTo>
                  <a:cubicBezTo>
                    <a:pt x="780813" y="120207"/>
                    <a:pt x="791129" y="114518"/>
                    <a:pt x="803259" y="110016"/>
                  </a:cubicBezTo>
                  <a:cubicBezTo>
                    <a:pt x="815389" y="105514"/>
                    <a:pt x="828019" y="102325"/>
                    <a:pt x="841149" y="100450"/>
                  </a:cubicBezTo>
                  <a:cubicBezTo>
                    <a:pt x="854154" y="98699"/>
                    <a:pt x="868347" y="97824"/>
                    <a:pt x="883728" y="97824"/>
                  </a:cubicBezTo>
                  <a:lnTo>
                    <a:pt x="883728" y="97824"/>
                  </a:lnTo>
                  <a:cubicBezTo>
                    <a:pt x="900985" y="97824"/>
                    <a:pt x="917242" y="99449"/>
                    <a:pt x="932497" y="102701"/>
                  </a:cubicBezTo>
                  <a:cubicBezTo>
                    <a:pt x="947754" y="105952"/>
                    <a:pt x="961822" y="110954"/>
                    <a:pt x="974702" y="117706"/>
                  </a:cubicBezTo>
                  <a:cubicBezTo>
                    <a:pt x="987582" y="124459"/>
                    <a:pt x="997773" y="133775"/>
                    <a:pt x="1005276" y="145655"/>
                  </a:cubicBezTo>
                  <a:cubicBezTo>
                    <a:pt x="1012904" y="157535"/>
                    <a:pt x="1016718" y="171353"/>
                    <a:pt x="1016718" y="187109"/>
                  </a:cubicBezTo>
                  <a:lnTo>
                    <a:pt x="1016718" y="187109"/>
                  </a:lnTo>
                  <a:lnTo>
                    <a:pt x="919367" y="187109"/>
                  </a:lnTo>
                  <a:cubicBezTo>
                    <a:pt x="919367" y="176855"/>
                    <a:pt x="914866" y="169664"/>
                    <a:pt x="905862" y="165538"/>
                  </a:cubicBezTo>
                  <a:lnTo>
                    <a:pt x="905862" y="165538"/>
                  </a:lnTo>
                  <a:cubicBezTo>
                    <a:pt x="899735" y="162036"/>
                    <a:pt x="891857" y="160286"/>
                    <a:pt x="882228" y="160286"/>
                  </a:cubicBezTo>
                  <a:lnTo>
                    <a:pt x="882228" y="160286"/>
                  </a:lnTo>
                  <a:cubicBezTo>
                    <a:pt x="856968" y="160286"/>
                    <a:pt x="844338" y="166226"/>
                    <a:pt x="844338" y="178105"/>
                  </a:cubicBezTo>
                  <a:lnTo>
                    <a:pt x="844338" y="178105"/>
                  </a:lnTo>
                  <a:cubicBezTo>
                    <a:pt x="844338" y="183357"/>
                    <a:pt x="847589" y="187546"/>
                    <a:pt x="854092" y="190673"/>
                  </a:cubicBezTo>
                  <a:cubicBezTo>
                    <a:pt x="860719" y="193924"/>
                    <a:pt x="869285" y="196362"/>
                    <a:pt x="879789" y="197988"/>
                  </a:cubicBezTo>
                  <a:cubicBezTo>
                    <a:pt x="890293" y="199739"/>
                    <a:pt x="901923" y="201489"/>
                    <a:pt x="914678" y="203240"/>
                  </a:cubicBezTo>
                  <a:cubicBezTo>
                    <a:pt x="927433" y="204866"/>
                    <a:pt x="940251" y="207492"/>
                    <a:pt x="953131" y="211118"/>
                  </a:cubicBezTo>
                  <a:cubicBezTo>
                    <a:pt x="965886" y="214745"/>
                    <a:pt x="977515" y="219434"/>
                    <a:pt x="988019" y="225186"/>
                  </a:cubicBezTo>
                  <a:cubicBezTo>
                    <a:pt x="998523" y="230813"/>
                    <a:pt x="1007089" y="239129"/>
                    <a:pt x="1013717" y="250134"/>
                  </a:cubicBezTo>
                  <a:cubicBezTo>
                    <a:pt x="1020345" y="261013"/>
                    <a:pt x="1023658" y="274206"/>
                    <a:pt x="1023658" y="289712"/>
                  </a:cubicBezTo>
                  <a:lnTo>
                    <a:pt x="1023658" y="289712"/>
                  </a:lnTo>
                  <a:cubicBezTo>
                    <a:pt x="1023658" y="304467"/>
                    <a:pt x="1021095" y="317598"/>
                    <a:pt x="1015968" y="329102"/>
                  </a:cubicBezTo>
                  <a:cubicBezTo>
                    <a:pt x="1010716" y="340607"/>
                    <a:pt x="1003776" y="349985"/>
                    <a:pt x="995147" y="357238"/>
                  </a:cubicBezTo>
                  <a:cubicBezTo>
                    <a:pt x="986519" y="364491"/>
                    <a:pt x="976015" y="370493"/>
                    <a:pt x="963635" y="375245"/>
                  </a:cubicBezTo>
                  <a:cubicBezTo>
                    <a:pt x="951130" y="379872"/>
                    <a:pt x="938062" y="383123"/>
                    <a:pt x="924432" y="384999"/>
                  </a:cubicBezTo>
                  <a:cubicBezTo>
                    <a:pt x="910801" y="386875"/>
                    <a:pt x="896046" y="387813"/>
                    <a:pt x="880164" y="387813"/>
                  </a:cubicBezTo>
                  <a:lnTo>
                    <a:pt x="880164" y="387813"/>
                  </a:lnTo>
                  <a:cubicBezTo>
                    <a:pt x="862032" y="387813"/>
                    <a:pt x="844776" y="385999"/>
                    <a:pt x="828394" y="382373"/>
                  </a:cubicBezTo>
                  <a:cubicBezTo>
                    <a:pt x="812013" y="378622"/>
                    <a:pt x="796882" y="373057"/>
                    <a:pt x="783001" y="365679"/>
                  </a:cubicBezTo>
                  <a:cubicBezTo>
                    <a:pt x="769121" y="358176"/>
                    <a:pt x="758054" y="348047"/>
                    <a:pt x="749801" y="335292"/>
                  </a:cubicBezTo>
                  <a:cubicBezTo>
                    <a:pt x="741547" y="322412"/>
                    <a:pt x="737421" y="307719"/>
                    <a:pt x="737421" y="291212"/>
                  </a:cubicBezTo>
                  <a:close/>
                  <a:moveTo>
                    <a:pt x="1181033" y="381435"/>
                  </a:moveTo>
                  <a:lnTo>
                    <a:pt x="1076367" y="381435"/>
                  </a:lnTo>
                  <a:lnTo>
                    <a:pt x="1076367" y="104201"/>
                  </a:lnTo>
                  <a:lnTo>
                    <a:pt x="1181033" y="104201"/>
                  </a:lnTo>
                  <a:lnTo>
                    <a:pt x="1181033" y="381435"/>
                  </a:lnTo>
                  <a:close/>
                  <a:moveTo>
                    <a:pt x="1181033" y="71563"/>
                  </a:moveTo>
                  <a:lnTo>
                    <a:pt x="1076367" y="71563"/>
                  </a:lnTo>
                  <a:lnTo>
                    <a:pt x="1076367" y="660"/>
                  </a:lnTo>
                  <a:lnTo>
                    <a:pt x="1181033" y="660"/>
                  </a:lnTo>
                  <a:lnTo>
                    <a:pt x="1181033" y="71563"/>
                  </a:lnTo>
                  <a:close/>
                  <a:moveTo>
                    <a:pt x="1218548" y="424014"/>
                  </a:moveTo>
                  <a:lnTo>
                    <a:pt x="1218548" y="424014"/>
                  </a:lnTo>
                  <a:cubicBezTo>
                    <a:pt x="1218548" y="410384"/>
                    <a:pt x="1222737" y="398004"/>
                    <a:pt x="1231115" y="386875"/>
                  </a:cubicBezTo>
                  <a:cubicBezTo>
                    <a:pt x="1239618" y="375870"/>
                    <a:pt x="1250122" y="367555"/>
                    <a:pt x="1262627" y="361927"/>
                  </a:cubicBezTo>
                  <a:lnTo>
                    <a:pt x="1262627" y="361927"/>
                  </a:lnTo>
                  <a:cubicBezTo>
                    <a:pt x="1244495" y="349673"/>
                    <a:pt x="1235429" y="333416"/>
                    <a:pt x="1235429" y="313158"/>
                  </a:cubicBezTo>
                  <a:lnTo>
                    <a:pt x="1235429" y="313158"/>
                  </a:lnTo>
                  <a:cubicBezTo>
                    <a:pt x="1235429" y="299528"/>
                    <a:pt x="1240494" y="287148"/>
                    <a:pt x="1250623" y="276019"/>
                  </a:cubicBezTo>
                  <a:cubicBezTo>
                    <a:pt x="1260877" y="264889"/>
                    <a:pt x="1273507" y="257449"/>
                    <a:pt x="1288512" y="253697"/>
                  </a:cubicBezTo>
                  <a:lnTo>
                    <a:pt x="1288512" y="253697"/>
                  </a:lnTo>
                  <a:cubicBezTo>
                    <a:pt x="1275007" y="245194"/>
                    <a:pt x="1264190" y="235190"/>
                    <a:pt x="1256062" y="223686"/>
                  </a:cubicBezTo>
                  <a:cubicBezTo>
                    <a:pt x="1247934" y="212306"/>
                    <a:pt x="1243870" y="200239"/>
                    <a:pt x="1243870" y="187484"/>
                  </a:cubicBezTo>
                  <a:lnTo>
                    <a:pt x="1243870" y="187484"/>
                  </a:lnTo>
                  <a:cubicBezTo>
                    <a:pt x="1243870" y="170977"/>
                    <a:pt x="1247559" y="156722"/>
                    <a:pt x="1254937" y="144717"/>
                  </a:cubicBezTo>
                  <a:cubicBezTo>
                    <a:pt x="1262440" y="132712"/>
                    <a:pt x="1272944" y="123396"/>
                    <a:pt x="1286449" y="116769"/>
                  </a:cubicBezTo>
                  <a:cubicBezTo>
                    <a:pt x="1299954" y="110141"/>
                    <a:pt x="1314898" y="105327"/>
                    <a:pt x="1331279" y="102325"/>
                  </a:cubicBezTo>
                  <a:cubicBezTo>
                    <a:pt x="1347661" y="99324"/>
                    <a:pt x="1366105" y="97824"/>
                    <a:pt x="1386614" y="97824"/>
                  </a:cubicBezTo>
                  <a:lnTo>
                    <a:pt x="1386614" y="97824"/>
                  </a:lnTo>
                  <a:cubicBezTo>
                    <a:pt x="1405496" y="97824"/>
                    <a:pt x="1420752" y="98824"/>
                    <a:pt x="1432382" y="100825"/>
                  </a:cubicBezTo>
                  <a:lnTo>
                    <a:pt x="1432382" y="100825"/>
                  </a:lnTo>
                  <a:cubicBezTo>
                    <a:pt x="1440010" y="96073"/>
                    <a:pt x="1446700" y="91134"/>
                    <a:pt x="1452452" y="86007"/>
                  </a:cubicBezTo>
                  <a:cubicBezTo>
                    <a:pt x="1458204" y="80880"/>
                    <a:pt x="1462331" y="76378"/>
                    <a:pt x="1464832" y="72501"/>
                  </a:cubicBezTo>
                  <a:cubicBezTo>
                    <a:pt x="1467458" y="68625"/>
                    <a:pt x="1469459" y="65123"/>
                    <a:pt x="1470834" y="61997"/>
                  </a:cubicBezTo>
                  <a:cubicBezTo>
                    <a:pt x="1472210" y="58871"/>
                    <a:pt x="1472960" y="56432"/>
                    <a:pt x="1473085" y="54682"/>
                  </a:cubicBezTo>
                  <a:lnTo>
                    <a:pt x="1473085" y="54682"/>
                  </a:lnTo>
                  <a:lnTo>
                    <a:pt x="1473460" y="52243"/>
                  </a:lnTo>
                  <a:lnTo>
                    <a:pt x="1559369" y="52243"/>
                  </a:lnTo>
                  <a:cubicBezTo>
                    <a:pt x="1559369" y="73752"/>
                    <a:pt x="1553992" y="90196"/>
                    <a:pt x="1543238" y="101575"/>
                  </a:cubicBezTo>
                  <a:cubicBezTo>
                    <a:pt x="1532608" y="113080"/>
                    <a:pt x="1516665" y="121646"/>
                    <a:pt x="1495406" y="127273"/>
                  </a:cubicBezTo>
                  <a:lnTo>
                    <a:pt x="1495406" y="127273"/>
                  </a:lnTo>
                  <a:cubicBezTo>
                    <a:pt x="1505660" y="135026"/>
                    <a:pt x="1513663" y="144029"/>
                    <a:pt x="1519416" y="154283"/>
                  </a:cubicBezTo>
                  <a:cubicBezTo>
                    <a:pt x="1525168" y="164662"/>
                    <a:pt x="1528044" y="175604"/>
                    <a:pt x="1528044" y="187109"/>
                  </a:cubicBezTo>
                  <a:lnTo>
                    <a:pt x="1528044" y="187109"/>
                  </a:lnTo>
                  <a:cubicBezTo>
                    <a:pt x="1528044" y="202115"/>
                    <a:pt x="1524918" y="215432"/>
                    <a:pt x="1518666" y="227062"/>
                  </a:cubicBezTo>
                  <a:cubicBezTo>
                    <a:pt x="1512413" y="238692"/>
                    <a:pt x="1503785" y="248008"/>
                    <a:pt x="1492780" y="255010"/>
                  </a:cubicBezTo>
                  <a:cubicBezTo>
                    <a:pt x="1481901" y="262013"/>
                    <a:pt x="1469584" y="267328"/>
                    <a:pt x="1455828" y="270954"/>
                  </a:cubicBezTo>
                  <a:cubicBezTo>
                    <a:pt x="1442073" y="274456"/>
                    <a:pt x="1427255" y="276206"/>
                    <a:pt x="1411373" y="276206"/>
                  </a:cubicBezTo>
                  <a:lnTo>
                    <a:pt x="1411373" y="276206"/>
                  </a:lnTo>
                  <a:lnTo>
                    <a:pt x="1371233" y="276206"/>
                  </a:lnTo>
                  <a:cubicBezTo>
                    <a:pt x="1349224" y="276206"/>
                    <a:pt x="1338220" y="281333"/>
                    <a:pt x="1338220" y="291587"/>
                  </a:cubicBezTo>
                  <a:lnTo>
                    <a:pt x="1338220" y="291587"/>
                  </a:lnTo>
                  <a:cubicBezTo>
                    <a:pt x="1338220" y="302467"/>
                    <a:pt x="1349224" y="307906"/>
                    <a:pt x="1371233" y="307906"/>
                  </a:cubicBezTo>
                  <a:lnTo>
                    <a:pt x="1371233" y="307906"/>
                  </a:lnTo>
                  <a:lnTo>
                    <a:pt x="1465957" y="307906"/>
                  </a:lnTo>
                  <a:cubicBezTo>
                    <a:pt x="1496844" y="307906"/>
                    <a:pt x="1520104" y="315909"/>
                    <a:pt x="1535735" y="331916"/>
                  </a:cubicBezTo>
                  <a:cubicBezTo>
                    <a:pt x="1551491" y="348047"/>
                    <a:pt x="1559369" y="369618"/>
                    <a:pt x="1559369" y="396629"/>
                  </a:cubicBezTo>
                  <a:lnTo>
                    <a:pt x="1559369" y="396629"/>
                  </a:lnTo>
                  <a:cubicBezTo>
                    <a:pt x="1559369" y="416636"/>
                    <a:pt x="1553929" y="433956"/>
                    <a:pt x="1543050" y="448587"/>
                  </a:cubicBezTo>
                  <a:cubicBezTo>
                    <a:pt x="1532171" y="463092"/>
                    <a:pt x="1518040" y="473909"/>
                    <a:pt x="1500658" y="481037"/>
                  </a:cubicBezTo>
                  <a:cubicBezTo>
                    <a:pt x="1483277" y="488165"/>
                    <a:pt x="1464019" y="491729"/>
                    <a:pt x="1442886" y="491729"/>
                  </a:cubicBezTo>
                  <a:lnTo>
                    <a:pt x="1442886" y="491729"/>
                  </a:lnTo>
                  <a:lnTo>
                    <a:pt x="1288512" y="491729"/>
                  </a:lnTo>
                  <a:cubicBezTo>
                    <a:pt x="1269130" y="491729"/>
                    <a:pt x="1252623" y="485226"/>
                    <a:pt x="1238993" y="472221"/>
                  </a:cubicBezTo>
                  <a:cubicBezTo>
                    <a:pt x="1225363" y="459216"/>
                    <a:pt x="1218548" y="443147"/>
                    <a:pt x="1218548" y="424014"/>
                  </a:cubicBezTo>
                  <a:close/>
                  <a:moveTo>
                    <a:pt x="1325465" y="388188"/>
                  </a:moveTo>
                  <a:cubicBezTo>
                    <a:pt x="1320338" y="392565"/>
                    <a:pt x="1317774" y="398692"/>
                    <a:pt x="1317774" y="406570"/>
                  </a:cubicBezTo>
                  <a:cubicBezTo>
                    <a:pt x="1317774" y="414448"/>
                    <a:pt x="1320400" y="420888"/>
                    <a:pt x="1325652" y="425890"/>
                  </a:cubicBezTo>
                  <a:cubicBezTo>
                    <a:pt x="1330904" y="431017"/>
                    <a:pt x="1337407" y="433581"/>
                    <a:pt x="1345160" y="433581"/>
                  </a:cubicBezTo>
                  <a:lnTo>
                    <a:pt x="1345160" y="433581"/>
                  </a:lnTo>
                  <a:lnTo>
                    <a:pt x="1426942" y="433581"/>
                  </a:lnTo>
                  <a:cubicBezTo>
                    <a:pt x="1434820" y="433581"/>
                    <a:pt x="1441448" y="431142"/>
                    <a:pt x="1446825" y="426265"/>
                  </a:cubicBezTo>
                  <a:cubicBezTo>
                    <a:pt x="1452202" y="421388"/>
                    <a:pt x="1454890" y="415011"/>
                    <a:pt x="1454890" y="407133"/>
                  </a:cubicBezTo>
                  <a:cubicBezTo>
                    <a:pt x="1454890" y="399255"/>
                    <a:pt x="1452202" y="393002"/>
                    <a:pt x="1446825" y="388375"/>
                  </a:cubicBezTo>
                  <a:cubicBezTo>
                    <a:pt x="1441448" y="383749"/>
                    <a:pt x="1434820" y="381435"/>
                    <a:pt x="1426942" y="381435"/>
                  </a:cubicBezTo>
                  <a:lnTo>
                    <a:pt x="1426942" y="381435"/>
                  </a:lnTo>
                  <a:lnTo>
                    <a:pt x="1345160" y="381435"/>
                  </a:lnTo>
                  <a:cubicBezTo>
                    <a:pt x="1337282" y="381435"/>
                    <a:pt x="1330717" y="383686"/>
                    <a:pt x="1325465" y="388188"/>
                  </a:cubicBezTo>
                  <a:close/>
                  <a:moveTo>
                    <a:pt x="1346098" y="187109"/>
                  </a:moveTo>
                  <a:lnTo>
                    <a:pt x="1346098" y="187109"/>
                  </a:lnTo>
                  <a:cubicBezTo>
                    <a:pt x="1346098" y="198738"/>
                    <a:pt x="1349536" y="207367"/>
                    <a:pt x="1356414" y="212994"/>
                  </a:cubicBezTo>
                  <a:cubicBezTo>
                    <a:pt x="1363292" y="218746"/>
                    <a:pt x="1373046" y="221622"/>
                    <a:pt x="1385676" y="221622"/>
                  </a:cubicBezTo>
                  <a:cubicBezTo>
                    <a:pt x="1398306" y="221622"/>
                    <a:pt x="1408185" y="218746"/>
                    <a:pt x="1415312" y="212994"/>
                  </a:cubicBezTo>
                  <a:cubicBezTo>
                    <a:pt x="1422440" y="207117"/>
                    <a:pt x="1426004" y="198488"/>
                    <a:pt x="1426004" y="187109"/>
                  </a:cubicBezTo>
                  <a:cubicBezTo>
                    <a:pt x="1426004" y="175604"/>
                    <a:pt x="1422440" y="166976"/>
                    <a:pt x="1415312" y="161224"/>
                  </a:cubicBezTo>
                  <a:cubicBezTo>
                    <a:pt x="1408185" y="155346"/>
                    <a:pt x="1398306" y="152408"/>
                    <a:pt x="1385676" y="152408"/>
                  </a:cubicBezTo>
                  <a:lnTo>
                    <a:pt x="1385676" y="152408"/>
                  </a:lnTo>
                  <a:cubicBezTo>
                    <a:pt x="1374046" y="152408"/>
                    <a:pt x="1364542" y="155346"/>
                    <a:pt x="1357165" y="161224"/>
                  </a:cubicBezTo>
                  <a:cubicBezTo>
                    <a:pt x="1349787" y="167101"/>
                    <a:pt x="1346098" y="175729"/>
                    <a:pt x="1346098" y="187109"/>
                  </a:cubicBezTo>
                  <a:close/>
                  <a:moveTo>
                    <a:pt x="1702113" y="381435"/>
                  </a:moveTo>
                  <a:lnTo>
                    <a:pt x="1597822" y="381435"/>
                  </a:lnTo>
                  <a:lnTo>
                    <a:pt x="1597822" y="104201"/>
                  </a:lnTo>
                  <a:lnTo>
                    <a:pt x="1683355" y="104201"/>
                  </a:lnTo>
                  <a:lnTo>
                    <a:pt x="1690108" y="146030"/>
                  </a:lnTo>
                  <a:cubicBezTo>
                    <a:pt x="1700862" y="131149"/>
                    <a:pt x="1715055" y="119395"/>
                    <a:pt x="1732687" y="110766"/>
                  </a:cubicBezTo>
                  <a:cubicBezTo>
                    <a:pt x="1750444" y="102138"/>
                    <a:pt x="1769139" y="97824"/>
                    <a:pt x="1788772" y="97824"/>
                  </a:cubicBezTo>
                  <a:lnTo>
                    <a:pt x="1788772" y="97824"/>
                  </a:lnTo>
                  <a:cubicBezTo>
                    <a:pt x="1821159" y="97824"/>
                    <a:pt x="1845356" y="106765"/>
                    <a:pt x="1861363" y="124647"/>
                  </a:cubicBezTo>
                  <a:cubicBezTo>
                    <a:pt x="1877494" y="142654"/>
                    <a:pt x="1885560" y="168414"/>
                    <a:pt x="1885560" y="201927"/>
                  </a:cubicBezTo>
                  <a:lnTo>
                    <a:pt x="1885560" y="201927"/>
                  </a:lnTo>
                  <a:lnTo>
                    <a:pt x="1885560" y="381435"/>
                  </a:lnTo>
                  <a:lnTo>
                    <a:pt x="1781081" y="381435"/>
                  </a:lnTo>
                  <a:lnTo>
                    <a:pt x="1781081" y="214495"/>
                  </a:lnTo>
                  <a:cubicBezTo>
                    <a:pt x="1781081" y="202740"/>
                    <a:pt x="1778017" y="193236"/>
                    <a:pt x="1771890" y="185983"/>
                  </a:cubicBezTo>
                  <a:cubicBezTo>
                    <a:pt x="1765763" y="178605"/>
                    <a:pt x="1757072" y="174916"/>
                    <a:pt x="1745817" y="174916"/>
                  </a:cubicBezTo>
                  <a:lnTo>
                    <a:pt x="1745817" y="174916"/>
                  </a:lnTo>
                  <a:cubicBezTo>
                    <a:pt x="1732937" y="174916"/>
                    <a:pt x="1722433" y="179168"/>
                    <a:pt x="1714305" y="187671"/>
                  </a:cubicBezTo>
                  <a:cubicBezTo>
                    <a:pt x="1706177" y="196175"/>
                    <a:pt x="1702113" y="206491"/>
                    <a:pt x="1702113" y="218621"/>
                  </a:cubicBezTo>
                  <a:lnTo>
                    <a:pt x="1702113" y="218621"/>
                  </a:lnTo>
                  <a:lnTo>
                    <a:pt x="1702113" y="381435"/>
                  </a:lnTo>
                  <a:close/>
                  <a:moveTo>
                    <a:pt x="2165607" y="339981"/>
                  </a:moveTo>
                  <a:cubicBezTo>
                    <a:pt x="2131719" y="308094"/>
                    <a:pt x="2114775" y="261638"/>
                    <a:pt x="2114775" y="200614"/>
                  </a:cubicBezTo>
                  <a:cubicBezTo>
                    <a:pt x="2114775" y="139590"/>
                    <a:pt x="2131657" y="93197"/>
                    <a:pt x="2165420" y="61434"/>
                  </a:cubicBezTo>
                  <a:cubicBezTo>
                    <a:pt x="2199183" y="29547"/>
                    <a:pt x="2247264" y="13603"/>
                    <a:pt x="2309664" y="13603"/>
                  </a:cubicBezTo>
                  <a:cubicBezTo>
                    <a:pt x="2372064" y="13603"/>
                    <a:pt x="2420207" y="29547"/>
                    <a:pt x="2454096" y="61434"/>
                  </a:cubicBezTo>
                  <a:cubicBezTo>
                    <a:pt x="2488109" y="93197"/>
                    <a:pt x="2505116" y="139590"/>
                    <a:pt x="2505116" y="200614"/>
                  </a:cubicBezTo>
                  <a:cubicBezTo>
                    <a:pt x="2505116" y="261638"/>
                    <a:pt x="2488109" y="308094"/>
                    <a:pt x="2454096" y="339981"/>
                  </a:cubicBezTo>
                  <a:cubicBezTo>
                    <a:pt x="2420207" y="371869"/>
                    <a:pt x="2372064" y="387813"/>
                    <a:pt x="2309664" y="387813"/>
                  </a:cubicBezTo>
                  <a:lnTo>
                    <a:pt x="2309664" y="387813"/>
                  </a:lnTo>
                  <a:cubicBezTo>
                    <a:pt x="2247389" y="387813"/>
                    <a:pt x="2199371" y="371869"/>
                    <a:pt x="2165607" y="339981"/>
                  </a:cubicBezTo>
                  <a:close/>
                  <a:moveTo>
                    <a:pt x="2233509" y="183920"/>
                  </a:moveTo>
                  <a:lnTo>
                    <a:pt x="2233509" y="217496"/>
                  </a:lnTo>
                  <a:cubicBezTo>
                    <a:pt x="2233509" y="243131"/>
                    <a:pt x="2240012" y="263514"/>
                    <a:pt x="2253017" y="278645"/>
                  </a:cubicBezTo>
                  <a:cubicBezTo>
                    <a:pt x="2266022" y="293651"/>
                    <a:pt x="2284904" y="301154"/>
                    <a:pt x="2309664" y="301154"/>
                  </a:cubicBezTo>
                  <a:cubicBezTo>
                    <a:pt x="2334424" y="301154"/>
                    <a:pt x="2353369" y="293588"/>
                    <a:pt x="2366499" y="278457"/>
                  </a:cubicBezTo>
                  <a:cubicBezTo>
                    <a:pt x="2379754" y="263326"/>
                    <a:pt x="2386382" y="243006"/>
                    <a:pt x="2386382" y="217496"/>
                  </a:cubicBezTo>
                  <a:lnTo>
                    <a:pt x="2386382" y="217496"/>
                  </a:lnTo>
                  <a:lnTo>
                    <a:pt x="2386382" y="183920"/>
                  </a:lnTo>
                  <a:cubicBezTo>
                    <a:pt x="2386382" y="158535"/>
                    <a:pt x="2379754" y="138277"/>
                    <a:pt x="2366499" y="123146"/>
                  </a:cubicBezTo>
                  <a:cubicBezTo>
                    <a:pt x="2353369" y="108015"/>
                    <a:pt x="2334424" y="100450"/>
                    <a:pt x="2309664" y="100450"/>
                  </a:cubicBezTo>
                  <a:cubicBezTo>
                    <a:pt x="2284904" y="100450"/>
                    <a:pt x="2266022" y="107953"/>
                    <a:pt x="2253017" y="122959"/>
                  </a:cubicBezTo>
                  <a:cubicBezTo>
                    <a:pt x="2240012" y="137964"/>
                    <a:pt x="2233509" y="158285"/>
                    <a:pt x="2233509" y="183920"/>
                  </a:cubicBezTo>
                  <a:lnTo>
                    <a:pt x="2233509" y="183920"/>
                  </a:lnTo>
                  <a:close/>
                  <a:moveTo>
                    <a:pt x="2664929" y="484788"/>
                  </a:moveTo>
                  <a:lnTo>
                    <a:pt x="2560450" y="484788"/>
                  </a:lnTo>
                  <a:lnTo>
                    <a:pt x="2560450" y="104201"/>
                  </a:lnTo>
                  <a:lnTo>
                    <a:pt x="2645608" y="104201"/>
                  </a:lnTo>
                  <a:lnTo>
                    <a:pt x="2654612" y="143404"/>
                  </a:lnTo>
                  <a:cubicBezTo>
                    <a:pt x="2674745" y="113017"/>
                    <a:pt x="2704132" y="97824"/>
                    <a:pt x="2742772" y="97824"/>
                  </a:cubicBezTo>
                  <a:lnTo>
                    <a:pt x="2742772" y="97824"/>
                  </a:lnTo>
                  <a:cubicBezTo>
                    <a:pt x="2780287" y="97824"/>
                    <a:pt x="2809173" y="110016"/>
                    <a:pt x="2829431" y="134401"/>
                  </a:cubicBezTo>
                  <a:cubicBezTo>
                    <a:pt x="2849689" y="158910"/>
                    <a:pt x="2859818" y="195174"/>
                    <a:pt x="2859818" y="243193"/>
                  </a:cubicBezTo>
                  <a:lnTo>
                    <a:pt x="2859818" y="243193"/>
                  </a:lnTo>
                  <a:cubicBezTo>
                    <a:pt x="2859818" y="290962"/>
                    <a:pt x="2849689" y="326976"/>
                    <a:pt x="2829431" y="351236"/>
                  </a:cubicBezTo>
                  <a:cubicBezTo>
                    <a:pt x="2809173" y="375620"/>
                    <a:pt x="2780287" y="387813"/>
                    <a:pt x="2742772" y="387813"/>
                  </a:cubicBezTo>
                  <a:lnTo>
                    <a:pt x="2742772" y="387813"/>
                  </a:lnTo>
                  <a:cubicBezTo>
                    <a:pt x="2710259" y="387813"/>
                    <a:pt x="2684311" y="377309"/>
                    <a:pt x="2664929" y="356300"/>
                  </a:cubicBezTo>
                  <a:lnTo>
                    <a:pt x="2664929" y="356300"/>
                  </a:lnTo>
                  <a:lnTo>
                    <a:pt x="2664929" y="484788"/>
                  </a:lnTo>
                  <a:close/>
                  <a:moveTo>
                    <a:pt x="2663803" y="234002"/>
                  </a:moveTo>
                  <a:lnTo>
                    <a:pt x="2663803" y="251071"/>
                  </a:lnTo>
                  <a:cubicBezTo>
                    <a:pt x="2663803" y="268578"/>
                    <a:pt x="2667680" y="282896"/>
                    <a:pt x="2675433" y="294026"/>
                  </a:cubicBezTo>
                  <a:cubicBezTo>
                    <a:pt x="2683186" y="305155"/>
                    <a:pt x="2694815" y="310720"/>
                    <a:pt x="2710321" y="310720"/>
                  </a:cubicBezTo>
                  <a:lnTo>
                    <a:pt x="2710321" y="310720"/>
                  </a:lnTo>
                  <a:cubicBezTo>
                    <a:pt x="2740333" y="310720"/>
                    <a:pt x="2755339" y="292650"/>
                    <a:pt x="2755339" y="256511"/>
                  </a:cubicBezTo>
                  <a:lnTo>
                    <a:pt x="2755339" y="256511"/>
                  </a:lnTo>
                  <a:lnTo>
                    <a:pt x="2755339" y="228563"/>
                  </a:lnTo>
                  <a:cubicBezTo>
                    <a:pt x="2755339" y="192799"/>
                    <a:pt x="2740333" y="174916"/>
                    <a:pt x="2710321" y="174916"/>
                  </a:cubicBezTo>
                  <a:lnTo>
                    <a:pt x="2710321" y="174916"/>
                  </a:lnTo>
                  <a:cubicBezTo>
                    <a:pt x="2694690" y="174916"/>
                    <a:pt x="2683061" y="180419"/>
                    <a:pt x="2675433" y="191423"/>
                  </a:cubicBezTo>
                  <a:cubicBezTo>
                    <a:pt x="2667680" y="202302"/>
                    <a:pt x="2663803" y="216495"/>
                    <a:pt x="2663803" y="234002"/>
                  </a:cubicBezTo>
                  <a:lnTo>
                    <a:pt x="2663803" y="234002"/>
                  </a:lnTo>
                  <a:close/>
                  <a:moveTo>
                    <a:pt x="2931846" y="174916"/>
                  </a:moveTo>
                  <a:lnTo>
                    <a:pt x="2892831" y="174916"/>
                  </a:lnTo>
                  <a:lnTo>
                    <a:pt x="2892831" y="104201"/>
                  </a:lnTo>
                  <a:lnTo>
                    <a:pt x="2935973" y="104201"/>
                  </a:lnTo>
                  <a:lnTo>
                    <a:pt x="2958482" y="20168"/>
                  </a:lnTo>
                  <a:lnTo>
                    <a:pt x="3036137" y="20168"/>
                  </a:lnTo>
                  <a:lnTo>
                    <a:pt x="3036137" y="104201"/>
                  </a:lnTo>
                  <a:lnTo>
                    <a:pt x="3095223" y="104201"/>
                  </a:lnTo>
                  <a:lnTo>
                    <a:pt x="3095223" y="174916"/>
                  </a:lnTo>
                  <a:lnTo>
                    <a:pt x="3036137" y="174916"/>
                  </a:lnTo>
                  <a:lnTo>
                    <a:pt x="3036137" y="280708"/>
                  </a:lnTo>
                  <a:cubicBezTo>
                    <a:pt x="3036137" y="293088"/>
                    <a:pt x="3038263" y="302217"/>
                    <a:pt x="3042515" y="308094"/>
                  </a:cubicBezTo>
                  <a:cubicBezTo>
                    <a:pt x="3046641" y="313846"/>
                    <a:pt x="3054332" y="316722"/>
                    <a:pt x="3065586" y="316722"/>
                  </a:cubicBezTo>
                  <a:lnTo>
                    <a:pt x="3065586" y="316722"/>
                  </a:lnTo>
                  <a:lnTo>
                    <a:pt x="3095223" y="316722"/>
                  </a:lnTo>
                  <a:lnTo>
                    <a:pt x="3095223" y="378434"/>
                  </a:lnTo>
                  <a:cubicBezTo>
                    <a:pt x="3086969" y="381060"/>
                    <a:pt x="3076153" y="383311"/>
                    <a:pt x="3062773" y="385187"/>
                  </a:cubicBezTo>
                  <a:cubicBezTo>
                    <a:pt x="3049517" y="386937"/>
                    <a:pt x="3037888" y="387813"/>
                    <a:pt x="3027884" y="387813"/>
                  </a:cubicBezTo>
                  <a:lnTo>
                    <a:pt x="3027884" y="387813"/>
                  </a:lnTo>
                  <a:cubicBezTo>
                    <a:pt x="3013128" y="387813"/>
                    <a:pt x="3000123" y="386562"/>
                    <a:pt x="2988868" y="384061"/>
                  </a:cubicBezTo>
                  <a:cubicBezTo>
                    <a:pt x="2977614" y="381685"/>
                    <a:pt x="2967610" y="377684"/>
                    <a:pt x="2958857" y="372056"/>
                  </a:cubicBezTo>
                  <a:cubicBezTo>
                    <a:pt x="2950103" y="366554"/>
                    <a:pt x="2943413" y="358926"/>
                    <a:pt x="2938786" y="349172"/>
                  </a:cubicBezTo>
                  <a:cubicBezTo>
                    <a:pt x="2934159" y="339419"/>
                    <a:pt x="2931846" y="327601"/>
                    <a:pt x="2931846" y="313721"/>
                  </a:cubicBezTo>
                  <a:lnTo>
                    <a:pt x="2931846" y="313721"/>
                  </a:lnTo>
                  <a:lnTo>
                    <a:pt x="2931846" y="174916"/>
                  </a:lnTo>
                  <a:close/>
                  <a:moveTo>
                    <a:pt x="3251659" y="381435"/>
                  </a:moveTo>
                  <a:lnTo>
                    <a:pt x="3146993" y="381435"/>
                  </a:lnTo>
                  <a:lnTo>
                    <a:pt x="3146993" y="104201"/>
                  </a:lnTo>
                  <a:lnTo>
                    <a:pt x="3251659" y="104201"/>
                  </a:lnTo>
                  <a:lnTo>
                    <a:pt x="3251659" y="381435"/>
                  </a:lnTo>
                  <a:close/>
                  <a:moveTo>
                    <a:pt x="3251659" y="71563"/>
                  </a:moveTo>
                  <a:lnTo>
                    <a:pt x="3146993" y="71563"/>
                  </a:lnTo>
                  <a:lnTo>
                    <a:pt x="3146993" y="660"/>
                  </a:lnTo>
                  <a:lnTo>
                    <a:pt x="3251659" y="660"/>
                  </a:lnTo>
                  <a:lnTo>
                    <a:pt x="3251659" y="71563"/>
                  </a:lnTo>
                  <a:close/>
                  <a:moveTo>
                    <a:pt x="3422351" y="381435"/>
                  </a:moveTo>
                  <a:lnTo>
                    <a:pt x="3318060" y="381435"/>
                  </a:lnTo>
                  <a:lnTo>
                    <a:pt x="3318060" y="104201"/>
                  </a:lnTo>
                  <a:lnTo>
                    <a:pt x="3403594" y="104201"/>
                  </a:lnTo>
                  <a:lnTo>
                    <a:pt x="3410347" y="145467"/>
                  </a:lnTo>
                  <a:cubicBezTo>
                    <a:pt x="3420726" y="130837"/>
                    <a:pt x="3434606" y="119207"/>
                    <a:pt x="3451988" y="110579"/>
                  </a:cubicBezTo>
                  <a:cubicBezTo>
                    <a:pt x="3469370" y="102075"/>
                    <a:pt x="3487690" y="97824"/>
                    <a:pt x="3506947" y="97824"/>
                  </a:cubicBezTo>
                  <a:lnTo>
                    <a:pt x="3506947" y="97824"/>
                  </a:lnTo>
                  <a:cubicBezTo>
                    <a:pt x="3548839" y="97824"/>
                    <a:pt x="3576912" y="113705"/>
                    <a:pt x="3591168" y="145467"/>
                  </a:cubicBezTo>
                  <a:lnTo>
                    <a:pt x="3591168" y="145467"/>
                  </a:lnTo>
                  <a:cubicBezTo>
                    <a:pt x="3601922" y="130962"/>
                    <a:pt x="3615865" y="119395"/>
                    <a:pt x="3632997" y="110766"/>
                  </a:cubicBezTo>
                  <a:cubicBezTo>
                    <a:pt x="3650003" y="102138"/>
                    <a:pt x="3667760" y="97824"/>
                    <a:pt x="3686268" y="97824"/>
                  </a:cubicBezTo>
                  <a:lnTo>
                    <a:pt x="3686268" y="97824"/>
                  </a:lnTo>
                  <a:cubicBezTo>
                    <a:pt x="3717780" y="97824"/>
                    <a:pt x="3741352" y="106765"/>
                    <a:pt x="3756983" y="124647"/>
                  </a:cubicBezTo>
                  <a:cubicBezTo>
                    <a:pt x="3772739" y="142654"/>
                    <a:pt x="3780617" y="168414"/>
                    <a:pt x="3780617" y="201927"/>
                  </a:cubicBezTo>
                  <a:lnTo>
                    <a:pt x="3780617" y="201927"/>
                  </a:lnTo>
                  <a:lnTo>
                    <a:pt x="3780617" y="381435"/>
                  </a:lnTo>
                  <a:lnTo>
                    <a:pt x="3676326" y="381435"/>
                  </a:lnTo>
                  <a:lnTo>
                    <a:pt x="3676326" y="214495"/>
                  </a:lnTo>
                  <a:cubicBezTo>
                    <a:pt x="3676326" y="202740"/>
                    <a:pt x="3673387" y="193236"/>
                    <a:pt x="3667510" y="185983"/>
                  </a:cubicBezTo>
                  <a:cubicBezTo>
                    <a:pt x="3661758" y="178605"/>
                    <a:pt x="3653630" y="174916"/>
                    <a:pt x="3643126" y="174916"/>
                  </a:cubicBezTo>
                  <a:lnTo>
                    <a:pt x="3643126" y="174916"/>
                  </a:lnTo>
                  <a:cubicBezTo>
                    <a:pt x="3630871" y="174916"/>
                    <a:pt x="3620867" y="179168"/>
                    <a:pt x="3613114" y="187671"/>
                  </a:cubicBezTo>
                  <a:cubicBezTo>
                    <a:pt x="3605486" y="196175"/>
                    <a:pt x="3601672" y="206491"/>
                    <a:pt x="3601672" y="218621"/>
                  </a:cubicBezTo>
                  <a:lnTo>
                    <a:pt x="3601672" y="218621"/>
                  </a:lnTo>
                  <a:lnTo>
                    <a:pt x="3601672" y="381435"/>
                  </a:lnTo>
                  <a:lnTo>
                    <a:pt x="3497006" y="381435"/>
                  </a:lnTo>
                  <a:lnTo>
                    <a:pt x="3497006" y="214495"/>
                  </a:lnTo>
                  <a:cubicBezTo>
                    <a:pt x="3497006" y="202740"/>
                    <a:pt x="3494129" y="193236"/>
                    <a:pt x="3488377" y="185983"/>
                  </a:cubicBezTo>
                  <a:cubicBezTo>
                    <a:pt x="3482500" y="178605"/>
                    <a:pt x="3474372" y="174916"/>
                    <a:pt x="3463993" y="174916"/>
                  </a:cubicBezTo>
                  <a:lnTo>
                    <a:pt x="3463993" y="174916"/>
                  </a:lnTo>
                  <a:cubicBezTo>
                    <a:pt x="3451613" y="174916"/>
                    <a:pt x="3441609" y="179168"/>
                    <a:pt x="3433981" y="187671"/>
                  </a:cubicBezTo>
                  <a:cubicBezTo>
                    <a:pt x="3426228" y="196175"/>
                    <a:pt x="3422351" y="206491"/>
                    <a:pt x="3422351" y="218621"/>
                  </a:cubicBezTo>
                  <a:lnTo>
                    <a:pt x="3422351" y="218621"/>
                  </a:lnTo>
                  <a:lnTo>
                    <a:pt x="3422351" y="381435"/>
                  </a:lnTo>
                  <a:close/>
                  <a:moveTo>
                    <a:pt x="3951497" y="381435"/>
                  </a:moveTo>
                  <a:lnTo>
                    <a:pt x="3846831" y="381435"/>
                  </a:lnTo>
                  <a:lnTo>
                    <a:pt x="3846831" y="104201"/>
                  </a:lnTo>
                  <a:lnTo>
                    <a:pt x="3951497" y="104201"/>
                  </a:lnTo>
                  <a:lnTo>
                    <a:pt x="3951497" y="381435"/>
                  </a:lnTo>
                  <a:close/>
                  <a:moveTo>
                    <a:pt x="3951497" y="71563"/>
                  </a:moveTo>
                  <a:lnTo>
                    <a:pt x="3846831" y="71563"/>
                  </a:lnTo>
                  <a:lnTo>
                    <a:pt x="3846831" y="660"/>
                  </a:lnTo>
                  <a:lnTo>
                    <a:pt x="3951497" y="660"/>
                  </a:lnTo>
                  <a:lnTo>
                    <a:pt x="3951497" y="71563"/>
                  </a:lnTo>
                  <a:close/>
                  <a:moveTo>
                    <a:pt x="4267371" y="381435"/>
                  </a:moveTo>
                  <a:lnTo>
                    <a:pt x="3996890" y="381435"/>
                  </a:lnTo>
                  <a:lnTo>
                    <a:pt x="3996890" y="347297"/>
                  </a:lnTo>
                  <a:lnTo>
                    <a:pt x="4113561" y="174916"/>
                  </a:lnTo>
                  <a:lnTo>
                    <a:pt x="4003267" y="174916"/>
                  </a:lnTo>
                  <a:lnTo>
                    <a:pt x="4003267" y="104201"/>
                  </a:lnTo>
                  <a:lnTo>
                    <a:pt x="4262494" y="104201"/>
                  </a:lnTo>
                  <a:lnTo>
                    <a:pt x="4262494" y="136839"/>
                  </a:lnTo>
                  <a:lnTo>
                    <a:pt x="4144885" y="310720"/>
                  </a:lnTo>
                  <a:lnTo>
                    <a:pt x="4267371" y="310720"/>
                  </a:lnTo>
                  <a:lnTo>
                    <a:pt x="4267371" y="381435"/>
                  </a:lnTo>
                  <a:close/>
                  <a:moveTo>
                    <a:pt x="4293819" y="309970"/>
                  </a:moveTo>
                  <a:lnTo>
                    <a:pt x="4293819" y="309970"/>
                  </a:lnTo>
                  <a:cubicBezTo>
                    <a:pt x="4293819" y="293463"/>
                    <a:pt x="4296695" y="279395"/>
                    <a:pt x="4302447" y="267765"/>
                  </a:cubicBezTo>
                  <a:cubicBezTo>
                    <a:pt x="4308200" y="256011"/>
                    <a:pt x="4316078" y="246507"/>
                    <a:pt x="4326082" y="239254"/>
                  </a:cubicBezTo>
                  <a:cubicBezTo>
                    <a:pt x="4336211" y="232001"/>
                    <a:pt x="4349528" y="226249"/>
                    <a:pt x="4366035" y="221997"/>
                  </a:cubicBezTo>
                  <a:cubicBezTo>
                    <a:pt x="4382667" y="217871"/>
                    <a:pt x="4400236" y="214995"/>
                    <a:pt x="4418743" y="213369"/>
                  </a:cubicBezTo>
                  <a:cubicBezTo>
                    <a:pt x="4437375" y="211868"/>
                    <a:pt x="4459697" y="211118"/>
                    <a:pt x="4485707" y="211118"/>
                  </a:cubicBezTo>
                  <a:lnTo>
                    <a:pt x="4485707" y="211118"/>
                  </a:lnTo>
                  <a:lnTo>
                    <a:pt x="4485707" y="197613"/>
                  </a:lnTo>
                  <a:cubicBezTo>
                    <a:pt x="4485707" y="186859"/>
                    <a:pt x="4481893" y="178605"/>
                    <a:pt x="4474265" y="172853"/>
                  </a:cubicBezTo>
                  <a:cubicBezTo>
                    <a:pt x="4466762" y="167226"/>
                    <a:pt x="4457071" y="164412"/>
                    <a:pt x="4445191" y="164412"/>
                  </a:cubicBezTo>
                  <a:lnTo>
                    <a:pt x="4445191" y="164412"/>
                  </a:lnTo>
                  <a:cubicBezTo>
                    <a:pt x="4434312" y="164412"/>
                    <a:pt x="4424996" y="166351"/>
                    <a:pt x="4417242" y="170227"/>
                  </a:cubicBezTo>
                  <a:cubicBezTo>
                    <a:pt x="4409364" y="174104"/>
                    <a:pt x="4405425" y="180231"/>
                    <a:pt x="4405425" y="188609"/>
                  </a:cubicBezTo>
                  <a:lnTo>
                    <a:pt x="4405425" y="188609"/>
                  </a:lnTo>
                  <a:lnTo>
                    <a:pt x="4405425" y="190860"/>
                  </a:lnTo>
                  <a:lnTo>
                    <a:pt x="4302260" y="190860"/>
                  </a:lnTo>
                  <a:cubicBezTo>
                    <a:pt x="4301885" y="189235"/>
                    <a:pt x="4301697" y="186796"/>
                    <a:pt x="4301697" y="183545"/>
                  </a:cubicBezTo>
                  <a:lnTo>
                    <a:pt x="4301697" y="183545"/>
                  </a:lnTo>
                  <a:cubicBezTo>
                    <a:pt x="4301697" y="157285"/>
                    <a:pt x="4314265" y="136464"/>
                    <a:pt x="4339399" y="121083"/>
                  </a:cubicBezTo>
                  <a:cubicBezTo>
                    <a:pt x="4364409" y="105577"/>
                    <a:pt x="4400173" y="97824"/>
                    <a:pt x="4446692" y="97824"/>
                  </a:cubicBezTo>
                  <a:lnTo>
                    <a:pt x="4446692" y="97824"/>
                  </a:lnTo>
                  <a:cubicBezTo>
                    <a:pt x="4466699" y="97824"/>
                    <a:pt x="4484957" y="99324"/>
                    <a:pt x="4501463" y="102325"/>
                  </a:cubicBezTo>
                  <a:cubicBezTo>
                    <a:pt x="4517970" y="105452"/>
                    <a:pt x="4533038" y="110391"/>
                    <a:pt x="4546668" y="117144"/>
                  </a:cubicBezTo>
                  <a:cubicBezTo>
                    <a:pt x="4560299" y="123896"/>
                    <a:pt x="4570990" y="133338"/>
                    <a:pt x="4578743" y="145467"/>
                  </a:cubicBezTo>
                  <a:cubicBezTo>
                    <a:pt x="4586372" y="157472"/>
                    <a:pt x="4590185" y="171665"/>
                    <a:pt x="4590185" y="188047"/>
                  </a:cubicBezTo>
                  <a:lnTo>
                    <a:pt x="4590185" y="188047"/>
                  </a:lnTo>
                  <a:lnTo>
                    <a:pt x="4590185" y="296277"/>
                  </a:lnTo>
                  <a:cubicBezTo>
                    <a:pt x="4590185" y="302404"/>
                    <a:pt x="4591624" y="307344"/>
                    <a:pt x="4594500" y="311095"/>
                  </a:cubicBezTo>
                  <a:cubicBezTo>
                    <a:pt x="4597251" y="314846"/>
                    <a:pt x="4601378" y="316722"/>
                    <a:pt x="4606879" y="316722"/>
                  </a:cubicBezTo>
                  <a:lnTo>
                    <a:pt x="4606879" y="316722"/>
                  </a:lnTo>
                  <a:lnTo>
                    <a:pt x="4625825" y="316722"/>
                  </a:lnTo>
                  <a:lnTo>
                    <a:pt x="4625825" y="377309"/>
                  </a:lnTo>
                  <a:cubicBezTo>
                    <a:pt x="4624324" y="378184"/>
                    <a:pt x="4622198" y="379184"/>
                    <a:pt x="4619447" y="380310"/>
                  </a:cubicBezTo>
                  <a:cubicBezTo>
                    <a:pt x="4616696" y="381435"/>
                    <a:pt x="4610568" y="382936"/>
                    <a:pt x="4601065" y="384811"/>
                  </a:cubicBezTo>
                  <a:cubicBezTo>
                    <a:pt x="4591686" y="386812"/>
                    <a:pt x="4581745" y="387813"/>
                    <a:pt x="4571241" y="387813"/>
                  </a:cubicBezTo>
                  <a:lnTo>
                    <a:pt x="4571241" y="387813"/>
                  </a:lnTo>
                  <a:cubicBezTo>
                    <a:pt x="4550732" y="387813"/>
                    <a:pt x="4533976" y="384749"/>
                    <a:pt x="4520971" y="378622"/>
                  </a:cubicBezTo>
                  <a:cubicBezTo>
                    <a:pt x="4507966" y="372494"/>
                    <a:pt x="4499025" y="363928"/>
                    <a:pt x="4494148" y="352924"/>
                  </a:cubicBezTo>
                  <a:lnTo>
                    <a:pt x="4494148" y="352924"/>
                  </a:lnTo>
                  <a:cubicBezTo>
                    <a:pt x="4465011" y="376183"/>
                    <a:pt x="4430810" y="387813"/>
                    <a:pt x="4391545" y="387813"/>
                  </a:cubicBezTo>
                  <a:lnTo>
                    <a:pt x="4391545" y="387813"/>
                  </a:lnTo>
                  <a:cubicBezTo>
                    <a:pt x="4326394" y="387813"/>
                    <a:pt x="4293819" y="361865"/>
                    <a:pt x="4293819" y="309970"/>
                  </a:cubicBezTo>
                  <a:close/>
                  <a:moveTo>
                    <a:pt x="4398485" y="296277"/>
                  </a:moveTo>
                  <a:lnTo>
                    <a:pt x="4398485" y="296277"/>
                  </a:lnTo>
                  <a:cubicBezTo>
                    <a:pt x="4398485" y="313909"/>
                    <a:pt x="4410365" y="322725"/>
                    <a:pt x="4434124" y="322725"/>
                  </a:cubicBezTo>
                  <a:lnTo>
                    <a:pt x="4434124" y="322725"/>
                  </a:lnTo>
                  <a:cubicBezTo>
                    <a:pt x="4447755" y="322725"/>
                    <a:pt x="4459759" y="319036"/>
                    <a:pt x="4470138" y="311658"/>
                  </a:cubicBezTo>
                  <a:cubicBezTo>
                    <a:pt x="4480517" y="304280"/>
                    <a:pt x="4485707" y="295151"/>
                    <a:pt x="4485707" y="284272"/>
                  </a:cubicBezTo>
                  <a:lnTo>
                    <a:pt x="4485707" y="284272"/>
                  </a:lnTo>
                  <a:lnTo>
                    <a:pt x="4485707" y="260638"/>
                  </a:lnTo>
                  <a:cubicBezTo>
                    <a:pt x="4456070" y="260638"/>
                    <a:pt x="4434124" y="263826"/>
                    <a:pt x="4419868" y="270204"/>
                  </a:cubicBezTo>
                  <a:cubicBezTo>
                    <a:pt x="4405613" y="276706"/>
                    <a:pt x="4398485" y="285397"/>
                    <a:pt x="4398485" y="296277"/>
                  </a:cubicBezTo>
                  <a:close/>
                  <a:moveTo>
                    <a:pt x="4672530" y="174916"/>
                  </a:moveTo>
                  <a:lnTo>
                    <a:pt x="4633515" y="174916"/>
                  </a:lnTo>
                  <a:lnTo>
                    <a:pt x="4633515" y="104201"/>
                  </a:lnTo>
                  <a:lnTo>
                    <a:pt x="4676657" y="104201"/>
                  </a:lnTo>
                  <a:lnTo>
                    <a:pt x="4699166" y="20168"/>
                  </a:lnTo>
                  <a:lnTo>
                    <a:pt x="4777009" y="20168"/>
                  </a:lnTo>
                  <a:lnTo>
                    <a:pt x="4777009" y="104201"/>
                  </a:lnTo>
                  <a:lnTo>
                    <a:pt x="4835907" y="104201"/>
                  </a:lnTo>
                  <a:lnTo>
                    <a:pt x="4835907" y="174916"/>
                  </a:lnTo>
                  <a:lnTo>
                    <a:pt x="4777009" y="174916"/>
                  </a:lnTo>
                  <a:lnTo>
                    <a:pt x="4777009" y="280708"/>
                  </a:lnTo>
                  <a:cubicBezTo>
                    <a:pt x="4777009" y="293088"/>
                    <a:pt x="4779072" y="302217"/>
                    <a:pt x="4783199" y="308094"/>
                  </a:cubicBezTo>
                  <a:cubicBezTo>
                    <a:pt x="4787451" y="313846"/>
                    <a:pt x="4795204" y="316722"/>
                    <a:pt x="4806458" y="316722"/>
                  </a:cubicBezTo>
                  <a:lnTo>
                    <a:pt x="4806458" y="316722"/>
                  </a:lnTo>
                  <a:lnTo>
                    <a:pt x="4835907" y="316722"/>
                  </a:lnTo>
                  <a:lnTo>
                    <a:pt x="4835907" y="378434"/>
                  </a:lnTo>
                  <a:cubicBezTo>
                    <a:pt x="4827779" y="381060"/>
                    <a:pt x="4817025" y="383311"/>
                    <a:pt x="4803645" y="385187"/>
                  </a:cubicBezTo>
                  <a:cubicBezTo>
                    <a:pt x="4790264" y="386937"/>
                    <a:pt x="4778635" y="387813"/>
                    <a:pt x="4768756" y="387813"/>
                  </a:cubicBezTo>
                  <a:lnTo>
                    <a:pt x="4768756" y="387813"/>
                  </a:lnTo>
                  <a:cubicBezTo>
                    <a:pt x="4753875" y="387813"/>
                    <a:pt x="4740807" y="386562"/>
                    <a:pt x="4729553" y="384061"/>
                  </a:cubicBezTo>
                  <a:cubicBezTo>
                    <a:pt x="4718423" y="381685"/>
                    <a:pt x="4708420" y="377684"/>
                    <a:pt x="4699541" y="372056"/>
                  </a:cubicBezTo>
                  <a:cubicBezTo>
                    <a:pt x="4690788" y="366554"/>
                    <a:pt x="4684097" y="358926"/>
                    <a:pt x="4679471" y="349172"/>
                  </a:cubicBezTo>
                  <a:cubicBezTo>
                    <a:pt x="4674844" y="339419"/>
                    <a:pt x="4672530" y="327601"/>
                    <a:pt x="4672530" y="313721"/>
                  </a:cubicBezTo>
                  <a:lnTo>
                    <a:pt x="4672530" y="313721"/>
                  </a:lnTo>
                  <a:lnTo>
                    <a:pt x="4672530" y="174916"/>
                  </a:lnTo>
                  <a:close/>
                  <a:moveTo>
                    <a:pt x="4992344" y="381435"/>
                  </a:moveTo>
                  <a:lnTo>
                    <a:pt x="4887677" y="381435"/>
                  </a:lnTo>
                  <a:lnTo>
                    <a:pt x="4887677" y="104201"/>
                  </a:lnTo>
                  <a:lnTo>
                    <a:pt x="4992344" y="104201"/>
                  </a:lnTo>
                  <a:lnTo>
                    <a:pt x="4992344" y="381435"/>
                  </a:lnTo>
                  <a:close/>
                  <a:moveTo>
                    <a:pt x="4992344" y="71563"/>
                  </a:moveTo>
                  <a:lnTo>
                    <a:pt x="4887677" y="71563"/>
                  </a:lnTo>
                  <a:lnTo>
                    <a:pt x="4887677" y="660"/>
                  </a:lnTo>
                  <a:lnTo>
                    <a:pt x="4992344" y="660"/>
                  </a:lnTo>
                  <a:lnTo>
                    <a:pt x="4992344" y="71563"/>
                  </a:lnTo>
                  <a:close/>
                  <a:moveTo>
                    <a:pt x="5087819" y="350861"/>
                  </a:moveTo>
                  <a:cubicBezTo>
                    <a:pt x="5060058" y="326226"/>
                    <a:pt x="5046177" y="290149"/>
                    <a:pt x="5046177" y="242631"/>
                  </a:cubicBezTo>
                  <a:cubicBezTo>
                    <a:pt x="5046177" y="195112"/>
                    <a:pt x="5060058" y="159098"/>
                    <a:pt x="5087819" y="134588"/>
                  </a:cubicBezTo>
                  <a:cubicBezTo>
                    <a:pt x="5115455" y="110078"/>
                    <a:pt x="5153532" y="97824"/>
                    <a:pt x="5202051" y="97824"/>
                  </a:cubicBezTo>
                  <a:cubicBezTo>
                    <a:pt x="5250695" y="97824"/>
                    <a:pt x="5288960" y="110078"/>
                    <a:pt x="5316846" y="134588"/>
                  </a:cubicBezTo>
                  <a:cubicBezTo>
                    <a:pt x="5344607" y="159098"/>
                    <a:pt x="5358488" y="195112"/>
                    <a:pt x="5358488" y="242631"/>
                  </a:cubicBezTo>
                  <a:cubicBezTo>
                    <a:pt x="5358488" y="290149"/>
                    <a:pt x="5344607" y="326226"/>
                    <a:pt x="5316846" y="350861"/>
                  </a:cubicBezTo>
                  <a:cubicBezTo>
                    <a:pt x="5288960" y="375495"/>
                    <a:pt x="5250695" y="387813"/>
                    <a:pt x="5202051" y="387813"/>
                  </a:cubicBezTo>
                  <a:cubicBezTo>
                    <a:pt x="5153532" y="387813"/>
                    <a:pt x="5115455" y="375495"/>
                    <a:pt x="5087819" y="350861"/>
                  </a:cubicBezTo>
                  <a:close/>
                  <a:moveTo>
                    <a:pt x="5150656" y="228000"/>
                  </a:moveTo>
                  <a:lnTo>
                    <a:pt x="5150656" y="258012"/>
                  </a:lnTo>
                  <a:cubicBezTo>
                    <a:pt x="5150656" y="297152"/>
                    <a:pt x="5167788" y="316722"/>
                    <a:pt x="5202051" y="316722"/>
                  </a:cubicBezTo>
                  <a:lnTo>
                    <a:pt x="5202051" y="316722"/>
                  </a:lnTo>
                  <a:cubicBezTo>
                    <a:pt x="5236815" y="316722"/>
                    <a:pt x="5254197" y="297152"/>
                    <a:pt x="5254197" y="258012"/>
                  </a:cubicBezTo>
                  <a:lnTo>
                    <a:pt x="5254197" y="258012"/>
                  </a:lnTo>
                  <a:lnTo>
                    <a:pt x="5254197" y="228000"/>
                  </a:lnTo>
                  <a:cubicBezTo>
                    <a:pt x="5254197" y="188609"/>
                    <a:pt x="5236815" y="168914"/>
                    <a:pt x="5202051" y="168914"/>
                  </a:cubicBezTo>
                  <a:lnTo>
                    <a:pt x="5202051" y="168914"/>
                  </a:lnTo>
                  <a:cubicBezTo>
                    <a:pt x="5167788" y="168914"/>
                    <a:pt x="5150656" y="188609"/>
                    <a:pt x="5150656" y="228000"/>
                  </a:cubicBezTo>
                  <a:lnTo>
                    <a:pt x="5150656" y="228000"/>
                  </a:lnTo>
                  <a:close/>
                  <a:moveTo>
                    <a:pt x="5513424" y="381435"/>
                  </a:moveTo>
                  <a:lnTo>
                    <a:pt x="5409133" y="381435"/>
                  </a:lnTo>
                  <a:lnTo>
                    <a:pt x="5409133" y="104201"/>
                  </a:lnTo>
                  <a:lnTo>
                    <a:pt x="5494666" y="104201"/>
                  </a:lnTo>
                  <a:lnTo>
                    <a:pt x="5501419" y="146030"/>
                  </a:lnTo>
                  <a:cubicBezTo>
                    <a:pt x="5512173" y="131149"/>
                    <a:pt x="5526429" y="119395"/>
                    <a:pt x="5544185" y="110766"/>
                  </a:cubicBezTo>
                  <a:cubicBezTo>
                    <a:pt x="5561817" y="102138"/>
                    <a:pt x="5580450" y="97824"/>
                    <a:pt x="5600083" y="97824"/>
                  </a:cubicBezTo>
                  <a:lnTo>
                    <a:pt x="5600083" y="97824"/>
                  </a:lnTo>
                  <a:cubicBezTo>
                    <a:pt x="5632470" y="97824"/>
                    <a:pt x="5656667" y="106765"/>
                    <a:pt x="5672674" y="124647"/>
                  </a:cubicBezTo>
                  <a:cubicBezTo>
                    <a:pt x="5688805" y="142654"/>
                    <a:pt x="5696871" y="168414"/>
                    <a:pt x="5696871" y="201927"/>
                  </a:cubicBezTo>
                  <a:lnTo>
                    <a:pt x="5696871" y="201927"/>
                  </a:lnTo>
                  <a:lnTo>
                    <a:pt x="5696871" y="381435"/>
                  </a:lnTo>
                  <a:lnTo>
                    <a:pt x="5592392" y="381435"/>
                  </a:lnTo>
                  <a:lnTo>
                    <a:pt x="5592392" y="214495"/>
                  </a:lnTo>
                  <a:cubicBezTo>
                    <a:pt x="5592392" y="202740"/>
                    <a:pt x="5589328" y="193236"/>
                    <a:pt x="5583201" y="185983"/>
                  </a:cubicBezTo>
                  <a:cubicBezTo>
                    <a:pt x="5577074" y="178605"/>
                    <a:pt x="5568383" y="174916"/>
                    <a:pt x="5557128" y="174916"/>
                  </a:cubicBezTo>
                  <a:lnTo>
                    <a:pt x="5557128" y="174916"/>
                  </a:lnTo>
                  <a:cubicBezTo>
                    <a:pt x="5544248" y="174916"/>
                    <a:pt x="5533744" y="179168"/>
                    <a:pt x="5525616" y="187671"/>
                  </a:cubicBezTo>
                  <a:cubicBezTo>
                    <a:pt x="5517487" y="196175"/>
                    <a:pt x="5513424" y="206491"/>
                    <a:pt x="5513424" y="218621"/>
                  </a:cubicBezTo>
                  <a:lnTo>
                    <a:pt x="5513424" y="218621"/>
                  </a:lnTo>
                  <a:lnTo>
                    <a:pt x="5513424" y="381435"/>
                  </a:lnTo>
                  <a:close/>
                  <a:moveTo>
                    <a:pt x="6242898" y="381435"/>
                  </a:moveTo>
                  <a:lnTo>
                    <a:pt x="5941466" y="381435"/>
                  </a:lnTo>
                  <a:lnTo>
                    <a:pt x="5941466" y="20168"/>
                  </a:lnTo>
                  <a:lnTo>
                    <a:pt x="6057387" y="20168"/>
                  </a:lnTo>
                  <a:lnTo>
                    <a:pt x="6057387" y="289149"/>
                  </a:lnTo>
                  <a:lnTo>
                    <a:pt x="6242898" y="289149"/>
                  </a:lnTo>
                  <a:lnTo>
                    <a:pt x="6242898" y="381435"/>
                  </a:lnTo>
                  <a:close/>
                  <a:moveTo>
                    <a:pt x="6268408" y="309970"/>
                  </a:moveTo>
                  <a:lnTo>
                    <a:pt x="6268408" y="309970"/>
                  </a:lnTo>
                  <a:cubicBezTo>
                    <a:pt x="6268408" y="293463"/>
                    <a:pt x="6271284" y="279395"/>
                    <a:pt x="6277036" y="267765"/>
                  </a:cubicBezTo>
                  <a:cubicBezTo>
                    <a:pt x="6282788" y="256011"/>
                    <a:pt x="6290729" y="246507"/>
                    <a:pt x="6300858" y="239254"/>
                  </a:cubicBezTo>
                  <a:cubicBezTo>
                    <a:pt x="6310862" y="232001"/>
                    <a:pt x="6324180" y="226249"/>
                    <a:pt x="6340811" y="221997"/>
                  </a:cubicBezTo>
                  <a:cubicBezTo>
                    <a:pt x="6357318" y="217871"/>
                    <a:pt x="6374887" y="214995"/>
                    <a:pt x="6393519" y="213369"/>
                  </a:cubicBezTo>
                  <a:cubicBezTo>
                    <a:pt x="6412027" y="211868"/>
                    <a:pt x="6434285" y="211118"/>
                    <a:pt x="6460295" y="211118"/>
                  </a:cubicBezTo>
                  <a:lnTo>
                    <a:pt x="6460295" y="211118"/>
                  </a:lnTo>
                  <a:lnTo>
                    <a:pt x="6460295" y="197613"/>
                  </a:lnTo>
                  <a:cubicBezTo>
                    <a:pt x="6460295" y="186859"/>
                    <a:pt x="6456544" y="178605"/>
                    <a:pt x="6449041" y="172853"/>
                  </a:cubicBezTo>
                  <a:cubicBezTo>
                    <a:pt x="6441538" y="167226"/>
                    <a:pt x="6431784" y="164412"/>
                    <a:pt x="6419779" y="164412"/>
                  </a:cubicBezTo>
                  <a:lnTo>
                    <a:pt x="6419779" y="164412"/>
                  </a:lnTo>
                  <a:cubicBezTo>
                    <a:pt x="6409025" y="164412"/>
                    <a:pt x="6399710" y="166351"/>
                    <a:pt x="6391831" y="170227"/>
                  </a:cubicBezTo>
                  <a:cubicBezTo>
                    <a:pt x="6383953" y="174104"/>
                    <a:pt x="6380014" y="180231"/>
                    <a:pt x="6380014" y="188609"/>
                  </a:cubicBezTo>
                  <a:lnTo>
                    <a:pt x="6380014" y="188609"/>
                  </a:lnTo>
                  <a:lnTo>
                    <a:pt x="6380014" y="190860"/>
                  </a:lnTo>
                  <a:lnTo>
                    <a:pt x="6276848" y="190860"/>
                  </a:lnTo>
                  <a:cubicBezTo>
                    <a:pt x="6276598" y="189235"/>
                    <a:pt x="6276473" y="186796"/>
                    <a:pt x="6276473" y="183545"/>
                  </a:cubicBezTo>
                  <a:lnTo>
                    <a:pt x="6276473" y="183545"/>
                  </a:lnTo>
                  <a:cubicBezTo>
                    <a:pt x="6276473" y="157285"/>
                    <a:pt x="6288978" y="136464"/>
                    <a:pt x="6313988" y="121083"/>
                  </a:cubicBezTo>
                  <a:cubicBezTo>
                    <a:pt x="6338998" y="105577"/>
                    <a:pt x="6374762" y="97824"/>
                    <a:pt x="6421280" y="97824"/>
                  </a:cubicBezTo>
                  <a:lnTo>
                    <a:pt x="6421280" y="97824"/>
                  </a:lnTo>
                  <a:cubicBezTo>
                    <a:pt x="6441288" y="97824"/>
                    <a:pt x="6459546" y="99324"/>
                    <a:pt x="6476052" y="102325"/>
                  </a:cubicBezTo>
                  <a:cubicBezTo>
                    <a:pt x="6492558" y="105452"/>
                    <a:pt x="6507627" y="110391"/>
                    <a:pt x="6521257" y="117144"/>
                  </a:cubicBezTo>
                  <a:cubicBezTo>
                    <a:pt x="6535012" y="123896"/>
                    <a:pt x="6545704" y="133338"/>
                    <a:pt x="6553332" y="145467"/>
                  </a:cubicBezTo>
                  <a:cubicBezTo>
                    <a:pt x="6561085" y="157472"/>
                    <a:pt x="6564962" y="171665"/>
                    <a:pt x="6564962" y="188047"/>
                  </a:cubicBezTo>
                  <a:lnTo>
                    <a:pt x="6564962" y="188047"/>
                  </a:lnTo>
                  <a:lnTo>
                    <a:pt x="6564962" y="296277"/>
                  </a:lnTo>
                  <a:cubicBezTo>
                    <a:pt x="6564962" y="302404"/>
                    <a:pt x="6566337" y="307344"/>
                    <a:pt x="6569089" y="311095"/>
                  </a:cubicBezTo>
                  <a:cubicBezTo>
                    <a:pt x="6571964" y="314846"/>
                    <a:pt x="6576154" y="316722"/>
                    <a:pt x="6581656" y="316722"/>
                  </a:cubicBezTo>
                  <a:lnTo>
                    <a:pt x="6581656" y="316722"/>
                  </a:lnTo>
                  <a:lnTo>
                    <a:pt x="6600601" y="316722"/>
                  </a:lnTo>
                  <a:lnTo>
                    <a:pt x="6600601" y="377309"/>
                  </a:lnTo>
                  <a:cubicBezTo>
                    <a:pt x="6598975" y="378184"/>
                    <a:pt x="6596849" y="379184"/>
                    <a:pt x="6594223" y="380310"/>
                  </a:cubicBezTo>
                  <a:cubicBezTo>
                    <a:pt x="6591472" y="381435"/>
                    <a:pt x="6585345" y="382936"/>
                    <a:pt x="6575841" y="384811"/>
                  </a:cubicBezTo>
                  <a:cubicBezTo>
                    <a:pt x="6566337" y="386812"/>
                    <a:pt x="6556396" y="387813"/>
                    <a:pt x="6546017" y="387813"/>
                  </a:cubicBezTo>
                  <a:lnTo>
                    <a:pt x="6546017" y="387813"/>
                  </a:lnTo>
                  <a:cubicBezTo>
                    <a:pt x="6525384" y="387813"/>
                    <a:pt x="6508627" y="384749"/>
                    <a:pt x="6495747" y="378622"/>
                  </a:cubicBezTo>
                  <a:cubicBezTo>
                    <a:pt x="6482742" y="372494"/>
                    <a:pt x="6473738" y="363928"/>
                    <a:pt x="6468737" y="352924"/>
                  </a:cubicBezTo>
                  <a:lnTo>
                    <a:pt x="6468737" y="352924"/>
                  </a:lnTo>
                  <a:cubicBezTo>
                    <a:pt x="6439725" y="376183"/>
                    <a:pt x="6405524" y="387813"/>
                    <a:pt x="6366134" y="387813"/>
                  </a:cubicBezTo>
                  <a:lnTo>
                    <a:pt x="6366134" y="387813"/>
                  </a:lnTo>
                  <a:cubicBezTo>
                    <a:pt x="6300983" y="387813"/>
                    <a:pt x="6268408" y="361865"/>
                    <a:pt x="6268408" y="309970"/>
                  </a:cubicBezTo>
                  <a:close/>
                  <a:moveTo>
                    <a:pt x="6373074" y="296277"/>
                  </a:moveTo>
                  <a:lnTo>
                    <a:pt x="6373074" y="296277"/>
                  </a:lnTo>
                  <a:cubicBezTo>
                    <a:pt x="6373074" y="313909"/>
                    <a:pt x="6384953" y="322725"/>
                    <a:pt x="6408713" y="322725"/>
                  </a:cubicBezTo>
                  <a:lnTo>
                    <a:pt x="6408713" y="322725"/>
                  </a:lnTo>
                  <a:cubicBezTo>
                    <a:pt x="6422343" y="322725"/>
                    <a:pt x="6434348" y="319036"/>
                    <a:pt x="6444727" y="311658"/>
                  </a:cubicBezTo>
                  <a:cubicBezTo>
                    <a:pt x="6455106" y="304280"/>
                    <a:pt x="6460295" y="295151"/>
                    <a:pt x="6460295" y="284272"/>
                  </a:cubicBezTo>
                  <a:lnTo>
                    <a:pt x="6460295" y="284272"/>
                  </a:lnTo>
                  <a:lnTo>
                    <a:pt x="6460295" y="260638"/>
                  </a:lnTo>
                  <a:cubicBezTo>
                    <a:pt x="6430659" y="260638"/>
                    <a:pt x="6408713" y="263826"/>
                    <a:pt x="6394457" y="270204"/>
                  </a:cubicBezTo>
                  <a:cubicBezTo>
                    <a:pt x="6380202" y="276706"/>
                    <a:pt x="6373074" y="285397"/>
                    <a:pt x="6373074" y="296277"/>
                  </a:cubicBezTo>
                  <a:close/>
                  <a:moveTo>
                    <a:pt x="6725525" y="381435"/>
                  </a:moveTo>
                  <a:lnTo>
                    <a:pt x="6640366" y="381435"/>
                  </a:lnTo>
                  <a:lnTo>
                    <a:pt x="6640366" y="660"/>
                  </a:lnTo>
                  <a:lnTo>
                    <a:pt x="6744657" y="660"/>
                  </a:lnTo>
                  <a:lnTo>
                    <a:pt x="6744657" y="129899"/>
                  </a:lnTo>
                  <a:cubicBezTo>
                    <a:pt x="6764540" y="108515"/>
                    <a:pt x="6790551" y="97824"/>
                    <a:pt x="6822688" y="97824"/>
                  </a:cubicBezTo>
                  <a:lnTo>
                    <a:pt x="6822688" y="97824"/>
                  </a:lnTo>
                  <a:cubicBezTo>
                    <a:pt x="6860078" y="97824"/>
                    <a:pt x="6888902" y="109953"/>
                    <a:pt x="6909160" y="134213"/>
                  </a:cubicBezTo>
                  <a:cubicBezTo>
                    <a:pt x="6929418" y="158473"/>
                    <a:pt x="6939547" y="194487"/>
                    <a:pt x="6939547" y="242255"/>
                  </a:cubicBezTo>
                  <a:lnTo>
                    <a:pt x="6939547" y="242255"/>
                  </a:lnTo>
                  <a:cubicBezTo>
                    <a:pt x="6939547" y="290274"/>
                    <a:pt x="6929418" y="326539"/>
                    <a:pt x="6909160" y="351048"/>
                  </a:cubicBezTo>
                  <a:cubicBezTo>
                    <a:pt x="6888902" y="375558"/>
                    <a:pt x="6860078" y="387813"/>
                    <a:pt x="6822688" y="387813"/>
                  </a:cubicBezTo>
                  <a:lnTo>
                    <a:pt x="6822688" y="387813"/>
                  </a:lnTo>
                  <a:cubicBezTo>
                    <a:pt x="6784048" y="387813"/>
                    <a:pt x="6754599" y="372494"/>
                    <a:pt x="6734341" y="341857"/>
                  </a:cubicBezTo>
                  <a:lnTo>
                    <a:pt x="6734341" y="341857"/>
                  </a:lnTo>
                  <a:lnTo>
                    <a:pt x="6725525" y="381435"/>
                  </a:lnTo>
                  <a:close/>
                  <a:moveTo>
                    <a:pt x="6743720" y="234565"/>
                  </a:moveTo>
                  <a:lnTo>
                    <a:pt x="6743720" y="251634"/>
                  </a:lnTo>
                  <a:cubicBezTo>
                    <a:pt x="6743720" y="269141"/>
                    <a:pt x="6747534" y="283334"/>
                    <a:pt x="6755161" y="294213"/>
                  </a:cubicBezTo>
                  <a:cubicBezTo>
                    <a:pt x="6762914" y="305218"/>
                    <a:pt x="6774544" y="310720"/>
                    <a:pt x="6790050" y="310720"/>
                  </a:cubicBezTo>
                  <a:lnTo>
                    <a:pt x="6790050" y="310720"/>
                  </a:lnTo>
                  <a:cubicBezTo>
                    <a:pt x="6820187" y="310720"/>
                    <a:pt x="6835256" y="292838"/>
                    <a:pt x="6835256" y="257074"/>
                  </a:cubicBezTo>
                  <a:lnTo>
                    <a:pt x="6835256" y="257074"/>
                  </a:lnTo>
                  <a:lnTo>
                    <a:pt x="6835256" y="229125"/>
                  </a:lnTo>
                  <a:cubicBezTo>
                    <a:pt x="6835256" y="192986"/>
                    <a:pt x="6820187" y="174916"/>
                    <a:pt x="6790050" y="174916"/>
                  </a:cubicBezTo>
                  <a:lnTo>
                    <a:pt x="6790050" y="174916"/>
                  </a:lnTo>
                  <a:cubicBezTo>
                    <a:pt x="6774669" y="174916"/>
                    <a:pt x="6763102" y="180481"/>
                    <a:pt x="6755349" y="191611"/>
                  </a:cubicBezTo>
                  <a:cubicBezTo>
                    <a:pt x="6747596" y="202740"/>
                    <a:pt x="6743720" y="217058"/>
                    <a:pt x="6743720" y="234565"/>
                  </a:cubicBezTo>
                  <a:lnTo>
                    <a:pt x="6743720" y="234565"/>
                  </a:lnTo>
                  <a:close/>
                  <a:moveTo>
                    <a:pt x="7101986" y="381435"/>
                  </a:moveTo>
                  <a:lnTo>
                    <a:pt x="6990567" y="381435"/>
                  </a:lnTo>
                  <a:lnTo>
                    <a:pt x="6990567" y="276769"/>
                  </a:lnTo>
                  <a:lnTo>
                    <a:pt x="7101986" y="276769"/>
                  </a:lnTo>
                  <a:lnTo>
                    <a:pt x="7101986" y="38143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8FAD69-3ED2-FC43-A1FD-FE0E32C826B8}"/>
              </a:ext>
            </a:extLst>
          </p:cNvPr>
          <p:cNvSpPr txBox="1"/>
          <p:nvPr userDrawn="1"/>
        </p:nvSpPr>
        <p:spPr>
          <a:xfrm>
            <a:off x="7063727" y="6503641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발표 </a:t>
            </a:r>
            <a:r>
              <a:rPr lang="ko-KR" altLang="en-US" sz="1000" dirty="0" err="1">
                <a:solidFill>
                  <a:srgbClr val="7F7F7F"/>
                </a:solidFill>
                <a:latin typeface="+mn-ea"/>
                <a:ea typeface="+mn-ea"/>
              </a:rPr>
              <a:t>행사명</a:t>
            </a:r>
            <a:r>
              <a:rPr lang="en-US" altLang="ko-KR" sz="1000" dirty="0">
                <a:solidFill>
                  <a:srgbClr val="7F7F7F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장소</a:t>
            </a:r>
            <a:r>
              <a:rPr lang="en-US" altLang="ko-KR" sz="1000" dirty="0">
                <a:solidFill>
                  <a:srgbClr val="7F7F7F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날짜</a:t>
            </a:r>
            <a:endParaRPr lang="en-KR" sz="1000" dirty="0">
              <a:solidFill>
                <a:srgbClr val="7F7F7F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2B7DCE-CF62-4CBD-9337-38A050C487FB}"/>
              </a:ext>
            </a:extLst>
          </p:cNvPr>
          <p:cNvGrpSpPr/>
          <p:nvPr userDrawn="1"/>
        </p:nvGrpSpPr>
        <p:grpSpPr>
          <a:xfrm rot="10800000">
            <a:off x="7104753" y="6495031"/>
            <a:ext cx="2739600" cy="270001"/>
            <a:chOff x="468313" y="658203"/>
            <a:chExt cx="9213271" cy="248101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637556E-F600-47CF-AE55-8863C61865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3" y="662214"/>
              <a:ext cx="9213271" cy="2"/>
            </a:xfrm>
            <a:prstGeom prst="straightConnector1">
              <a:avLst/>
            </a:prstGeom>
            <a:ln w="12700">
              <a:gradFill>
                <a:gsLst>
                  <a:gs pos="83000">
                    <a:srgbClr val="479FE4"/>
                  </a:gs>
                  <a:gs pos="74000">
                    <a:srgbClr val="479FE4"/>
                  </a:gs>
                  <a:gs pos="0">
                    <a:srgbClr val="2FC4DE"/>
                  </a:gs>
                  <a:gs pos="100000">
                    <a:srgbClr val="5F79E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FCDF83-02AE-464B-992A-E6904D46325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84328" y="658203"/>
              <a:ext cx="777" cy="248101"/>
            </a:xfrm>
            <a:prstGeom prst="straightConnector1">
              <a:avLst/>
            </a:prstGeom>
            <a:ln w="12700">
              <a:solidFill>
                <a:srgbClr val="2FC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2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06CAFEF-744C-E64F-8E0E-C17BE5FB09ED}"/>
              </a:ext>
            </a:extLst>
          </p:cNvPr>
          <p:cNvSpPr txBox="1"/>
          <p:nvPr/>
        </p:nvSpPr>
        <p:spPr>
          <a:xfrm>
            <a:off x="1928439" y="5812194"/>
            <a:ext cx="11112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ea typeface="NanumSquare Light" panose="020B0600000101010101"/>
              </a:rPr>
              <a:t>2024.05.23</a:t>
            </a:r>
            <a:endParaRPr kumimoji="1"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ea typeface="NanumSquare Light" panose="020B060000010101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1ACFB-A877-7A40-9542-64F72198817E}"/>
              </a:ext>
            </a:extLst>
          </p:cNvPr>
          <p:cNvSpPr txBox="1"/>
          <p:nvPr/>
        </p:nvSpPr>
        <p:spPr>
          <a:xfrm>
            <a:off x="54679" y="3523229"/>
            <a:ext cx="48564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+mn-ea"/>
              </a:rPr>
              <a:t>유 경 태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2000" dirty="0">
                <a:latin typeface="+mn-ea"/>
              </a:rPr>
              <a:t>한서대학교 </a:t>
            </a:r>
            <a:r>
              <a:rPr lang="ko-KR" altLang="en-US" sz="2000" dirty="0" err="1">
                <a:latin typeface="+mn-ea"/>
              </a:rPr>
              <a:t>무인항공기학과</a:t>
            </a:r>
            <a:endParaRPr lang="en-US" altLang="ko-KR" sz="2000" dirty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>
                <a:latin typeface="+mn-ea"/>
              </a:rPr>
              <a:t>공력소음 및 최적설계 연구실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(ADOLAB: Aeroacoustics &amp; Design Optimization Lab.)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243CD431-3FB0-8349-83A4-300322BAD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9" b="55111"/>
          <a:stretch/>
        </p:blipFill>
        <p:spPr>
          <a:xfrm>
            <a:off x="103089" y="6323176"/>
            <a:ext cx="2261917" cy="5039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C254EE-7348-7E47-96CF-85F44D05BB64}"/>
              </a:ext>
            </a:extLst>
          </p:cNvPr>
          <p:cNvGrpSpPr>
            <a:grpSpLocks noChangeAspect="1"/>
          </p:cNvGrpSpPr>
          <p:nvPr/>
        </p:nvGrpSpPr>
        <p:grpSpPr>
          <a:xfrm>
            <a:off x="2607789" y="6390098"/>
            <a:ext cx="1854086" cy="370072"/>
            <a:chOff x="-196243" y="5622777"/>
            <a:chExt cx="20617843" cy="4115283"/>
          </a:xfrm>
        </p:grpSpPr>
        <p:sp>
          <p:nvSpPr>
            <p:cNvPr id="11" name="Graphic 29">
              <a:extLst>
                <a:ext uri="{FF2B5EF4-FFF2-40B4-BE49-F238E27FC236}">
                  <a16:creationId xmlns:a16="http://schemas.microsoft.com/office/drawing/2014/main" id="{4C6FD01B-E36C-474A-A97F-C727AA4FB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8221" y="6064807"/>
              <a:ext cx="16463379" cy="2466645"/>
            </a:xfrm>
            <a:custGeom>
              <a:avLst/>
              <a:gdLst>
                <a:gd name="connsiteX0" fmla="*/ 235092 w 7228716"/>
                <a:gd name="connsiteY0" fmla="*/ 1083533 h 1083050"/>
                <a:gd name="connsiteX1" fmla="*/ 625 w 7228716"/>
                <a:gd name="connsiteY1" fmla="*/ 1083533 h 1083050"/>
                <a:gd name="connsiteX2" fmla="*/ 424916 w 7228716"/>
                <a:gd name="connsiteY2" fmla="*/ 482 h 1083050"/>
                <a:gd name="connsiteX3" fmla="*/ 660134 w 7228716"/>
                <a:gd name="connsiteY3" fmla="*/ 482 h 1083050"/>
                <a:gd name="connsiteX4" fmla="*/ 1087427 w 7228716"/>
                <a:gd name="connsiteY4" fmla="*/ 1083533 h 1083050"/>
                <a:gd name="connsiteX5" fmla="*/ 853147 w 7228716"/>
                <a:gd name="connsiteY5" fmla="*/ 1083533 h 1083050"/>
                <a:gd name="connsiteX6" fmla="*/ 789185 w 7228716"/>
                <a:gd name="connsiteY6" fmla="*/ 924095 h 1083050"/>
                <a:gd name="connsiteX7" fmla="*/ 300367 w 7228716"/>
                <a:gd name="connsiteY7" fmla="*/ 924095 h 1083050"/>
                <a:gd name="connsiteX8" fmla="*/ 235092 w 7228716"/>
                <a:gd name="connsiteY8" fmla="*/ 1083533 h 1083050"/>
                <a:gd name="connsiteX9" fmla="*/ 545151 w 7228716"/>
                <a:gd name="connsiteY9" fmla="*/ 294973 h 1083050"/>
                <a:gd name="connsiteX10" fmla="*/ 384213 w 7228716"/>
                <a:gd name="connsiteY10" fmla="*/ 703696 h 1083050"/>
                <a:gd name="connsiteX11" fmla="*/ 704776 w 7228716"/>
                <a:gd name="connsiteY11" fmla="*/ 703696 h 1083050"/>
                <a:gd name="connsiteX12" fmla="*/ 545151 w 7228716"/>
                <a:gd name="connsiteY12" fmla="*/ 294973 h 1083050"/>
                <a:gd name="connsiteX13" fmla="*/ 1939199 w 7228716"/>
                <a:gd name="connsiteY13" fmla="*/ 1083533 h 1083050"/>
                <a:gd name="connsiteX14" fmla="*/ 1238799 w 7228716"/>
                <a:gd name="connsiteY14" fmla="*/ 1083533 h 1083050"/>
                <a:gd name="connsiteX15" fmla="*/ 1238799 w 7228716"/>
                <a:gd name="connsiteY15" fmla="*/ 1795 h 1083050"/>
                <a:gd name="connsiteX16" fmla="*/ 1939199 w 7228716"/>
                <a:gd name="connsiteY16" fmla="*/ 1795 h 1083050"/>
                <a:gd name="connsiteX17" fmla="*/ 2084944 w 7228716"/>
                <a:gd name="connsiteY17" fmla="*/ 33495 h 1083050"/>
                <a:gd name="connsiteX18" fmla="*/ 2205554 w 7228716"/>
                <a:gd name="connsiteY18" fmla="*/ 116965 h 1083050"/>
                <a:gd name="connsiteX19" fmla="*/ 2205554 w 7228716"/>
                <a:gd name="connsiteY19" fmla="*/ 116965 h 1083050"/>
                <a:gd name="connsiteX20" fmla="*/ 2286773 w 7228716"/>
                <a:gd name="connsiteY20" fmla="*/ 233261 h 1083050"/>
                <a:gd name="connsiteX21" fmla="*/ 2316035 w 7228716"/>
                <a:gd name="connsiteY21" fmla="*/ 383132 h 1083050"/>
                <a:gd name="connsiteX22" fmla="*/ 2316035 w 7228716"/>
                <a:gd name="connsiteY22" fmla="*/ 383132 h 1083050"/>
                <a:gd name="connsiteX23" fmla="*/ 2316035 w 7228716"/>
                <a:gd name="connsiteY23" fmla="*/ 706697 h 1083050"/>
                <a:gd name="connsiteX24" fmla="*/ 2285648 w 7228716"/>
                <a:gd name="connsiteY24" fmla="*/ 853192 h 1083050"/>
                <a:gd name="connsiteX25" fmla="*/ 2204429 w 7228716"/>
                <a:gd name="connsiteY25" fmla="*/ 973427 h 1083050"/>
                <a:gd name="connsiteX26" fmla="*/ 2085319 w 7228716"/>
                <a:gd name="connsiteY26" fmla="*/ 1053896 h 1083050"/>
                <a:gd name="connsiteX27" fmla="*/ 1939199 w 7228716"/>
                <a:gd name="connsiteY27" fmla="*/ 1083533 h 1083050"/>
                <a:gd name="connsiteX28" fmla="*/ 1939199 w 7228716"/>
                <a:gd name="connsiteY28" fmla="*/ 1083533 h 1083050"/>
                <a:gd name="connsiteX29" fmla="*/ 1454696 w 7228716"/>
                <a:gd name="connsiteY29" fmla="*/ 220694 h 1083050"/>
                <a:gd name="connsiteX30" fmla="*/ 1454696 w 7228716"/>
                <a:gd name="connsiteY30" fmla="*/ 867635 h 1083050"/>
                <a:gd name="connsiteX31" fmla="*/ 1939199 w 7228716"/>
                <a:gd name="connsiteY31" fmla="*/ 867635 h 1083050"/>
                <a:gd name="connsiteX32" fmla="*/ 2002224 w 7228716"/>
                <a:gd name="connsiteY32" fmla="*/ 854693 h 1083050"/>
                <a:gd name="connsiteX33" fmla="*/ 2054182 w 7228716"/>
                <a:gd name="connsiteY33" fmla="*/ 819054 h 1083050"/>
                <a:gd name="connsiteX34" fmla="*/ 2089446 w 7228716"/>
                <a:gd name="connsiteY34" fmla="*/ 767471 h 1083050"/>
                <a:gd name="connsiteX35" fmla="*/ 2102388 w 7228716"/>
                <a:gd name="connsiteY35" fmla="*/ 706697 h 1083050"/>
                <a:gd name="connsiteX36" fmla="*/ 2102388 w 7228716"/>
                <a:gd name="connsiteY36" fmla="*/ 706697 h 1083050"/>
                <a:gd name="connsiteX37" fmla="*/ 2102388 w 7228716"/>
                <a:gd name="connsiteY37" fmla="*/ 383132 h 1083050"/>
                <a:gd name="connsiteX38" fmla="*/ 2088695 w 7228716"/>
                <a:gd name="connsiteY38" fmla="*/ 321608 h 1083050"/>
                <a:gd name="connsiteX39" fmla="*/ 2052681 w 7228716"/>
                <a:gd name="connsiteY39" fmla="*/ 270026 h 1083050"/>
                <a:gd name="connsiteX40" fmla="*/ 2000723 w 7228716"/>
                <a:gd name="connsiteY40" fmla="*/ 234386 h 1083050"/>
                <a:gd name="connsiteX41" fmla="*/ 1939199 w 7228716"/>
                <a:gd name="connsiteY41" fmla="*/ 220694 h 1083050"/>
                <a:gd name="connsiteX42" fmla="*/ 1939199 w 7228716"/>
                <a:gd name="connsiteY42" fmla="*/ 220694 h 1083050"/>
                <a:gd name="connsiteX43" fmla="*/ 1454696 w 7228716"/>
                <a:gd name="connsiteY43" fmla="*/ 220694 h 1083050"/>
                <a:gd name="connsiteX44" fmla="*/ 2497044 w 7228716"/>
                <a:gd name="connsiteY44" fmla="*/ 706697 h 1083050"/>
                <a:gd name="connsiteX45" fmla="*/ 2497044 w 7228716"/>
                <a:gd name="connsiteY45" fmla="*/ 706697 h 1083050"/>
                <a:gd name="connsiteX46" fmla="*/ 2497044 w 7228716"/>
                <a:gd name="connsiteY46" fmla="*/ 381632 h 1083050"/>
                <a:gd name="connsiteX47" fmla="*/ 2526680 w 7228716"/>
                <a:gd name="connsiteY47" fmla="*/ 235137 h 1083050"/>
                <a:gd name="connsiteX48" fmla="*/ 2607149 w 7228716"/>
                <a:gd name="connsiteY48" fmla="*/ 115090 h 1083050"/>
                <a:gd name="connsiteX49" fmla="*/ 2727009 w 7228716"/>
                <a:gd name="connsiteY49" fmla="*/ 34620 h 1083050"/>
                <a:gd name="connsiteX50" fmla="*/ 2873879 w 7228716"/>
                <a:gd name="connsiteY50" fmla="*/ 4796 h 1083050"/>
                <a:gd name="connsiteX51" fmla="*/ 2873879 w 7228716"/>
                <a:gd name="connsiteY51" fmla="*/ 4796 h 1083050"/>
                <a:gd name="connsiteX52" fmla="*/ 3198944 w 7228716"/>
                <a:gd name="connsiteY52" fmla="*/ 4796 h 1083050"/>
                <a:gd name="connsiteX53" fmla="*/ 3345440 w 7228716"/>
                <a:gd name="connsiteY53" fmla="*/ 34620 h 1083050"/>
                <a:gd name="connsiteX54" fmla="*/ 3465487 w 7228716"/>
                <a:gd name="connsiteY54" fmla="*/ 115090 h 1083050"/>
                <a:gd name="connsiteX55" fmla="*/ 3545956 w 7228716"/>
                <a:gd name="connsiteY55" fmla="*/ 234762 h 1083050"/>
                <a:gd name="connsiteX56" fmla="*/ 3575780 w 7228716"/>
                <a:gd name="connsiteY56" fmla="*/ 381632 h 1083050"/>
                <a:gd name="connsiteX57" fmla="*/ 3575780 w 7228716"/>
                <a:gd name="connsiteY57" fmla="*/ 381632 h 1083050"/>
                <a:gd name="connsiteX58" fmla="*/ 3575780 w 7228716"/>
                <a:gd name="connsiteY58" fmla="*/ 706697 h 1083050"/>
                <a:gd name="connsiteX59" fmla="*/ 3545956 w 7228716"/>
                <a:gd name="connsiteY59" fmla="*/ 853192 h 1083050"/>
                <a:gd name="connsiteX60" fmla="*/ 3465487 w 7228716"/>
                <a:gd name="connsiteY60" fmla="*/ 973427 h 1083050"/>
                <a:gd name="connsiteX61" fmla="*/ 3345815 w 7228716"/>
                <a:gd name="connsiteY61" fmla="*/ 1053896 h 1083050"/>
                <a:gd name="connsiteX62" fmla="*/ 3198944 w 7228716"/>
                <a:gd name="connsiteY62" fmla="*/ 1083533 h 1083050"/>
                <a:gd name="connsiteX63" fmla="*/ 3198944 w 7228716"/>
                <a:gd name="connsiteY63" fmla="*/ 1083533 h 1083050"/>
                <a:gd name="connsiteX64" fmla="*/ 2873879 w 7228716"/>
                <a:gd name="connsiteY64" fmla="*/ 1083533 h 1083050"/>
                <a:gd name="connsiteX65" fmla="*/ 2727384 w 7228716"/>
                <a:gd name="connsiteY65" fmla="*/ 1053896 h 1083050"/>
                <a:gd name="connsiteX66" fmla="*/ 2607149 w 7228716"/>
                <a:gd name="connsiteY66" fmla="*/ 973427 h 1083050"/>
                <a:gd name="connsiteX67" fmla="*/ 2526680 w 7228716"/>
                <a:gd name="connsiteY67" fmla="*/ 853567 h 1083050"/>
                <a:gd name="connsiteX68" fmla="*/ 2497044 w 7228716"/>
                <a:gd name="connsiteY68" fmla="*/ 706697 h 1083050"/>
                <a:gd name="connsiteX69" fmla="*/ 2709940 w 7228716"/>
                <a:gd name="connsiteY69" fmla="*/ 381632 h 1083050"/>
                <a:gd name="connsiteX70" fmla="*/ 2709940 w 7228716"/>
                <a:gd name="connsiteY70" fmla="*/ 706697 h 1083050"/>
                <a:gd name="connsiteX71" fmla="*/ 2722507 w 7228716"/>
                <a:gd name="connsiteY71" fmla="*/ 768972 h 1083050"/>
                <a:gd name="connsiteX72" fmla="*/ 2758146 w 7228716"/>
                <a:gd name="connsiteY72" fmla="*/ 819804 h 1083050"/>
                <a:gd name="connsiteX73" fmla="*/ 2810854 w 7228716"/>
                <a:gd name="connsiteY73" fmla="*/ 853943 h 1083050"/>
                <a:gd name="connsiteX74" fmla="*/ 2873879 w 7228716"/>
                <a:gd name="connsiteY74" fmla="*/ 866135 h 1083050"/>
                <a:gd name="connsiteX75" fmla="*/ 2873879 w 7228716"/>
                <a:gd name="connsiteY75" fmla="*/ 866135 h 1083050"/>
                <a:gd name="connsiteX76" fmla="*/ 3198944 w 7228716"/>
                <a:gd name="connsiteY76" fmla="*/ 866135 h 1083050"/>
                <a:gd name="connsiteX77" fmla="*/ 3312802 w 7228716"/>
                <a:gd name="connsiteY77" fmla="*/ 820554 h 1083050"/>
                <a:gd name="connsiteX78" fmla="*/ 3358382 w 7228716"/>
                <a:gd name="connsiteY78" fmla="*/ 706697 h 1083050"/>
                <a:gd name="connsiteX79" fmla="*/ 3358382 w 7228716"/>
                <a:gd name="connsiteY79" fmla="*/ 706697 h 1083050"/>
                <a:gd name="connsiteX80" fmla="*/ 3358382 w 7228716"/>
                <a:gd name="connsiteY80" fmla="*/ 381632 h 1083050"/>
                <a:gd name="connsiteX81" fmla="*/ 3346190 w 7228716"/>
                <a:gd name="connsiteY81" fmla="*/ 318607 h 1083050"/>
                <a:gd name="connsiteX82" fmla="*/ 3312051 w 7228716"/>
                <a:gd name="connsiteY82" fmla="*/ 266086 h 1083050"/>
                <a:gd name="connsiteX83" fmla="*/ 3261219 w 7228716"/>
                <a:gd name="connsiteY83" fmla="*/ 230447 h 1083050"/>
                <a:gd name="connsiteX84" fmla="*/ 3198944 w 7228716"/>
                <a:gd name="connsiteY84" fmla="*/ 217692 h 1083050"/>
                <a:gd name="connsiteX85" fmla="*/ 3198944 w 7228716"/>
                <a:gd name="connsiteY85" fmla="*/ 217692 h 1083050"/>
                <a:gd name="connsiteX86" fmla="*/ 2873879 w 7228716"/>
                <a:gd name="connsiteY86" fmla="*/ 217692 h 1083050"/>
                <a:gd name="connsiteX87" fmla="*/ 2810854 w 7228716"/>
                <a:gd name="connsiteY87" fmla="*/ 231198 h 1083050"/>
                <a:gd name="connsiteX88" fmla="*/ 2759647 w 7228716"/>
                <a:gd name="connsiteY88" fmla="*/ 267400 h 1083050"/>
                <a:gd name="connsiteX89" fmla="*/ 2759647 w 7228716"/>
                <a:gd name="connsiteY89" fmla="*/ 267400 h 1083050"/>
                <a:gd name="connsiteX90" fmla="*/ 2723257 w 7228716"/>
                <a:gd name="connsiteY90" fmla="*/ 318607 h 1083050"/>
                <a:gd name="connsiteX91" fmla="*/ 2709940 w 7228716"/>
                <a:gd name="connsiteY91" fmla="*/ 381632 h 1083050"/>
                <a:gd name="connsiteX92" fmla="*/ 2709940 w 7228716"/>
                <a:gd name="connsiteY92" fmla="*/ 381632 h 1083050"/>
                <a:gd name="connsiteX93" fmla="*/ 4854658 w 7228716"/>
                <a:gd name="connsiteY93" fmla="*/ 1083533 h 1083050"/>
                <a:gd name="connsiteX94" fmla="*/ 3772358 w 7228716"/>
                <a:gd name="connsiteY94" fmla="*/ 1083533 h 1083050"/>
                <a:gd name="connsiteX95" fmla="*/ 3772358 w 7228716"/>
                <a:gd name="connsiteY95" fmla="*/ 1795 h 1083050"/>
                <a:gd name="connsiteX96" fmla="*/ 3986754 w 7228716"/>
                <a:gd name="connsiteY96" fmla="*/ 1795 h 1083050"/>
                <a:gd name="connsiteX97" fmla="*/ 3986754 w 7228716"/>
                <a:gd name="connsiteY97" fmla="*/ 864634 h 1083050"/>
                <a:gd name="connsiteX98" fmla="*/ 4854658 w 7228716"/>
                <a:gd name="connsiteY98" fmla="*/ 864634 h 1083050"/>
                <a:gd name="connsiteX99" fmla="*/ 4854658 w 7228716"/>
                <a:gd name="connsiteY99" fmla="*/ 1083533 h 1083050"/>
                <a:gd name="connsiteX100" fmla="*/ 5145585 w 7228716"/>
                <a:gd name="connsiteY100" fmla="*/ 1083533 h 1083050"/>
                <a:gd name="connsiteX101" fmla="*/ 4911118 w 7228716"/>
                <a:gd name="connsiteY101" fmla="*/ 1083533 h 1083050"/>
                <a:gd name="connsiteX102" fmla="*/ 5335409 w 7228716"/>
                <a:gd name="connsiteY102" fmla="*/ 482 h 1083050"/>
                <a:gd name="connsiteX103" fmla="*/ 5570627 w 7228716"/>
                <a:gd name="connsiteY103" fmla="*/ 482 h 1083050"/>
                <a:gd name="connsiteX104" fmla="*/ 5997920 w 7228716"/>
                <a:gd name="connsiteY104" fmla="*/ 1083533 h 1083050"/>
                <a:gd name="connsiteX105" fmla="*/ 5763453 w 7228716"/>
                <a:gd name="connsiteY105" fmla="*/ 1083533 h 1083050"/>
                <a:gd name="connsiteX106" fmla="*/ 5699678 w 7228716"/>
                <a:gd name="connsiteY106" fmla="*/ 924095 h 1083050"/>
                <a:gd name="connsiteX107" fmla="*/ 5210861 w 7228716"/>
                <a:gd name="connsiteY107" fmla="*/ 924095 h 1083050"/>
                <a:gd name="connsiteX108" fmla="*/ 5145585 w 7228716"/>
                <a:gd name="connsiteY108" fmla="*/ 1083533 h 1083050"/>
                <a:gd name="connsiteX109" fmla="*/ 5455644 w 7228716"/>
                <a:gd name="connsiteY109" fmla="*/ 294973 h 1083050"/>
                <a:gd name="connsiteX110" fmla="*/ 5294706 w 7228716"/>
                <a:gd name="connsiteY110" fmla="*/ 703696 h 1083050"/>
                <a:gd name="connsiteX111" fmla="*/ 5615082 w 7228716"/>
                <a:gd name="connsiteY111" fmla="*/ 703696 h 1083050"/>
                <a:gd name="connsiteX112" fmla="*/ 5455644 w 7228716"/>
                <a:gd name="connsiteY112" fmla="*/ 294973 h 1083050"/>
                <a:gd name="connsiteX113" fmla="*/ 6905964 w 7228716"/>
                <a:gd name="connsiteY113" fmla="*/ 1082032 h 1083050"/>
                <a:gd name="connsiteX114" fmla="*/ 6149292 w 7228716"/>
                <a:gd name="connsiteY114" fmla="*/ 1082032 h 1083050"/>
                <a:gd name="connsiteX115" fmla="*/ 6149292 w 7228716"/>
                <a:gd name="connsiteY115" fmla="*/ 1795 h 1083050"/>
                <a:gd name="connsiteX116" fmla="*/ 6905964 w 7228716"/>
                <a:gd name="connsiteY116" fmla="*/ 1795 h 1083050"/>
                <a:gd name="connsiteX117" fmla="*/ 7032764 w 7228716"/>
                <a:gd name="connsiteY117" fmla="*/ 26742 h 1083050"/>
                <a:gd name="connsiteX118" fmla="*/ 7135554 w 7228716"/>
                <a:gd name="connsiteY118" fmla="*/ 95770 h 1083050"/>
                <a:gd name="connsiteX119" fmla="*/ 7204581 w 7228716"/>
                <a:gd name="connsiteY119" fmla="*/ 198560 h 1083050"/>
                <a:gd name="connsiteX120" fmla="*/ 7229341 w 7228716"/>
                <a:gd name="connsiteY120" fmla="*/ 325360 h 1083050"/>
                <a:gd name="connsiteX121" fmla="*/ 7229341 w 7228716"/>
                <a:gd name="connsiteY121" fmla="*/ 325360 h 1083050"/>
                <a:gd name="connsiteX122" fmla="*/ 7207583 w 7228716"/>
                <a:gd name="connsiteY122" fmla="*/ 442968 h 1083050"/>
                <a:gd name="connsiteX123" fmla="*/ 7146246 w 7228716"/>
                <a:gd name="connsiteY123" fmla="*/ 541257 h 1083050"/>
                <a:gd name="connsiteX124" fmla="*/ 7146246 w 7228716"/>
                <a:gd name="connsiteY124" fmla="*/ 541257 h 1083050"/>
                <a:gd name="connsiteX125" fmla="*/ 7207583 w 7228716"/>
                <a:gd name="connsiteY125" fmla="*/ 639171 h 1083050"/>
                <a:gd name="connsiteX126" fmla="*/ 7229341 w 7228716"/>
                <a:gd name="connsiteY126" fmla="*/ 758655 h 1083050"/>
                <a:gd name="connsiteX127" fmla="*/ 7229341 w 7228716"/>
                <a:gd name="connsiteY127" fmla="*/ 758655 h 1083050"/>
                <a:gd name="connsiteX128" fmla="*/ 7204581 w 7228716"/>
                <a:gd name="connsiteY128" fmla="*/ 885455 h 1083050"/>
                <a:gd name="connsiteX129" fmla="*/ 7135554 w 7228716"/>
                <a:gd name="connsiteY129" fmla="*/ 987870 h 1083050"/>
                <a:gd name="connsiteX130" fmla="*/ 7032764 w 7228716"/>
                <a:gd name="connsiteY130" fmla="*/ 1056897 h 1083050"/>
                <a:gd name="connsiteX131" fmla="*/ 6905964 w 7228716"/>
                <a:gd name="connsiteY131" fmla="*/ 1082032 h 1083050"/>
                <a:gd name="connsiteX132" fmla="*/ 6905964 w 7228716"/>
                <a:gd name="connsiteY132" fmla="*/ 1082032 h 1083050"/>
                <a:gd name="connsiteX133" fmla="*/ 6362188 w 7228716"/>
                <a:gd name="connsiteY133" fmla="*/ 650237 h 1083050"/>
                <a:gd name="connsiteX134" fmla="*/ 6362188 w 7228716"/>
                <a:gd name="connsiteY134" fmla="*/ 864634 h 1083050"/>
                <a:gd name="connsiteX135" fmla="*/ 6905964 w 7228716"/>
                <a:gd name="connsiteY135" fmla="*/ 864634 h 1083050"/>
                <a:gd name="connsiteX136" fmla="*/ 6982307 w 7228716"/>
                <a:gd name="connsiteY136" fmla="*/ 834247 h 1083050"/>
                <a:gd name="connsiteX137" fmla="*/ 6982307 w 7228716"/>
                <a:gd name="connsiteY137" fmla="*/ 834247 h 1083050"/>
                <a:gd name="connsiteX138" fmla="*/ 7012881 w 7228716"/>
                <a:gd name="connsiteY138" fmla="*/ 758655 h 1083050"/>
                <a:gd name="connsiteX139" fmla="*/ 7012881 w 7228716"/>
                <a:gd name="connsiteY139" fmla="*/ 758655 h 1083050"/>
                <a:gd name="connsiteX140" fmla="*/ 6982307 w 7228716"/>
                <a:gd name="connsiteY140" fmla="*/ 681000 h 1083050"/>
                <a:gd name="connsiteX141" fmla="*/ 6905964 w 7228716"/>
                <a:gd name="connsiteY141" fmla="*/ 650237 h 1083050"/>
                <a:gd name="connsiteX142" fmla="*/ 6905964 w 7228716"/>
                <a:gd name="connsiteY142" fmla="*/ 650237 h 1083050"/>
                <a:gd name="connsiteX143" fmla="*/ 6362188 w 7228716"/>
                <a:gd name="connsiteY143" fmla="*/ 650237 h 1083050"/>
                <a:gd name="connsiteX144" fmla="*/ 6362188 w 7228716"/>
                <a:gd name="connsiteY144" fmla="*/ 214879 h 1083050"/>
                <a:gd name="connsiteX145" fmla="*/ 6362188 w 7228716"/>
                <a:gd name="connsiteY145" fmla="*/ 432840 h 1083050"/>
                <a:gd name="connsiteX146" fmla="*/ 6905964 w 7228716"/>
                <a:gd name="connsiteY146" fmla="*/ 432840 h 1083050"/>
                <a:gd name="connsiteX147" fmla="*/ 6982307 w 7228716"/>
                <a:gd name="connsiteY147" fmla="*/ 402453 h 1083050"/>
                <a:gd name="connsiteX148" fmla="*/ 6982307 w 7228716"/>
                <a:gd name="connsiteY148" fmla="*/ 402453 h 1083050"/>
                <a:gd name="connsiteX149" fmla="*/ 7012881 w 7228716"/>
                <a:gd name="connsiteY149" fmla="*/ 325360 h 1083050"/>
                <a:gd name="connsiteX150" fmla="*/ 7012881 w 7228716"/>
                <a:gd name="connsiteY150" fmla="*/ 325360 h 1083050"/>
                <a:gd name="connsiteX151" fmla="*/ 6980994 w 7228716"/>
                <a:gd name="connsiteY151" fmla="*/ 247517 h 1083050"/>
                <a:gd name="connsiteX152" fmla="*/ 6905964 w 7228716"/>
                <a:gd name="connsiteY152" fmla="*/ 214879 h 1083050"/>
                <a:gd name="connsiteX153" fmla="*/ 6905964 w 7228716"/>
                <a:gd name="connsiteY153" fmla="*/ 214879 h 1083050"/>
                <a:gd name="connsiteX154" fmla="*/ 6362188 w 7228716"/>
                <a:gd name="connsiteY154" fmla="*/ 214879 h 108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7228716" h="1083050">
                  <a:moveTo>
                    <a:pt x="235092" y="1083533"/>
                  </a:moveTo>
                  <a:lnTo>
                    <a:pt x="625" y="1083533"/>
                  </a:lnTo>
                  <a:lnTo>
                    <a:pt x="424916" y="482"/>
                  </a:lnTo>
                  <a:lnTo>
                    <a:pt x="660134" y="482"/>
                  </a:lnTo>
                  <a:lnTo>
                    <a:pt x="1087427" y="1083533"/>
                  </a:lnTo>
                  <a:lnTo>
                    <a:pt x="853147" y="1083533"/>
                  </a:lnTo>
                  <a:lnTo>
                    <a:pt x="789185" y="924095"/>
                  </a:lnTo>
                  <a:lnTo>
                    <a:pt x="300367" y="924095"/>
                  </a:lnTo>
                  <a:lnTo>
                    <a:pt x="235092" y="1083533"/>
                  </a:lnTo>
                  <a:close/>
                  <a:moveTo>
                    <a:pt x="545151" y="294973"/>
                  </a:moveTo>
                  <a:lnTo>
                    <a:pt x="384213" y="703696"/>
                  </a:lnTo>
                  <a:lnTo>
                    <a:pt x="704776" y="703696"/>
                  </a:lnTo>
                  <a:lnTo>
                    <a:pt x="545151" y="294973"/>
                  </a:lnTo>
                  <a:close/>
                  <a:moveTo>
                    <a:pt x="1939199" y="1083533"/>
                  </a:moveTo>
                  <a:lnTo>
                    <a:pt x="1238799" y="1083533"/>
                  </a:lnTo>
                  <a:lnTo>
                    <a:pt x="1238799" y="1795"/>
                  </a:lnTo>
                  <a:lnTo>
                    <a:pt x="1939199" y="1795"/>
                  </a:lnTo>
                  <a:cubicBezTo>
                    <a:pt x="1990594" y="1795"/>
                    <a:pt x="2039176" y="12362"/>
                    <a:pt x="2084944" y="33495"/>
                  </a:cubicBezTo>
                  <a:cubicBezTo>
                    <a:pt x="2130712" y="54503"/>
                    <a:pt x="2170915" y="82327"/>
                    <a:pt x="2205554" y="116965"/>
                  </a:cubicBezTo>
                  <a:lnTo>
                    <a:pt x="2205554" y="116965"/>
                  </a:lnTo>
                  <a:cubicBezTo>
                    <a:pt x="2240193" y="149603"/>
                    <a:pt x="2267266" y="188368"/>
                    <a:pt x="2286773" y="233261"/>
                  </a:cubicBezTo>
                  <a:cubicBezTo>
                    <a:pt x="2306281" y="278279"/>
                    <a:pt x="2316035" y="328236"/>
                    <a:pt x="2316035" y="383132"/>
                  </a:cubicBezTo>
                  <a:lnTo>
                    <a:pt x="2316035" y="383132"/>
                  </a:lnTo>
                  <a:lnTo>
                    <a:pt x="2316035" y="706697"/>
                  </a:lnTo>
                  <a:cubicBezTo>
                    <a:pt x="2316035" y="758092"/>
                    <a:pt x="2305906" y="806924"/>
                    <a:pt x="2285648" y="853192"/>
                  </a:cubicBezTo>
                  <a:cubicBezTo>
                    <a:pt x="2265390" y="899460"/>
                    <a:pt x="2238317" y="939539"/>
                    <a:pt x="2204429" y="973427"/>
                  </a:cubicBezTo>
                  <a:cubicBezTo>
                    <a:pt x="2170540" y="1007315"/>
                    <a:pt x="2130837" y="1034138"/>
                    <a:pt x="2085319" y="1053896"/>
                  </a:cubicBezTo>
                  <a:cubicBezTo>
                    <a:pt x="2039801" y="1073654"/>
                    <a:pt x="1991095" y="1083533"/>
                    <a:pt x="1939199" y="1083533"/>
                  </a:cubicBezTo>
                  <a:lnTo>
                    <a:pt x="1939199" y="1083533"/>
                  </a:lnTo>
                  <a:close/>
                  <a:moveTo>
                    <a:pt x="1454696" y="220694"/>
                  </a:moveTo>
                  <a:lnTo>
                    <a:pt x="1454696" y="867635"/>
                  </a:lnTo>
                  <a:lnTo>
                    <a:pt x="1939199" y="867635"/>
                  </a:lnTo>
                  <a:cubicBezTo>
                    <a:pt x="1961458" y="867635"/>
                    <a:pt x="1982466" y="863321"/>
                    <a:pt x="2002224" y="854693"/>
                  </a:cubicBezTo>
                  <a:cubicBezTo>
                    <a:pt x="2021982" y="846064"/>
                    <a:pt x="2039301" y="834185"/>
                    <a:pt x="2054182" y="819054"/>
                  </a:cubicBezTo>
                  <a:cubicBezTo>
                    <a:pt x="2068938" y="803923"/>
                    <a:pt x="2080692" y="786729"/>
                    <a:pt x="2089446" y="767471"/>
                  </a:cubicBezTo>
                  <a:cubicBezTo>
                    <a:pt x="2098074" y="748213"/>
                    <a:pt x="2102388" y="727956"/>
                    <a:pt x="2102388" y="706697"/>
                  </a:cubicBezTo>
                  <a:lnTo>
                    <a:pt x="2102388" y="706697"/>
                  </a:lnTo>
                  <a:lnTo>
                    <a:pt x="2102388" y="383132"/>
                  </a:lnTo>
                  <a:cubicBezTo>
                    <a:pt x="2102388" y="361874"/>
                    <a:pt x="2097824" y="341366"/>
                    <a:pt x="2088695" y="321608"/>
                  </a:cubicBezTo>
                  <a:cubicBezTo>
                    <a:pt x="2079567" y="301851"/>
                    <a:pt x="2067562" y="284656"/>
                    <a:pt x="2052681" y="270026"/>
                  </a:cubicBezTo>
                  <a:cubicBezTo>
                    <a:pt x="2037800" y="255520"/>
                    <a:pt x="2020481" y="243640"/>
                    <a:pt x="2000723" y="234386"/>
                  </a:cubicBezTo>
                  <a:cubicBezTo>
                    <a:pt x="1980966" y="225258"/>
                    <a:pt x="1960458" y="220694"/>
                    <a:pt x="1939199" y="220694"/>
                  </a:cubicBezTo>
                  <a:lnTo>
                    <a:pt x="1939199" y="220694"/>
                  </a:lnTo>
                  <a:lnTo>
                    <a:pt x="1454696" y="220694"/>
                  </a:lnTo>
                  <a:close/>
                  <a:moveTo>
                    <a:pt x="2497044" y="706697"/>
                  </a:moveTo>
                  <a:lnTo>
                    <a:pt x="2497044" y="706697"/>
                  </a:lnTo>
                  <a:lnTo>
                    <a:pt x="2497044" y="381632"/>
                  </a:lnTo>
                  <a:cubicBezTo>
                    <a:pt x="2497044" y="330237"/>
                    <a:pt x="2506923" y="281405"/>
                    <a:pt x="2526680" y="235137"/>
                  </a:cubicBezTo>
                  <a:cubicBezTo>
                    <a:pt x="2546438" y="188994"/>
                    <a:pt x="2573261" y="148978"/>
                    <a:pt x="2607149" y="115090"/>
                  </a:cubicBezTo>
                  <a:cubicBezTo>
                    <a:pt x="2641038" y="81201"/>
                    <a:pt x="2680991" y="54378"/>
                    <a:pt x="2727009" y="34620"/>
                  </a:cubicBezTo>
                  <a:cubicBezTo>
                    <a:pt x="2773027" y="14738"/>
                    <a:pt x="2821984" y="4796"/>
                    <a:pt x="2873879" y="4796"/>
                  </a:cubicBezTo>
                  <a:lnTo>
                    <a:pt x="2873879" y="4796"/>
                  </a:lnTo>
                  <a:lnTo>
                    <a:pt x="3198944" y="4796"/>
                  </a:lnTo>
                  <a:cubicBezTo>
                    <a:pt x="3250340" y="4796"/>
                    <a:pt x="3299171" y="14738"/>
                    <a:pt x="3345440" y="34620"/>
                  </a:cubicBezTo>
                  <a:cubicBezTo>
                    <a:pt x="3391583" y="54378"/>
                    <a:pt x="3431598" y="81201"/>
                    <a:pt x="3465487" y="115090"/>
                  </a:cubicBezTo>
                  <a:cubicBezTo>
                    <a:pt x="3499375" y="148978"/>
                    <a:pt x="3526198" y="188869"/>
                    <a:pt x="3545956" y="234762"/>
                  </a:cubicBezTo>
                  <a:cubicBezTo>
                    <a:pt x="3565839" y="280780"/>
                    <a:pt x="3575780" y="329736"/>
                    <a:pt x="3575780" y="381632"/>
                  </a:cubicBezTo>
                  <a:lnTo>
                    <a:pt x="3575780" y="381632"/>
                  </a:lnTo>
                  <a:lnTo>
                    <a:pt x="3575780" y="706697"/>
                  </a:lnTo>
                  <a:cubicBezTo>
                    <a:pt x="3575780" y="758092"/>
                    <a:pt x="3565839" y="806924"/>
                    <a:pt x="3545956" y="853192"/>
                  </a:cubicBezTo>
                  <a:cubicBezTo>
                    <a:pt x="3526198" y="899460"/>
                    <a:pt x="3499375" y="939539"/>
                    <a:pt x="3465487" y="973427"/>
                  </a:cubicBezTo>
                  <a:cubicBezTo>
                    <a:pt x="3431598" y="1007315"/>
                    <a:pt x="3391708" y="1034138"/>
                    <a:pt x="3345815" y="1053896"/>
                  </a:cubicBezTo>
                  <a:cubicBezTo>
                    <a:pt x="3299797" y="1073654"/>
                    <a:pt x="3250840" y="1083533"/>
                    <a:pt x="3198944" y="1083533"/>
                  </a:cubicBezTo>
                  <a:lnTo>
                    <a:pt x="3198944" y="1083533"/>
                  </a:lnTo>
                  <a:lnTo>
                    <a:pt x="2873879" y="1083533"/>
                  </a:lnTo>
                  <a:cubicBezTo>
                    <a:pt x="2822484" y="1083533"/>
                    <a:pt x="2773652" y="1073654"/>
                    <a:pt x="2727384" y="1053896"/>
                  </a:cubicBezTo>
                  <a:cubicBezTo>
                    <a:pt x="2681116" y="1034138"/>
                    <a:pt x="2641038" y="1007315"/>
                    <a:pt x="2607149" y="973427"/>
                  </a:cubicBezTo>
                  <a:cubicBezTo>
                    <a:pt x="2573261" y="939539"/>
                    <a:pt x="2546438" y="899585"/>
                    <a:pt x="2526680" y="853567"/>
                  </a:cubicBezTo>
                  <a:cubicBezTo>
                    <a:pt x="2506923" y="807549"/>
                    <a:pt x="2497044" y="758593"/>
                    <a:pt x="2497044" y="706697"/>
                  </a:cubicBezTo>
                  <a:close/>
                  <a:moveTo>
                    <a:pt x="2709940" y="381632"/>
                  </a:moveTo>
                  <a:lnTo>
                    <a:pt x="2709940" y="706697"/>
                  </a:lnTo>
                  <a:cubicBezTo>
                    <a:pt x="2709940" y="728956"/>
                    <a:pt x="2714129" y="749714"/>
                    <a:pt x="2722507" y="768972"/>
                  </a:cubicBezTo>
                  <a:cubicBezTo>
                    <a:pt x="2731010" y="788229"/>
                    <a:pt x="2742890" y="805173"/>
                    <a:pt x="2758146" y="819804"/>
                  </a:cubicBezTo>
                  <a:cubicBezTo>
                    <a:pt x="2773527" y="834435"/>
                    <a:pt x="2791097" y="845814"/>
                    <a:pt x="2810854" y="853943"/>
                  </a:cubicBezTo>
                  <a:cubicBezTo>
                    <a:pt x="2830612" y="862071"/>
                    <a:pt x="2851621" y="866135"/>
                    <a:pt x="2873879" y="866135"/>
                  </a:cubicBezTo>
                  <a:lnTo>
                    <a:pt x="2873879" y="866135"/>
                  </a:lnTo>
                  <a:lnTo>
                    <a:pt x="3198944" y="866135"/>
                  </a:lnTo>
                  <a:cubicBezTo>
                    <a:pt x="3244337" y="866135"/>
                    <a:pt x="3282290" y="850941"/>
                    <a:pt x="3312802" y="820554"/>
                  </a:cubicBezTo>
                  <a:cubicBezTo>
                    <a:pt x="3343189" y="790167"/>
                    <a:pt x="3358382" y="752215"/>
                    <a:pt x="3358382" y="706697"/>
                  </a:cubicBezTo>
                  <a:lnTo>
                    <a:pt x="3358382" y="706697"/>
                  </a:lnTo>
                  <a:lnTo>
                    <a:pt x="3358382" y="381632"/>
                  </a:lnTo>
                  <a:cubicBezTo>
                    <a:pt x="3358382" y="359498"/>
                    <a:pt x="3354318" y="338490"/>
                    <a:pt x="3346190" y="318607"/>
                  </a:cubicBezTo>
                  <a:cubicBezTo>
                    <a:pt x="3337937" y="298849"/>
                    <a:pt x="3326557" y="281342"/>
                    <a:pt x="3312051" y="266086"/>
                  </a:cubicBezTo>
                  <a:cubicBezTo>
                    <a:pt x="3297421" y="250705"/>
                    <a:pt x="3280476" y="238826"/>
                    <a:pt x="3261219" y="230447"/>
                  </a:cubicBezTo>
                  <a:cubicBezTo>
                    <a:pt x="3241836" y="221944"/>
                    <a:pt x="3221078" y="217692"/>
                    <a:pt x="3198944" y="217692"/>
                  </a:cubicBezTo>
                  <a:lnTo>
                    <a:pt x="3198944" y="217692"/>
                  </a:lnTo>
                  <a:lnTo>
                    <a:pt x="2873879" y="217692"/>
                  </a:lnTo>
                  <a:cubicBezTo>
                    <a:pt x="2850620" y="217692"/>
                    <a:pt x="2829612" y="222194"/>
                    <a:pt x="2810854" y="231198"/>
                  </a:cubicBezTo>
                  <a:cubicBezTo>
                    <a:pt x="2792097" y="240076"/>
                    <a:pt x="2775028" y="252143"/>
                    <a:pt x="2759647" y="267400"/>
                  </a:cubicBezTo>
                  <a:lnTo>
                    <a:pt x="2759647" y="267400"/>
                  </a:lnTo>
                  <a:cubicBezTo>
                    <a:pt x="2744266" y="282781"/>
                    <a:pt x="2732136" y="299850"/>
                    <a:pt x="2723257" y="318607"/>
                  </a:cubicBezTo>
                  <a:cubicBezTo>
                    <a:pt x="2714379" y="337490"/>
                    <a:pt x="2709940" y="358498"/>
                    <a:pt x="2709940" y="381632"/>
                  </a:cubicBezTo>
                  <a:lnTo>
                    <a:pt x="2709940" y="381632"/>
                  </a:lnTo>
                  <a:close/>
                  <a:moveTo>
                    <a:pt x="4854658" y="1083533"/>
                  </a:moveTo>
                  <a:lnTo>
                    <a:pt x="3772358" y="1083533"/>
                  </a:lnTo>
                  <a:lnTo>
                    <a:pt x="3772358" y="1795"/>
                  </a:lnTo>
                  <a:lnTo>
                    <a:pt x="3986754" y="1795"/>
                  </a:lnTo>
                  <a:lnTo>
                    <a:pt x="3986754" y="864634"/>
                  </a:lnTo>
                  <a:lnTo>
                    <a:pt x="4854658" y="864634"/>
                  </a:lnTo>
                  <a:lnTo>
                    <a:pt x="4854658" y="1083533"/>
                  </a:lnTo>
                  <a:close/>
                  <a:moveTo>
                    <a:pt x="5145585" y="1083533"/>
                  </a:moveTo>
                  <a:lnTo>
                    <a:pt x="4911118" y="1083533"/>
                  </a:lnTo>
                  <a:lnTo>
                    <a:pt x="5335409" y="482"/>
                  </a:lnTo>
                  <a:lnTo>
                    <a:pt x="5570627" y="482"/>
                  </a:lnTo>
                  <a:lnTo>
                    <a:pt x="5997920" y="1083533"/>
                  </a:lnTo>
                  <a:lnTo>
                    <a:pt x="5763453" y="1083533"/>
                  </a:lnTo>
                  <a:lnTo>
                    <a:pt x="5699678" y="924095"/>
                  </a:lnTo>
                  <a:lnTo>
                    <a:pt x="5210861" y="924095"/>
                  </a:lnTo>
                  <a:lnTo>
                    <a:pt x="5145585" y="1083533"/>
                  </a:lnTo>
                  <a:close/>
                  <a:moveTo>
                    <a:pt x="5455644" y="294973"/>
                  </a:moveTo>
                  <a:lnTo>
                    <a:pt x="5294706" y="703696"/>
                  </a:lnTo>
                  <a:lnTo>
                    <a:pt x="5615082" y="703696"/>
                  </a:lnTo>
                  <a:lnTo>
                    <a:pt x="5455644" y="294973"/>
                  </a:lnTo>
                  <a:close/>
                  <a:moveTo>
                    <a:pt x="6905964" y="1082032"/>
                  </a:moveTo>
                  <a:lnTo>
                    <a:pt x="6149292" y="1082032"/>
                  </a:lnTo>
                  <a:lnTo>
                    <a:pt x="6149292" y="1795"/>
                  </a:lnTo>
                  <a:lnTo>
                    <a:pt x="6905964" y="1795"/>
                  </a:lnTo>
                  <a:cubicBezTo>
                    <a:pt x="6951482" y="1795"/>
                    <a:pt x="6993749" y="10111"/>
                    <a:pt x="7032764" y="26742"/>
                  </a:cubicBezTo>
                  <a:cubicBezTo>
                    <a:pt x="7071905" y="43249"/>
                    <a:pt x="7106168" y="66258"/>
                    <a:pt x="7135554" y="95770"/>
                  </a:cubicBezTo>
                  <a:cubicBezTo>
                    <a:pt x="7164941" y="125156"/>
                    <a:pt x="7187950" y="159420"/>
                    <a:pt x="7204581" y="198560"/>
                  </a:cubicBezTo>
                  <a:cubicBezTo>
                    <a:pt x="7221088" y="237575"/>
                    <a:pt x="7229341" y="279842"/>
                    <a:pt x="7229341" y="325360"/>
                  </a:cubicBezTo>
                  <a:lnTo>
                    <a:pt x="7229341" y="325360"/>
                  </a:lnTo>
                  <a:cubicBezTo>
                    <a:pt x="7229341" y="367876"/>
                    <a:pt x="7222089" y="407079"/>
                    <a:pt x="7207583" y="442968"/>
                  </a:cubicBezTo>
                  <a:cubicBezTo>
                    <a:pt x="7192952" y="478858"/>
                    <a:pt x="7172506" y="511620"/>
                    <a:pt x="7146246" y="541257"/>
                  </a:cubicBezTo>
                  <a:lnTo>
                    <a:pt x="7146246" y="541257"/>
                  </a:lnTo>
                  <a:cubicBezTo>
                    <a:pt x="7172506" y="569393"/>
                    <a:pt x="7192952" y="602031"/>
                    <a:pt x="7207583" y="639171"/>
                  </a:cubicBezTo>
                  <a:cubicBezTo>
                    <a:pt x="7222089" y="676310"/>
                    <a:pt x="7229341" y="716138"/>
                    <a:pt x="7229341" y="758655"/>
                  </a:cubicBezTo>
                  <a:lnTo>
                    <a:pt x="7229341" y="758655"/>
                  </a:lnTo>
                  <a:cubicBezTo>
                    <a:pt x="7229341" y="804173"/>
                    <a:pt x="7221088" y="846440"/>
                    <a:pt x="7204581" y="885455"/>
                  </a:cubicBezTo>
                  <a:cubicBezTo>
                    <a:pt x="7187950" y="924470"/>
                    <a:pt x="7164941" y="958609"/>
                    <a:pt x="7135554" y="987870"/>
                  </a:cubicBezTo>
                  <a:cubicBezTo>
                    <a:pt x="7106168" y="1017007"/>
                    <a:pt x="7071904" y="1040016"/>
                    <a:pt x="7032764" y="1056897"/>
                  </a:cubicBezTo>
                  <a:cubicBezTo>
                    <a:pt x="6993749" y="1073654"/>
                    <a:pt x="6951482" y="1082032"/>
                    <a:pt x="6905964" y="1082032"/>
                  </a:cubicBezTo>
                  <a:lnTo>
                    <a:pt x="6905964" y="1082032"/>
                  </a:lnTo>
                  <a:close/>
                  <a:moveTo>
                    <a:pt x="6362188" y="650237"/>
                  </a:moveTo>
                  <a:lnTo>
                    <a:pt x="6362188" y="864634"/>
                  </a:lnTo>
                  <a:lnTo>
                    <a:pt x="6905964" y="864634"/>
                  </a:lnTo>
                  <a:cubicBezTo>
                    <a:pt x="6936601" y="864634"/>
                    <a:pt x="6962049" y="854505"/>
                    <a:pt x="6982307" y="834247"/>
                  </a:cubicBezTo>
                  <a:lnTo>
                    <a:pt x="6982307" y="834247"/>
                  </a:lnTo>
                  <a:cubicBezTo>
                    <a:pt x="7002690" y="813989"/>
                    <a:pt x="7012881" y="788792"/>
                    <a:pt x="7012881" y="758655"/>
                  </a:cubicBezTo>
                  <a:lnTo>
                    <a:pt x="7012881" y="758655"/>
                  </a:lnTo>
                  <a:cubicBezTo>
                    <a:pt x="7012881" y="727518"/>
                    <a:pt x="7002690" y="701633"/>
                    <a:pt x="6982307" y="681000"/>
                  </a:cubicBezTo>
                  <a:cubicBezTo>
                    <a:pt x="6962049" y="660492"/>
                    <a:pt x="6936601" y="650237"/>
                    <a:pt x="6905964" y="650237"/>
                  </a:cubicBezTo>
                  <a:lnTo>
                    <a:pt x="6905964" y="650237"/>
                  </a:lnTo>
                  <a:lnTo>
                    <a:pt x="6362188" y="650237"/>
                  </a:lnTo>
                  <a:close/>
                  <a:moveTo>
                    <a:pt x="6362188" y="214879"/>
                  </a:moveTo>
                  <a:lnTo>
                    <a:pt x="6362188" y="432840"/>
                  </a:lnTo>
                  <a:lnTo>
                    <a:pt x="6905964" y="432840"/>
                  </a:lnTo>
                  <a:cubicBezTo>
                    <a:pt x="6936601" y="432840"/>
                    <a:pt x="6962049" y="422711"/>
                    <a:pt x="6982307" y="402453"/>
                  </a:cubicBezTo>
                  <a:lnTo>
                    <a:pt x="6982307" y="402453"/>
                  </a:lnTo>
                  <a:cubicBezTo>
                    <a:pt x="7002690" y="376317"/>
                    <a:pt x="7012881" y="350620"/>
                    <a:pt x="7012881" y="325360"/>
                  </a:cubicBezTo>
                  <a:lnTo>
                    <a:pt x="7012881" y="325360"/>
                  </a:lnTo>
                  <a:cubicBezTo>
                    <a:pt x="7012881" y="295223"/>
                    <a:pt x="7002252" y="269275"/>
                    <a:pt x="6980994" y="247517"/>
                  </a:cubicBezTo>
                  <a:cubicBezTo>
                    <a:pt x="6959610" y="225758"/>
                    <a:pt x="6934601" y="214879"/>
                    <a:pt x="6905964" y="214879"/>
                  </a:cubicBezTo>
                  <a:lnTo>
                    <a:pt x="6905964" y="214879"/>
                  </a:lnTo>
                  <a:lnTo>
                    <a:pt x="6362188" y="21487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KR" dirty="0"/>
            </a:p>
          </p:txBody>
        </p:sp>
        <p:sp>
          <p:nvSpPr>
            <p:cNvPr id="12" name="Graphic 29">
              <a:extLst>
                <a:ext uri="{FF2B5EF4-FFF2-40B4-BE49-F238E27FC236}">
                  <a16:creationId xmlns:a16="http://schemas.microsoft.com/office/drawing/2014/main" id="{990135BF-BAF9-1B40-A308-13FDCEA8232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-196243" y="5622777"/>
              <a:ext cx="3928719" cy="4115283"/>
            </a:xfrm>
            <a:custGeom>
              <a:avLst/>
              <a:gdLst>
                <a:gd name="connsiteX0" fmla="*/ 1428209 w 3467508"/>
                <a:gd name="connsiteY0" fmla="*/ 3438852 h 3632172"/>
                <a:gd name="connsiteX1" fmla="*/ 995377 w 3467508"/>
                <a:gd name="connsiteY1" fmla="*/ 2521966 h 3632172"/>
                <a:gd name="connsiteX2" fmla="*/ 487826 w 3467508"/>
                <a:gd name="connsiteY2" fmla="*/ 2521966 h 3632172"/>
                <a:gd name="connsiteX3" fmla="*/ 165848 w 3467508"/>
                <a:gd name="connsiteY3" fmla="*/ 2285196 h 3632172"/>
                <a:gd name="connsiteX4" fmla="*/ 165848 w 3467508"/>
                <a:gd name="connsiteY4" fmla="*/ 2285196 h 3632172"/>
                <a:gd name="connsiteX5" fmla="*/ 295399 w 3467508"/>
                <a:gd name="connsiteY5" fmla="*/ 1907607 h 3632172"/>
                <a:gd name="connsiteX6" fmla="*/ 295399 w 3467508"/>
                <a:gd name="connsiteY6" fmla="*/ 1907607 h 3632172"/>
                <a:gd name="connsiteX7" fmla="*/ 603686 w 3467508"/>
                <a:gd name="connsiteY7" fmla="*/ 1692139 h 3632172"/>
                <a:gd name="connsiteX8" fmla="*/ 32435 w 3467508"/>
                <a:gd name="connsiteY8" fmla="*/ 482074 h 3632172"/>
                <a:gd name="connsiteX9" fmla="*/ 116569 w 3467508"/>
                <a:gd name="connsiteY9" fmla="*/ 83206 h 3632172"/>
                <a:gd name="connsiteX10" fmla="*/ 116569 w 3467508"/>
                <a:gd name="connsiteY10" fmla="*/ 83206 h 3632172"/>
                <a:gd name="connsiteX11" fmla="*/ 523323 w 3467508"/>
                <a:gd name="connsiteY11" fmla="*/ 56624 h 3632172"/>
                <a:gd name="connsiteX12" fmla="*/ 523323 w 3467508"/>
                <a:gd name="connsiteY12" fmla="*/ 56624 h 3632172"/>
                <a:gd name="connsiteX13" fmla="*/ 451805 w 3467508"/>
                <a:gd name="connsiteY13" fmla="*/ 164964 h 3632172"/>
                <a:gd name="connsiteX14" fmla="*/ 526500 w 3467508"/>
                <a:gd name="connsiteY14" fmla="*/ 58773 h 3632172"/>
                <a:gd name="connsiteX15" fmla="*/ 1343435 w 3467508"/>
                <a:gd name="connsiteY15" fmla="*/ 633726 h 3632172"/>
                <a:gd name="connsiteX16" fmla="*/ 1723377 w 3467508"/>
                <a:gd name="connsiteY16" fmla="*/ 389071 h 3632172"/>
                <a:gd name="connsiteX17" fmla="*/ 2116189 w 3467508"/>
                <a:gd name="connsiteY17" fmla="*/ 634709 h 3632172"/>
                <a:gd name="connsiteX18" fmla="*/ 2940346 w 3467508"/>
                <a:gd name="connsiteY18" fmla="*/ 58567 h 3632172"/>
                <a:gd name="connsiteX19" fmla="*/ 3014744 w 3467508"/>
                <a:gd name="connsiteY19" fmla="*/ 164964 h 3632172"/>
                <a:gd name="connsiteX20" fmla="*/ 2943203 w 3467508"/>
                <a:gd name="connsiteY20" fmla="*/ 56624 h 3632172"/>
                <a:gd name="connsiteX21" fmla="*/ 3129528 w 3467508"/>
                <a:gd name="connsiteY21" fmla="*/ 8 h 3632172"/>
                <a:gd name="connsiteX22" fmla="*/ 3129528 w 3467508"/>
                <a:gd name="connsiteY22" fmla="*/ 8 h 3632172"/>
                <a:gd name="connsiteX23" fmla="*/ 3349979 w 3467508"/>
                <a:gd name="connsiteY23" fmla="*/ 83206 h 3632172"/>
                <a:gd name="connsiteX24" fmla="*/ 3349979 w 3467508"/>
                <a:gd name="connsiteY24" fmla="*/ 83206 h 3632172"/>
                <a:gd name="connsiteX25" fmla="*/ 3434068 w 3467508"/>
                <a:gd name="connsiteY25" fmla="*/ 482097 h 3632172"/>
                <a:gd name="connsiteX26" fmla="*/ 3434068 w 3467508"/>
                <a:gd name="connsiteY26" fmla="*/ 482097 h 3632172"/>
                <a:gd name="connsiteX27" fmla="*/ 2858955 w 3467508"/>
                <a:gd name="connsiteY27" fmla="*/ 1700391 h 3632172"/>
                <a:gd name="connsiteX28" fmla="*/ 3153573 w 3467508"/>
                <a:gd name="connsiteY28" fmla="*/ 1907721 h 3632172"/>
                <a:gd name="connsiteX29" fmla="*/ 3282803 w 3467508"/>
                <a:gd name="connsiteY29" fmla="*/ 2285561 h 3632172"/>
                <a:gd name="connsiteX30" fmla="*/ 3282803 w 3467508"/>
                <a:gd name="connsiteY30" fmla="*/ 2285561 h 3632172"/>
                <a:gd name="connsiteX31" fmla="*/ 2960962 w 3467508"/>
                <a:gd name="connsiteY31" fmla="*/ 2521966 h 3632172"/>
                <a:gd name="connsiteX32" fmla="*/ 2960962 w 3467508"/>
                <a:gd name="connsiteY32" fmla="*/ 2521966 h 3632172"/>
                <a:gd name="connsiteX33" fmla="*/ 2660995 w 3467508"/>
                <a:gd name="connsiteY33" fmla="*/ 2521966 h 3632172"/>
                <a:gd name="connsiteX34" fmla="*/ 2785288 w 3467508"/>
                <a:gd name="connsiteY34" fmla="*/ 2262339 h 3632172"/>
                <a:gd name="connsiteX35" fmla="*/ 2960962 w 3467508"/>
                <a:gd name="connsiteY35" fmla="*/ 2262339 h 3632172"/>
                <a:gd name="connsiteX36" fmla="*/ 3035062 w 3467508"/>
                <a:gd name="connsiteY36" fmla="*/ 2207872 h 3632172"/>
                <a:gd name="connsiteX37" fmla="*/ 3035062 w 3467508"/>
                <a:gd name="connsiteY37" fmla="*/ 2207872 h 3632172"/>
                <a:gd name="connsiteX38" fmla="*/ 3004755 w 3467508"/>
                <a:gd name="connsiteY38" fmla="*/ 2120492 h 3632172"/>
                <a:gd name="connsiteX39" fmla="*/ 3004755 w 3467508"/>
                <a:gd name="connsiteY39" fmla="*/ 2120492 h 3632172"/>
                <a:gd name="connsiteX40" fmla="*/ 2746455 w 3467508"/>
                <a:gd name="connsiteY40" fmla="*/ 1938737 h 3632172"/>
                <a:gd name="connsiteX41" fmla="*/ 2593705 w 3467508"/>
                <a:gd name="connsiteY41" fmla="*/ 2262339 h 3632172"/>
                <a:gd name="connsiteX42" fmla="*/ 2403470 w 3467508"/>
                <a:gd name="connsiteY42" fmla="*/ 2665276 h 3632172"/>
                <a:gd name="connsiteX43" fmla="*/ 2038293 w 3467508"/>
                <a:gd name="connsiteY43" fmla="*/ 3438852 h 3632172"/>
                <a:gd name="connsiteX44" fmla="*/ 1733251 w 3467508"/>
                <a:gd name="connsiteY44" fmla="*/ 3632172 h 3632172"/>
                <a:gd name="connsiteX45" fmla="*/ 1733251 w 3467508"/>
                <a:gd name="connsiteY45" fmla="*/ 3632172 h 3632172"/>
                <a:gd name="connsiteX46" fmla="*/ 1428209 w 3467508"/>
                <a:gd name="connsiteY46" fmla="*/ 3438852 h 3632172"/>
                <a:gd name="connsiteX47" fmla="*/ 1663013 w 3467508"/>
                <a:gd name="connsiteY47" fmla="*/ 3327999 h 3632172"/>
                <a:gd name="connsiteX48" fmla="*/ 1733251 w 3467508"/>
                <a:gd name="connsiteY48" fmla="*/ 3372523 h 3632172"/>
                <a:gd name="connsiteX49" fmla="*/ 1733251 w 3467508"/>
                <a:gd name="connsiteY49" fmla="*/ 3372523 h 3632172"/>
                <a:gd name="connsiteX50" fmla="*/ 1803489 w 3467508"/>
                <a:gd name="connsiteY50" fmla="*/ 3327999 h 3632172"/>
                <a:gd name="connsiteX51" fmla="*/ 1803489 w 3467508"/>
                <a:gd name="connsiteY51" fmla="*/ 3327999 h 3632172"/>
                <a:gd name="connsiteX52" fmla="*/ 2184003 w 3467508"/>
                <a:gd name="connsiteY52" fmla="*/ 2521966 h 3632172"/>
                <a:gd name="connsiteX53" fmla="*/ 1282523 w 3467508"/>
                <a:gd name="connsiteY53" fmla="*/ 2521966 h 3632172"/>
                <a:gd name="connsiteX54" fmla="*/ 443645 w 3467508"/>
                <a:gd name="connsiteY54" fmla="*/ 2120789 h 3632172"/>
                <a:gd name="connsiteX55" fmla="*/ 413657 w 3467508"/>
                <a:gd name="connsiteY55" fmla="*/ 2207826 h 3632172"/>
                <a:gd name="connsiteX56" fmla="*/ 413657 w 3467508"/>
                <a:gd name="connsiteY56" fmla="*/ 2207826 h 3632172"/>
                <a:gd name="connsiteX57" fmla="*/ 487826 w 3467508"/>
                <a:gd name="connsiteY57" fmla="*/ 2262339 h 3632172"/>
                <a:gd name="connsiteX58" fmla="*/ 487826 w 3467508"/>
                <a:gd name="connsiteY58" fmla="*/ 2262339 h 3632172"/>
                <a:gd name="connsiteX59" fmla="*/ 709877 w 3467508"/>
                <a:gd name="connsiteY59" fmla="*/ 2262339 h 3632172"/>
                <a:gd name="connsiteX60" fmla="*/ 709877 w 3467508"/>
                <a:gd name="connsiteY60" fmla="*/ 2265104 h 3632172"/>
                <a:gd name="connsiteX61" fmla="*/ 1449923 w 3467508"/>
                <a:gd name="connsiteY61" fmla="*/ 2265104 h 3632172"/>
                <a:gd name="connsiteX62" fmla="*/ 1449923 w 3467508"/>
                <a:gd name="connsiteY62" fmla="*/ 2262339 h 3632172"/>
                <a:gd name="connsiteX63" fmla="*/ 2306559 w 3467508"/>
                <a:gd name="connsiteY63" fmla="*/ 2262339 h 3632172"/>
                <a:gd name="connsiteX64" fmla="*/ 2530964 w 3467508"/>
                <a:gd name="connsiteY64" fmla="*/ 1787040 h 3632172"/>
                <a:gd name="connsiteX65" fmla="*/ 1728703 w 3467508"/>
                <a:gd name="connsiteY65" fmla="*/ 1222393 h 3632172"/>
                <a:gd name="connsiteX66" fmla="*/ 931973 w 3467508"/>
                <a:gd name="connsiteY66" fmla="*/ 1779383 h 3632172"/>
                <a:gd name="connsiteX67" fmla="*/ 1075648 w 3467508"/>
                <a:gd name="connsiteY67" fmla="*/ 2083808 h 3632172"/>
                <a:gd name="connsiteX68" fmla="*/ 788549 w 3467508"/>
                <a:gd name="connsiteY68" fmla="*/ 2083808 h 3632172"/>
                <a:gd name="connsiteX69" fmla="*/ 716093 w 3467508"/>
                <a:gd name="connsiteY69" fmla="*/ 1930327 h 3632172"/>
                <a:gd name="connsiteX70" fmla="*/ 2643463 w 3467508"/>
                <a:gd name="connsiteY70" fmla="*/ 1548716 h 3632172"/>
                <a:gd name="connsiteX71" fmla="*/ 3199310 w 3467508"/>
                <a:gd name="connsiteY71" fmla="*/ 371243 h 3632172"/>
                <a:gd name="connsiteX72" fmla="*/ 3179927 w 3467508"/>
                <a:gd name="connsiteY72" fmla="*/ 279383 h 3632172"/>
                <a:gd name="connsiteX73" fmla="*/ 3179927 w 3467508"/>
                <a:gd name="connsiteY73" fmla="*/ 279383 h 3632172"/>
                <a:gd name="connsiteX74" fmla="*/ 3086489 w 3467508"/>
                <a:gd name="connsiteY74" fmla="*/ 273166 h 3632172"/>
                <a:gd name="connsiteX75" fmla="*/ 3086489 w 3467508"/>
                <a:gd name="connsiteY75" fmla="*/ 273166 h 3632172"/>
                <a:gd name="connsiteX76" fmla="*/ 2128143 w 3467508"/>
                <a:gd name="connsiteY76" fmla="*/ 943157 h 3632172"/>
                <a:gd name="connsiteX77" fmla="*/ 2053287 w 3467508"/>
                <a:gd name="connsiteY77" fmla="*/ 897306 h 3632172"/>
                <a:gd name="connsiteX78" fmla="*/ 2051344 w 3467508"/>
                <a:gd name="connsiteY78" fmla="*/ 900392 h 3632172"/>
                <a:gd name="connsiteX79" fmla="*/ 1725435 w 3467508"/>
                <a:gd name="connsiteY79" fmla="*/ 696559 h 3632172"/>
                <a:gd name="connsiteX80" fmla="*/ 1410450 w 3467508"/>
                <a:gd name="connsiteY80" fmla="*/ 899341 h 3632172"/>
                <a:gd name="connsiteX81" fmla="*/ 1410358 w 3467508"/>
                <a:gd name="connsiteY81" fmla="*/ 899227 h 3632172"/>
                <a:gd name="connsiteX82" fmla="*/ 1336807 w 3467508"/>
                <a:gd name="connsiteY82" fmla="*/ 946540 h 3632172"/>
                <a:gd name="connsiteX83" fmla="*/ 380013 w 3467508"/>
                <a:gd name="connsiteY83" fmla="*/ 273166 h 3632172"/>
                <a:gd name="connsiteX84" fmla="*/ 286575 w 3467508"/>
                <a:gd name="connsiteY84" fmla="*/ 279383 h 3632172"/>
                <a:gd name="connsiteX85" fmla="*/ 286575 w 3467508"/>
                <a:gd name="connsiteY85" fmla="*/ 279383 h 3632172"/>
                <a:gd name="connsiteX86" fmla="*/ 267216 w 3467508"/>
                <a:gd name="connsiteY86" fmla="*/ 371243 h 3632172"/>
                <a:gd name="connsiteX87" fmla="*/ 267216 w 3467508"/>
                <a:gd name="connsiteY87" fmla="*/ 371243 h 3632172"/>
                <a:gd name="connsiteX88" fmla="*/ 819519 w 3467508"/>
                <a:gd name="connsiteY88" fmla="*/ 1541195 h 3632172"/>
                <a:gd name="connsiteX89" fmla="*/ 1502904 w 3467508"/>
                <a:gd name="connsiteY89" fmla="*/ 1063473 h 3632172"/>
                <a:gd name="connsiteX90" fmla="*/ 1732086 w 3467508"/>
                <a:gd name="connsiteY90" fmla="*/ 908438 h 3632172"/>
                <a:gd name="connsiteX91" fmla="*/ 2147821 w 3467508"/>
                <a:gd name="connsiteY91" fmla="*/ 1204063 h 3632172"/>
                <a:gd name="connsiteX92" fmla="*/ 2150839 w 3467508"/>
                <a:gd name="connsiteY92" fmla="*/ 1202029 h 363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467508" h="3632172">
                  <a:moveTo>
                    <a:pt x="1428209" y="3438852"/>
                  </a:moveTo>
                  <a:lnTo>
                    <a:pt x="995377" y="2521966"/>
                  </a:lnTo>
                  <a:lnTo>
                    <a:pt x="487826" y="2521966"/>
                  </a:lnTo>
                  <a:cubicBezTo>
                    <a:pt x="337135" y="2521966"/>
                    <a:pt x="210761" y="2429008"/>
                    <a:pt x="165848" y="2285196"/>
                  </a:cubicBezTo>
                  <a:lnTo>
                    <a:pt x="165848" y="2285196"/>
                  </a:lnTo>
                  <a:cubicBezTo>
                    <a:pt x="120958" y="2141337"/>
                    <a:pt x="171996" y="1992999"/>
                    <a:pt x="295399" y="1907607"/>
                  </a:cubicBezTo>
                  <a:lnTo>
                    <a:pt x="295399" y="1907607"/>
                  </a:lnTo>
                  <a:lnTo>
                    <a:pt x="603686" y="1692139"/>
                  </a:lnTo>
                  <a:lnTo>
                    <a:pt x="32435" y="482074"/>
                  </a:lnTo>
                  <a:cubicBezTo>
                    <a:pt x="-32889" y="343701"/>
                    <a:pt x="938" y="183432"/>
                    <a:pt x="116569" y="83206"/>
                  </a:cubicBezTo>
                  <a:lnTo>
                    <a:pt x="116569" y="83206"/>
                  </a:lnTo>
                  <a:cubicBezTo>
                    <a:pt x="232201" y="-17043"/>
                    <a:pt x="395647" y="-27693"/>
                    <a:pt x="523323" y="56624"/>
                  </a:cubicBezTo>
                  <a:lnTo>
                    <a:pt x="523323" y="56624"/>
                  </a:lnTo>
                  <a:lnTo>
                    <a:pt x="451805" y="164964"/>
                  </a:lnTo>
                  <a:lnTo>
                    <a:pt x="526500" y="58773"/>
                  </a:lnTo>
                  <a:lnTo>
                    <a:pt x="1343435" y="633726"/>
                  </a:lnTo>
                  <a:lnTo>
                    <a:pt x="1723377" y="389071"/>
                  </a:lnTo>
                  <a:lnTo>
                    <a:pt x="2116189" y="634709"/>
                  </a:lnTo>
                  <a:lnTo>
                    <a:pt x="2940346" y="58567"/>
                  </a:lnTo>
                  <a:lnTo>
                    <a:pt x="3014744" y="164964"/>
                  </a:lnTo>
                  <a:lnTo>
                    <a:pt x="2943203" y="56624"/>
                  </a:lnTo>
                  <a:cubicBezTo>
                    <a:pt x="3000619" y="18728"/>
                    <a:pt x="3065233" y="-14"/>
                    <a:pt x="3129528" y="8"/>
                  </a:cubicBezTo>
                  <a:lnTo>
                    <a:pt x="3129528" y="8"/>
                  </a:lnTo>
                  <a:cubicBezTo>
                    <a:pt x="3208200" y="8"/>
                    <a:pt x="3286347" y="28031"/>
                    <a:pt x="3349979" y="83206"/>
                  </a:cubicBezTo>
                  <a:lnTo>
                    <a:pt x="3349979" y="83206"/>
                  </a:lnTo>
                  <a:cubicBezTo>
                    <a:pt x="3465610" y="183432"/>
                    <a:pt x="3499415" y="343724"/>
                    <a:pt x="3434068" y="482097"/>
                  </a:cubicBezTo>
                  <a:lnTo>
                    <a:pt x="3434068" y="482097"/>
                  </a:lnTo>
                  <a:lnTo>
                    <a:pt x="2858955" y="1700391"/>
                  </a:lnTo>
                  <a:lnTo>
                    <a:pt x="3153573" y="1907721"/>
                  </a:lnTo>
                  <a:cubicBezTo>
                    <a:pt x="3277113" y="1993662"/>
                    <a:pt x="3327853" y="2141954"/>
                    <a:pt x="3282803" y="2285561"/>
                  </a:cubicBezTo>
                  <a:lnTo>
                    <a:pt x="3282803" y="2285561"/>
                  </a:lnTo>
                  <a:cubicBezTo>
                    <a:pt x="3237799" y="2429169"/>
                    <a:pt x="3111450" y="2521966"/>
                    <a:pt x="2960962" y="2521966"/>
                  </a:cubicBezTo>
                  <a:lnTo>
                    <a:pt x="2960962" y="2521966"/>
                  </a:lnTo>
                  <a:lnTo>
                    <a:pt x="2660995" y="2521966"/>
                  </a:lnTo>
                  <a:lnTo>
                    <a:pt x="2785288" y="2262339"/>
                  </a:lnTo>
                  <a:lnTo>
                    <a:pt x="2960962" y="2262339"/>
                  </a:lnTo>
                  <a:cubicBezTo>
                    <a:pt x="3012458" y="2262339"/>
                    <a:pt x="3029898" y="2224284"/>
                    <a:pt x="3035062" y="2207872"/>
                  </a:cubicBezTo>
                  <a:lnTo>
                    <a:pt x="3035062" y="2207872"/>
                  </a:lnTo>
                  <a:cubicBezTo>
                    <a:pt x="3040206" y="2191530"/>
                    <a:pt x="3047565" y="2150298"/>
                    <a:pt x="3004755" y="2120492"/>
                  </a:cubicBezTo>
                  <a:lnTo>
                    <a:pt x="3004755" y="2120492"/>
                  </a:lnTo>
                  <a:lnTo>
                    <a:pt x="2746455" y="1938737"/>
                  </a:lnTo>
                  <a:lnTo>
                    <a:pt x="2593705" y="2262339"/>
                  </a:lnTo>
                  <a:lnTo>
                    <a:pt x="2403470" y="2665276"/>
                  </a:lnTo>
                  <a:lnTo>
                    <a:pt x="2038293" y="3438852"/>
                  </a:lnTo>
                  <a:cubicBezTo>
                    <a:pt x="1981998" y="3558093"/>
                    <a:pt x="1865109" y="3632172"/>
                    <a:pt x="1733251" y="3632172"/>
                  </a:cubicBezTo>
                  <a:lnTo>
                    <a:pt x="1733251" y="3632172"/>
                  </a:lnTo>
                  <a:cubicBezTo>
                    <a:pt x="1601393" y="3632172"/>
                    <a:pt x="1484527" y="3558093"/>
                    <a:pt x="1428209" y="3438852"/>
                  </a:cubicBezTo>
                  <a:moveTo>
                    <a:pt x="1663013" y="3327999"/>
                  </a:moveTo>
                  <a:cubicBezTo>
                    <a:pt x="1681984" y="3368180"/>
                    <a:pt x="1718440" y="3372523"/>
                    <a:pt x="1733251" y="3372523"/>
                  </a:cubicBezTo>
                  <a:lnTo>
                    <a:pt x="1733251" y="3372523"/>
                  </a:lnTo>
                  <a:cubicBezTo>
                    <a:pt x="1748062" y="3372523"/>
                    <a:pt x="1784518" y="3368180"/>
                    <a:pt x="1803489" y="3327999"/>
                  </a:cubicBezTo>
                  <a:lnTo>
                    <a:pt x="1803489" y="3327999"/>
                  </a:lnTo>
                  <a:lnTo>
                    <a:pt x="2184003" y="2521966"/>
                  </a:lnTo>
                  <a:lnTo>
                    <a:pt x="1282523" y="2521966"/>
                  </a:lnTo>
                  <a:close/>
                  <a:moveTo>
                    <a:pt x="443645" y="2120789"/>
                  </a:moveTo>
                  <a:cubicBezTo>
                    <a:pt x="401247" y="2150115"/>
                    <a:pt x="408583" y="2191393"/>
                    <a:pt x="413657" y="2207826"/>
                  </a:cubicBezTo>
                  <a:lnTo>
                    <a:pt x="413657" y="2207826"/>
                  </a:lnTo>
                  <a:cubicBezTo>
                    <a:pt x="418823" y="2224192"/>
                    <a:pt x="436285" y="2262339"/>
                    <a:pt x="487826" y="2262339"/>
                  </a:cubicBezTo>
                  <a:lnTo>
                    <a:pt x="487826" y="2262339"/>
                  </a:lnTo>
                  <a:lnTo>
                    <a:pt x="709877" y="2262339"/>
                  </a:lnTo>
                  <a:lnTo>
                    <a:pt x="709877" y="2265104"/>
                  </a:lnTo>
                  <a:lnTo>
                    <a:pt x="1449923" y="2265104"/>
                  </a:lnTo>
                  <a:lnTo>
                    <a:pt x="1449923" y="2262339"/>
                  </a:lnTo>
                  <a:lnTo>
                    <a:pt x="2306559" y="2262339"/>
                  </a:lnTo>
                  <a:lnTo>
                    <a:pt x="2530964" y="1787040"/>
                  </a:lnTo>
                  <a:lnTo>
                    <a:pt x="1728703" y="1222393"/>
                  </a:lnTo>
                  <a:lnTo>
                    <a:pt x="931973" y="1779383"/>
                  </a:lnTo>
                  <a:lnTo>
                    <a:pt x="1075648" y="2083808"/>
                  </a:lnTo>
                  <a:lnTo>
                    <a:pt x="788549" y="2083808"/>
                  </a:lnTo>
                  <a:lnTo>
                    <a:pt x="716093" y="1930327"/>
                  </a:lnTo>
                  <a:close/>
                  <a:moveTo>
                    <a:pt x="2643463" y="1548716"/>
                  </a:moveTo>
                  <a:lnTo>
                    <a:pt x="3199310" y="371243"/>
                  </a:lnTo>
                  <a:cubicBezTo>
                    <a:pt x="3221960" y="323176"/>
                    <a:pt x="3193343" y="290994"/>
                    <a:pt x="3179927" y="279383"/>
                  </a:cubicBezTo>
                  <a:lnTo>
                    <a:pt x="3179927" y="279383"/>
                  </a:lnTo>
                  <a:cubicBezTo>
                    <a:pt x="3166601" y="267818"/>
                    <a:pt x="3130785" y="244138"/>
                    <a:pt x="3086489" y="273166"/>
                  </a:cubicBezTo>
                  <a:lnTo>
                    <a:pt x="3086489" y="273166"/>
                  </a:lnTo>
                  <a:lnTo>
                    <a:pt x="2128143" y="943157"/>
                  </a:lnTo>
                  <a:lnTo>
                    <a:pt x="2053287" y="897306"/>
                  </a:lnTo>
                  <a:lnTo>
                    <a:pt x="2051344" y="900392"/>
                  </a:lnTo>
                  <a:lnTo>
                    <a:pt x="1725435" y="696559"/>
                  </a:lnTo>
                  <a:lnTo>
                    <a:pt x="1410450" y="899341"/>
                  </a:lnTo>
                  <a:lnTo>
                    <a:pt x="1410358" y="899227"/>
                  </a:lnTo>
                  <a:lnTo>
                    <a:pt x="1336807" y="946540"/>
                  </a:lnTo>
                  <a:lnTo>
                    <a:pt x="380013" y="273166"/>
                  </a:lnTo>
                  <a:cubicBezTo>
                    <a:pt x="335786" y="244138"/>
                    <a:pt x="299969" y="267818"/>
                    <a:pt x="286575" y="279383"/>
                  </a:cubicBezTo>
                  <a:lnTo>
                    <a:pt x="286575" y="279383"/>
                  </a:lnTo>
                  <a:cubicBezTo>
                    <a:pt x="273205" y="290994"/>
                    <a:pt x="244543" y="323176"/>
                    <a:pt x="267216" y="371243"/>
                  </a:cubicBezTo>
                  <a:lnTo>
                    <a:pt x="267216" y="371243"/>
                  </a:lnTo>
                  <a:lnTo>
                    <a:pt x="819519" y="1541195"/>
                  </a:lnTo>
                  <a:lnTo>
                    <a:pt x="1502904" y="1063473"/>
                  </a:lnTo>
                  <a:lnTo>
                    <a:pt x="1732086" y="908438"/>
                  </a:lnTo>
                  <a:lnTo>
                    <a:pt x="2147821" y="1204063"/>
                  </a:lnTo>
                  <a:lnTo>
                    <a:pt x="2150839" y="1202029"/>
                  </a:lnTo>
                  <a:close/>
                </a:path>
              </a:pathLst>
            </a:custGeom>
            <a:gradFill>
              <a:gsLst>
                <a:gs pos="0">
                  <a:srgbClr val="18E8D9"/>
                </a:gs>
                <a:gs pos="74000">
                  <a:srgbClr val="479FE4"/>
                </a:gs>
                <a:gs pos="83000">
                  <a:srgbClr val="479FE4"/>
                </a:gs>
                <a:gs pos="100000">
                  <a:srgbClr val="5F79EA"/>
                </a:gs>
              </a:gsLst>
              <a:lin ang="5400000" scaled="1"/>
            </a:gradFill>
            <a:ln w="2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 dirty="0"/>
            </a:p>
          </p:txBody>
        </p:sp>
        <p:sp>
          <p:nvSpPr>
            <p:cNvPr id="13" name="Graphic 29">
              <a:extLst>
                <a:ext uri="{FF2B5EF4-FFF2-40B4-BE49-F238E27FC236}">
                  <a16:creationId xmlns:a16="http://schemas.microsoft.com/office/drawing/2014/main" id="{4C163153-C02F-D645-BB1F-9425C26234A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958221" y="8919491"/>
              <a:ext cx="6464302" cy="522737"/>
            </a:xfrm>
            <a:custGeom>
              <a:avLst/>
              <a:gdLst>
                <a:gd name="connsiteX0" fmla="*/ 119429 w 4787631"/>
                <a:gd name="connsiteY0" fmla="*/ 381370 h 387152"/>
                <a:gd name="connsiteX1" fmla="*/ 695 w 4787631"/>
                <a:gd name="connsiteY1" fmla="*/ 381370 h 387152"/>
                <a:gd name="connsiteX2" fmla="*/ 132746 w 4787631"/>
                <a:gd name="connsiteY2" fmla="*/ 20103 h 387152"/>
                <a:gd name="connsiteX3" fmla="*/ 267800 w 4787631"/>
                <a:gd name="connsiteY3" fmla="*/ 20103 h 387152"/>
                <a:gd name="connsiteX4" fmla="*/ 399476 w 4787631"/>
                <a:gd name="connsiteY4" fmla="*/ 381370 h 387152"/>
                <a:gd name="connsiteX5" fmla="*/ 276615 w 4787631"/>
                <a:gd name="connsiteY5" fmla="*/ 381370 h 387152"/>
                <a:gd name="connsiteX6" fmla="*/ 261234 w 4787631"/>
                <a:gd name="connsiteY6" fmla="*/ 330350 h 387152"/>
                <a:gd name="connsiteX7" fmla="*/ 134810 w 4787631"/>
                <a:gd name="connsiteY7" fmla="*/ 330350 h 387152"/>
                <a:gd name="connsiteX8" fmla="*/ 119429 w 4787631"/>
                <a:gd name="connsiteY8" fmla="*/ 381370 h 387152"/>
                <a:gd name="connsiteX9" fmla="*/ 197272 w 4787631"/>
                <a:gd name="connsiteY9" fmla="*/ 120830 h 387152"/>
                <a:gd name="connsiteX10" fmla="*/ 159007 w 4787631"/>
                <a:gd name="connsiteY10" fmla="*/ 249505 h 387152"/>
                <a:gd name="connsiteX11" fmla="*/ 237225 w 4787631"/>
                <a:gd name="connsiteY11" fmla="*/ 249505 h 387152"/>
                <a:gd name="connsiteX12" fmla="*/ 199523 w 4787631"/>
                <a:gd name="connsiteY12" fmla="*/ 120830 h 387152"/>
                <a:gd name="connsiteX13" fmla="*/ 197272 w 4787631"/>
                <a:gd name="connsiteY13" fmla="*/ 120830 h 387152"/>
                <a:gd name="connsiteX14" fmla="*/ 423111 w 4787631"/>
                <a:gd name="connsiteY14" fmla="*/ 242565 h 387152"/>
                <a:gd name="connsiteX15" fmla="*/ 423111 w 4787631"/>
                <a:gd name="connsiteY15" fmla="*/ 242565 h 387152"/>
                <a:gd name="connsiteX16" fmla="*/ 464752 w 4787631"/>
                <a:gd name="connsiteY16" fmla="*/ 134523 h 387152"/>
                <a:gd name="connsiteX17" fmla="*/ 578984 w 4787631"/>
                <a:gd name="connsiteY17" fmla="*/ 97758 h 387152"/>
                <a:gd name="connsiteX18" fmla="*/ 578984 w 4787631"/>
                <a:gd name="connsiteY18" fmla="*/ 97758 h 387152"/>
                <a:gd name="connsiteX19" fmla="*/ 695468 w 4787631"/>
                <a:gd name="connsiteY19" fmla="*/ 133585 h 387152"/>
                <a:gd name="connsiteX20" fmla="*/ 735421 w 4787631"/>
                <a:gd name="connsiteY20" fmla="*/ 242565 h 387152"/>
                <a:gd name="connsiteX21" fmla="*/ 735421 w 4787631"/>
                <a:gd name="connsiteY21" fmla="*/ 242565 h 387152"/>
                <a:gd name="connsiteX22" fmla="*/ 735421 w 4787631"/>
                <a:gd name="connsiteY22" fmla="*/ 260572 h 387152"/>
                <a:gd name="connsiteX23" fmla="*/ 527589 w 4787631"/>
                <a:gd name="connsiteY23" fmla="*/ 260572 h 387152"/>
                <a:gd name="connsiteX24" fmla="*/ 540719 w 4787631"/>
                <a:gd name="connsiteY24" fmla="*/ 305590 h 387152"/>
                <a:gd name="connsiteX25" fmla="*/ 583111 w 4787631"/>
                <a:gd name="connsiteY25" fmla="*/ 320783 h 387152"/>
                <a:gd name="connsiteX26" fmla="*/ 583111 w 4787631"/>
                <a:gd name="connsiteY26" fmla="*/ 320783 h 387152"/>
                <a:gd name="connsiteX27" fmla="*/ 621939 w 4787631"/>
                <a:gd name="connsiteY27" fmla="*/ 309904 h 387152"/>
                <a:gd name="connsiteX28" fmla="*/ 634131 w 4787631"/>
                <a:gd name="connsiteY28" fmla="*/ 280643 h 387152"/>
                <a:gd name="connsiteX29" fmla="*/ 634131 w 4787631"/>
                <a:gd name="connsiteY29" fmla="*/ 280643 h 387152"/>
                <a:gd name="connsiteX30" fmla="*/ 735421 w 4787631"/>
                <a:gd name="connsiteY30" fmla="*/ 280643 h 387152"/>
                <a:gd name="connsiteX31" fmla="*/ 697343 w 4787631"/>
                <a:gd name="connsiteY31" fmla="*/ 359424 h 387152"/>
                <a:gd name="connsiteX32" fmla="*/ 585549 w 4787631"/>
                <a:gd name="connsiteY32" fmla="*/ 387747 h 387152"/>
                <a:gd name="connsiteX33" fmla="*/ 585549 w 4787631"/>
                <a:gd name="connsiteY33" fmla="*/ 387747 h 387152"/>
                <a:gd name="connsiteX34" fmla="*/ 465690 w 4787631"/>
                <a:gd name="connsiteY34" fmla="*/ 351545 h 387152"/>
                <a:gd name="connsiteX35" fmla="*/ 423111 w 4787631"/>
                <a:gd name="connsiteY35" fmla="*/ 242565 h 387152"/>
                <a:gd name="connsiteX36" fmla="*/ 527964 w 4787631"/>
                <a:gd name="connsiteY36" fmla="*/ 211053 h 387152"/>
                <a:gd name="connsiteX37" fmla="*/ 527964 w 4787631"/>
                <a:gd name="connsiteY37" fmla="*/ 211053 h 387152"/>
                <a:gd name="connsiteX38" fmla="*/ 630004 w 4787631"/>
                <a:gd name="connsiteY38" fmla="*/ 211053 h 387152"/>
                <a:gd name="connsiteX39" fmla="*/ 617625 w 4787631"/>
                <a:gd name="connsiteY39" fmla="*/ 176914 h 387152"/>
                <a:gd name="connsiteX40" fmla="*/ 583111 w 4787631"/>
                <a:gd name="connsiteY40" fmla="*/ 164347 h 387152"/>
                <a:gd name="connsiteX41" fmla="*/ 583111 w 4787631"/>
                <a:gd name="connsiteY41" fmla="*/ 164347 h 387152"/>
                <a:gd name="connsiteX42" fmla="*/ 527964 w 4787631"/>
                <a:gd name="connsiteY42" fmla="*/ 211053 h 387152"/>
                <a:gd name="connsiteX43" fmla="*/ 890357 w 4787631"/>
                <a:gd name="connsiteY43" fmla="*/ 381370 h 387152"/>
                <a:gd name="connsiteX44" fmla="*/ 786066 w 4787631"/>
                <a:gd name="connsiteY44" fmla="*/ 381370 h 387152"/>
                <a:gd name="connsiteX45" fmla="*/ 786066 w 4787631"/>
                <a:gd name="connsiteY45" fmla="*/ 104136 h 387152"/>
                <a:gd name="connsiteX46" fmla="*/ 871599 w 4787631"/>
                <a:gd name="connsiteY46" fmla="*/ 104136 h 387152"/>
                <a:gd name="connsiteX47" fmla="*/ 878352 w 4787631"/>
                <a:gd name="connsiteY47" fmla="*/ 145965 h 387152"/>
                <a:gd name="connsiteX48" fmla="*/ 908176 w 4787631"/>
                <a:gd name="connsiteY48" fmla="*/ 109575 h 387152"/>
                <a:gd name="connsiteX49" fmla="*/ 954507 w 4787631"/>
                <a:gd name="connsiteY49" fmla="*/ 97195 h 387152"/>
                <a:gd name="connsiteX50" fmla="*/ 954507 w 4787631"/>
                <a:gd name="connsiteY50" fmla="*/ 97195 h 387152"/>
                <a:gd name="connsiteX51" fmla="*/ 970826 w 4787631"/>
                <a:gd name="connsiteY51" fmla="*/ 98696 h 387152"/>
                <a:gd name="connsiteX52" fmla="*/ 982268 w 4787631"/>
                <a:gd name="connsiteY52" fmla="*/ 101885 h 387152"/>
                <a:gd name="connsiteX53" fmla="*/ 982268 w 4787631"/>
                <a:gd name="connsiteY53" fmla="*/ 101885 h 387152"/>
                <a:gd name="connsiteX54" fmla="*/ 985457 w 4787631"/>
                <a:gd name="connsiteY54" fmla="*/ 103573 h 387152"/>
                <a:gd name="connsiteX55" fmla="*/ 985457 w 4787631"/>
                <a:gd name="connsiteY55" fmla="*/ 191358 h 387152"/>
                <a:gd name="connsiteX56" fmla="*/ 951881 w 4787631"/>
                <a:gd name="connsiteY56" fmla="*/ 191358 h 387152"/>
                <a:gd name="connsiteX57" fmla="*/ 904800 w 4787631"/>
                <a:gd name="connsiteY57" fmla="*/ 208239 h 387152"/>
                <a:gd name="connsiteX58" fmla="*/ 890357 w 4787631"/>
                <a:gd name="connsiteY58" fmla="*/ 257946 h 387152"/>
                <a:gd name="connsiteX59" fmla="*/ 890357 w 4787631"/>
                <a:gd name="connsiteY59" fmla="*/ 257946 h 387152"/>
                <a:gd name="connsiteX60" fmla="*/ 890357 w 4787631"/>
                <a:gd name="connsiteY60" fmla="*/ 381370 h 387152"/>
                <a:gd name="connsiteX61" fmla="*/ 1056547 w 4787631"/>
                <a:gd name="connsiteY61" fmla="*/ 350795 h 387152"/>
                <a:gd name="connsiteX62" fmla="*/ 1015093 w 4787631"/>
                <a:gd name="connsiteY62" fmla="*/ 242565 h 387152"/>
                <a:gd name="connsiteX63" fmla="*/ 1056547 w 4787631"/>
                <a:gd name="connsiteY63" fmla="*/ 134523 h 387152"/>
                <a:gd name="connsiteX64" fmla="*/ 1170967 w 4787631"/>
                <a:gd name="connsiteY64" fmla="*/ 97758 h 387152"/>
                <a:gd name="connsiteX65" fmla="*/ 1285575 w 4787631"/>
                <a:gd name="connsiteY65" fmla="*/ 134523 h 387152"/>
                <a:gd name="connsiteX66" fmla="*/ 1327404 w 4787631"/>
                <a:gd name="connsiteY66" fmla="*/ 242565 h 387152"/>
                <a:gd name="connsiteX67" fmla="*/ 1285575 w 4787631"/>
                <a:gd name="connsiteY67" fmla="*/ 350795 h 387152"/>
                <a:gd name="connsiteX68" fmla="*/ 1170967 w 4787631"/>
                <a:gd name="connsiteY68" fmla="*/ 387747 h 387152"/>
                <a:gd name="connsiteX69" fmla="*/ 1056547 w 4787631"/>
                <a:gd name="connsiteY69" fmla="*/ 350795 h 387152"/>
                <a:gd name="connsiteX70" fmla="*/ 1119384 w 4787631"/>
                <a:gd name="connsiteY70" fmla="*/ 227934 h 387152"/>
                <a:gd name="connsiteX71" fmla="*/ 1119384 w 4787631"/>
                <a:gd name="connsiteY71" fmla="*/ 257946 h 387152"/>
                <a:gd name="connsiteX72" fmla="*/ 1170967 w 4787631"/>
                <a:gd name="connsiteY72" fmla="*/ 316657 h 387152"/>
                <a:gd name="connsiteX73" fmla="*/ 1170967 w 4787631"/>
                <a:gd name="connsiteY73" fmla="*/ 316657 h 387152"/>
                <a:gd name="connsiteX74" fmla="*/ 1222925 w 4787631"/>
                <a:gd name="connsiteY74" fmla="*/ 257946 h 387152"/>
                <a:gd name="connsiteX75" fmla="*/ 1222925 w 4787631"/>
                <a:gd name="connsiteY75" fmla="*/ 257946 h 387152"/>
                <a:gd name="connsiteX76" fmla="*/ 1222925 w 4787631"/>
                <a:gd name="connsiteY76" fmla="*/ 227934 h 387152"/>
                <a:gd name="connsiteX77" fmla="*/ 1170967 w 4787631"/>
                <a:gd name="connsiteY77" fmla="*/ 168849 h 387152"/>
                <a:gd name="connsiteX78" fmla="*/ 1170967 w 4787631"/>
                <a:gd name="connsiteY78" fmla="*/ 168849 h 387152"/>
                <a:gd name="connsiteX79" fmla="*/ 1119384 w 4787631"/>
                <a:gd name="connsiteY79" fmla="*/ 227934 h 387152"/>
                <a:gd name="connsiteX80" fmla="*/ 1119384 w 4787631"/>
                <a:gd name="connsiteY80" fmla="*/ 227934 h 387152"/>
                <a:gd name="connsiteX81" fmla="*/ 1361917 w 4787631"/>
                <a:gd name="connsiteY81" fmla="*/ 309904 h 387152"/>
                <a:gd name="connsiteX82" fmla="*/ 1361917 w 4787631"/>
                <a:gd name="connsiteY82" fmla="*/ 309904 h 387152"/>
                <a:gd name="connsiteX83" fmla="*/ 1370546 w 4787631"/>
                <a:gd name="connsiteY83" fmla="*/ 267700 h 387152"/>
                <a:gd name="connsiteX84" fmla="*/ 1394367 w 4787631"/>
                <a:gd name="connsiteY84" fmla="*/ 239189 h 387152"/>
                <a:gd name="connsiteX85" fmla="*/ 1434321 w 4787631"/>
                <a:gd name="connsiteY85" fmla="*/ 221932 h 387152"/>
                <a:gd name="connsiteX86" fmla="*/ 1487029 w 4787631"/>
                <a:gd name="connsiteY86" fmla="*/ 213304 h 387152"/>
                <a:gd name="connsiteX87" fmla="*/ 1553805 w 4787631"/>
                <a:gd name="connsiteY87" fmla="*/ 211053 h 387152"/>
                <a:gd name="connsiteX88" fmla="*/ 1553805 w 4787631"/>
                <a:gd name="connsiteY88" fmla="*/ 211053 h 387152"/>
                <a:gd name="connsiteX89" fmla="*/ 1553805 w 4787631"/>
                <a:gd name="connsiteY89" fmla="*/ 197547 h 387152"/>
                <a:gd name="connsiteX90" fmla="*/ 1542551 w 4787631"/>
                <a:gd name="connsiteY90" fmla="*/ 172788 h 387152"/>
                <a:gd name="connsiteX91" fmla="*/ 1513289 w 4787631"/>
                <a:gd name="connsiteY91" fmla="*/ 164347 h 387152"/>
                <a:gd name="connsiteX92" fmla="*/ 1513289 w 4787631"/>
                <a:gd name="connsiteY92" fmla="*/ 164347 h 387152"/>
                <a:gd name="connsiteX93" fmla="*/ 1485341 w 4787631"/>
                <a:gd name="connsiteY93" fmla="*/ 170162 h 387152"/>
                <a:gd name="connsiteX94" fmla="*/ 1473524 w 4787631"/>
                <a:gd name="connsiteY94" fmla="*/ 188544 h 387152"/>
                <a:gd name="connsiteX95" fmla="*/ 1473524 w 4787631"/>
                <a:gd name="connsiteY95" fmla="*/ 188544 h 387152"/>
                <a:gd name="connsiteX96" fmla="*/ 1473524 w 4787631"/>
                <a:gd name="connsiteY96" fmla="*/ 190795 h 387152"/>
                <a:gd name="connsiteX97" fmla="*/ 1370358 w 4787631"/>
                <a:gd name="connsiteY97" fmla="*/ 190795 h 387152"/>
                <a:gd name="connsiteX98" fmla="*/ 1369983 w 4787631"/>
                <a:gd name="connsiteY98" fmla="*/ 183479 h 387152"/>
                <a:gd name="connsiteX99" fmla="*/ 1369983 w 4787631"/>
                <a:gd name="connsiteY99" fmla="*/ 183479 h 387152"/>
                <a:gd name="connsiteX100" fmla="*/ 1407498 w 4787631"/>
                <a:gd name="connsiteY100" fmla="*/ 121017 h 387152"/>
                <a:gd name="connsiteX101" fmla="*/ 1514790 w 4787631"/>
                <a:gd name="connsiteY101" fmla="*/ 97758 h 387152"/>
                <a:gd name="connsiteX102" fmla="*/ 1514790 w 4787631"/>
                <a:gd name="connsiteY102" fmla="*/ 97758 h 387152"/>
                <a:gd name="connsiteX103" fmla="*/ 1569561 w 4787631"/>
                <a:gd name="connsiteY103" fmla="*/ 102260 h 387152"/>
                <a:gd name="connsiteX104" fmla="*/ 1614767 w 4787631"/>
                <a:gd name="connsiteY104" fmla="*/ 117078 h 387152"/>
                <a:gd name="connsiteX105" fmla="*/ 1646842 w 4787631"/>
                <a:gd name="connsiteY105" fmla="*/ 145402 h 387152"/>
                <a:gd name="connsiteX106" fmla="*/ 1658471 w 4787631"/>
                <a:gd name="connsiteY106" fmla="*/ 187981 h 387152"/>
                <a:gd name="connsiteX107" fmla="*/ 1658471 w 4787631"/>
                <a:gd name="connsiteY107" fmla="*/ 187981 h 387152"/>
                <a:gd name="connsiteX108" fmla="*/ 1658471 w 4787631"/>
                <a:gd name="connsiteY108" fmla="*/ 296211 h 387152"/>
                <a:gd name="connsiteX109" fmla="*/ 1662598 w 4787631"/>
                <a:gd name="connsiteY109" fmla="*/ 311030 h 387152"/>
                <a:gd name="connsiteX110" fmla="*/ 1675165 w 4787631"/>
                <a:gd name="connsiteY110" fmla="*/ 316657 h 387152"/>
                <a:gd name="connsiteX111" fmla="*/ 1675165 w 4787631"/>
                <a:gd name="connsiteY111" fmla="*/ 316657 h 387152"/>
                <a:gd name="connsiteX112" fmla="*/ 1694110 w 4787631"/>
                <a:gd name="connsiteY112" fmla="*/ 316657 h 387152"/>
                <a:gd name="connsiteX113" fmla="*/ 1694110 w 4787631"/>
                <a:gd name="connsiteY113" fmla="*/ 377243 h 387152"/>
                <a:gd name="connsiteX114" fmla="*/ 1687733 w 4787631"/>
                <a:gd name="connsiteY114" fmla="*/ 380244 h 387152"/>
                <a:gd name="connsiteX115" fmla="*/ 1669351 w 4787631"/>
                <a:gd name="connsiteY115" fmla="*/ 384746 h 387152"/>
                <a:gd name="connsiteX116" fmla="*/ 1639526 w 4787631"/>
                <a:gd name="connsiteY116" fmla="*/ 387747 h 387152"/>
                <a:gd name="connsiteX117" fmla="*/ 1639526 w 4787631"/>
                <a:gd name="connsiteY117" fmla="*/ 387747 h 387152"/>
                <a:gd name="connsiteX118" fmla="*/ 1589257 w 4787631"/>
                <a:gd name="connsiteY118" fmla="*/ 378556 h 387152"/>
                <a:gd name="connsiteX119" fmla="*/ 1562246 w 4787631"/>
                <a:gd name="connsiteY119" fmla="*/ 352859 h 387152"/>
                <a:gd name="connsiteX120" fmla="*/ 1562246 w 4787631"/>
                <a:gd name="connsiteY120" fmla="*/ 352859 h 387152"/>
                <a:gd name="connsiteX121" fmla="*/ 1459643 w 4787631"/>
                <a:gd name="connsiteY121" fmla="*/ 387747 h 387152"/>
                <a:gd name="connsiteX122" fmla="*/ 1459643 w 4787631"/>
                <a:gd name="connsiteY122" fmla="*/ 387747 h 387152"/>
                <a:gd name="connsiteX123" fmla="*/ 1361917 w 4787631"/>
                <a:gd name="connsiteY123" fmla="*/ 309904 h 387152"/>
                <a:gd name="connsiteX124" fmla="*/ 1466583 w 4787631"/>
                <a:gd name="connsiteY124" fmla="*/ 296211 h 387152"/>
                <a:gd name="connsiteX125" fmla="*/ 1466583 w 4787631"/>
                <a:gd name="connsiteY125" fmla="*/ 296211 h 387152"/>
                <a:gd name="connsiteX126" fmla="*/ 1502222 w 4787631"/>
                <a:gd name="connsiteY126" fmla="*/ 322659 h 387152"/>
                <a:gd name="connsiteX127" fmla="*/ 1502222 w 4787631"/>
                <a:gd name="connsiteY127" fmla="*/ 322659 h 387152"/>
                <a:gd name="connsiteX128" fmla="*/ 1538236 w 4787631"/>
                <a:gd name="connsiteY128" fmla="*/ 311592 h 387152"/>
                <a:gd name="connsiteX129" fmla="*/ 1553805 w 4787631"/>
                <a:gd name="connsiteY129" fmla="*/ 284207 h 387152"/>
                <a:gd name="connsiteX130" fmla="*/ 1553805 w 4787631"/>
                <a:gd name="connsiteY130" fmla="*/ 284207 h 387152"/>
                <a:gd name="connsiteX131" fmla="*/ 1553805 w 4787631"/>
                <a:gd name="connsiteY131" fmla="*/ 260572 h 387152"/>
                <a:gd name="connsiteX132" fmla="*/ 1487967 w 4787631"/>
                <a:gd name="connsiteY132" fmla="*/ 270138 h 387152"/>
                <a:gd name="connsiteX133" fmla="*/ 1466583 w 4787631"/>
                <a:gd name="connsiteY133" fmla="*/ 296211 h 387152"/>
                <a:gd name="connsiteX134" fmla="*/ 1757135 w 4787631"/>
                <a:gd name="connsiteY134" fmla="*/ 350795 h 387152"/>
                <a:gd name="connsiteX135" fmla="*/ 1715681 w 4787631"/>
                <a:gd name="connsiteY135" fmla="*/ 242565 h 387152"/>
                <a:gd name="connsiteX136" fmla="*/ 1757135 w 4787631"/>
                <a:gd name="connsiteY136" fmla="*/ 134523 h 387152"/>
                <a:gd name="connsiteX137" fmla="*/ 1871555 w 4787631"/>
                <a:gd name="connsiteY137" fmla="*/ 97758 h 387152"/>
                <a:gd name="connsiteX138" fmla="*/ 1871555 w 4787631"/>
                <a:gd name="connsiteY138" fmla="*/ 97758 h 387152"/>
                <a:gd name="connsiteX139" fmla="*/ 1931391 w 4787631"/>
                <a:gd name="connsiteY139" fmla="*/ 104323 h 387152"/>
                <a:gd name="connsiteX140" fmla="*/ 1979597 w 4787631"/>
                <a:gd name="connsiteY140" fmla="*/ 124956 h 387152"/>
                <a:gd name="connsiteX141" fmla="*/ 2012610 w 4787631"/>
                <a:gd name="connsiteY141" fmla="*/ 161908 h 387152"/>
                <a:gd name="connsiteX142" fmla="*/ 2024428 w 4787631"/>
                <a:gd name="connsiteY142" fmla="*/ 215930 h 387152"/>
                <a:gd name="connsiteX143" fmla="*/ 2024428 w 4787631"/>
                <a:gd name="connsiteY143" fmla="*/ 215930 h 387152"/>
                <a:gd name="connsiteX144" fmla="*/ 1923138 w 4787631"/>
                <a:gd name="connsiteY144" fmla="*/ 215930 h 387152"/>
                <a:gd name="connsiteX145" fmla="*/ 1871555 w 4787631"/>
                <a:gd name="connsiteY145" fmla="*/ 168849 h 387152"/>
                <a:gd name="connsiteX146" fmla="*/ 1819972 w 4787631"/>
                <a:gd name="connsiteY146" fmla="*/ 227934 h 387152"/>
                <a:gd name="connsiteX147" fmla="*/ 1819972 w 4787631"/>
                <a:gd name="connsiteY147" fmla="*/ 227934 h 387152"/>
                <a:gd name="connsiteX148" fmla="*/ 1819972 w 4787631"/>
                <a:gd name="connsiteY148" fmla="*/ 257946 h 387152"/>
                <a:gd name="connsiteX149" fmla="*/ 1873618 w 4787631"/>
                <a:gd name="connsiteY149" fmla="*/ 316657 h 387152"/>
                <a:gd name="connsiteX150" fmla="*/ 1927264 w 4787631"/>
                <a:gd name="connsiteY150" fmla="*/ 268450 h 387152"/>
                <a:gd name="connsiteX151" fmla="*/ 1927264 w 4787631"/>
                <a:gd name="connsiteY151" fmla="*/ 268450 h 387152"/>
                <a:gd name="connsiteX152" fmla="*/ 2024428 w 4787631"/>
                <a:gd name="connsiteY152" fmla="*/ 268450 h 387152"/>
                <a:gd name="connsiteX153" fmla="*/ 2012610 w 4787631"/>
                <a:gd name="connsiteY153" fmla="*/ 322659 h 387152"/>
                <a:gd name="connsiteX154" fmla="*/ 1979597 w 4787631"/>
                <a:gd name="connsiteY154" fmla="*/ 359986 h 387152"/>
                <a:gd name="connsiteX155" fmla="*/ 1931391 w 4787631"/>
                <a:gd name="connsiteY155" fmla="*/ 380807 h 387152"/>
                <a:gd name="connsiteX156" fmla="*/ 1871555 w 4787631"/>
                <a:gd name="connsiteY156" fmla="*/ 387747 h 387152"/>
                <a:gd name="connsiteX157" fmla="*/ 1871555 w 4787631"/>
                <a:gd name="connsiteY157" fmla="*/ 387747 h 387152"/>
                <a:gd name="connsiteX158" fmla="*/ 1757135 w 4787631"/>
                <a:gd name="connsiteY158" fmla="*/ 350795 h 387152"/>
                <a:gd name="connsiteX159" fmla="*/ 2107523 w 4787631"/>
                <a:gd name="connsiteY159" fmla="*/ 350795 h 387152"/>
                <a:gd name="connsiteX160" fmla="*/ 2065881 w 4787631"/>
                <a:gd name="connsiteY160" fmla="*/ 242565 h 387152"/>
                <a:gd name="connsiteX161" fmla="*/ 2107523 w 4787631"/>
                <a:gd name="connsiteY161" fmla="*/ 134523 h 387152"/>
                <a:gd name="connsiteX162" fmla="*/ 2221943 w 4787631"/>
                <a:gd name="connsiteY162" fmla="*/ 97758 h 387152"/>
                <a:gd name="connsiteX163" fmla="*/ 2336550 w 4787631"/>
                <a:gd name="connsiteY163" fmla="*/ 134523 h 387152"/>
                <a:gd name="connsiteX164" fmla="*/ 2378379 w 4787631"/>
                <a:gd name="connsiteY164" fmla="*/ 242565 h 387152"/>
                <a:gd name="connsiteX165" fmla="*/ 2336550 w 4787631"/>
                <a:gd name="connsiteY165" fmla="*/ 350795 h 387152"/>
                <a:gd name="connsiteX166" fmla="*/ 2221943 w 4787631"/>
                <a:gd name="connsiteY166" fmla="*/ 387747 h 387152"/>
                <a:gd name="connsiteX167" fmla="*/ 2107523 w 4787631"/>
                <a:gd name="connsiteY167" fmla="*/ 350795 h 387152"/>
                <a:gd name="connsiteX168" fmla="*/ 2170360 w 4787631"/>
                <a:gd name="connsiteY168" fmla="*/ 227934 h 387152"/>
                <a:gd name="connsiteX169" fmla="*/ 2170360 w 4787631"/>
                <a:gd name="connsiteY169" fmla="*/ 257946 h 387152"/>
                <a:gd name="connsiteX170" fmla="*/ 2221943 w 4787631"/>
                <a:gd name="connsiteY170" fmla="*/ 316657 h 387152"/>
                <a:gd name="connsiteX171" fmla="*/ 2221943 w 4787631"/>
                <a:gd name="connsiteY171" fmla="*/ 316657 h 387152"/>
                <a:gd name="connsiteX172" fmla="*/ 2273901 w 4787631"/>
                <a:gd name="connsiteY172" fmla="*/ 257946 h 387152"/>
                <a:gd name="connsiteX173" fmla="*/ 2273901 w 4787631"/>
                <a:gd name="connsiteY173" fmla="*/ 257946 h 387152"/>
                <a:gd name="connsiteX174" fmla="*/ 2273901 w 4787631"/>
                <a:gd name="connsiteY174" fmla="*/ 227934 h 387152"/>
                <a:gd name="connsiteX175" fmla="*/ 2221943 w 4787631"/>
                <a:gd name="connsiteY175" fmla="*/ 168849 h 387152"/>
                <a:gd name="connsiteX176" fmla="*/ 2221943 w 4787631"/>
                <a:gd name="connsiteY176" fmla="*/ 168849 h 387152"/>
                <a:gd name="connsiteX177" fmla="*/ 2170360 w 4787631"/>
                <a:gd name="connsiteY177" fmla="*/ 227934 h 387152"/>
                <a:gd name="connsiteX178" fmla="*/ 2170360 w 4787631"/>
                <a:gd name="connsiteY178" fmla="*/ 227934 h 387152"/>
                <a:gd name="connsiteX179" fmla="*/ 2427711 w 4787631"/>
                <a:gd name="connsiteY179" fmla="*/ 283644 h 387152"/>
                <a:gd name="connsiteX180" fmla="*/ 2427711 w 4787631"/>
                <a:gd name="connsiteY180" fmla="*/ 283644 h 387152"/>
                <a:gd name="connsiteX181" fmla="*/ 2427711 w 4787631"/>
                <a:gd name="connsiteY181" fmla="*/ 104136 h 387152"/>
                <a:gd name="connsiteX182" fmla="*/ 2532190 w 4787631"/>
                <a:gd name="connsiteY182" fmla="*/ 104136 h 387152"/>
                <a:gd name="connsiteX183" fmla="*/ 2532190 w 4787631"/>
                <a:gd name="connsiteY183" fmla="*/ 271076 h 387152"/>
                <a:gd name="connsiteX184" fmla="*/ 2541381 w 4787631"/>
                <a:gd name="connsiteY184" fmla="*/ 299775 h 387152"/>
                <a:gd name="connsiteX185" fmla="*/ 2567641 w 4787631"/>
                <a:gd name="connsiteY185" fmla="*/ 310654 h 387152"/>
                <a:gd name="connsiteX186" fmla="*/ 2567641 w 4787631"/>
                <a:gd name="connsiteY186" fmla="*/ 310654 h 387152"/>
                <a:gd name="connsiteX187" fmla="*/ 2598966 w 4787631"/>
                <a:gd name="connsiteY187" fmla="*/ 297899 h 387152"/>
                <a:gd name="connsiteX188" fmla="*/ 2611158 w 4787631"/>
                <a:gd name="connsiteY188" fmla="*/ 266950 h 387152"/>
                <a:gd name="connsiteX189" fmla="*/ 2611158 w 4787631"/>
                <a:gd name="connsiteY189" fmla="*/ 266950 h 387152"/>
                <a:gd name="connsiteX190" fmla="*/ 2611158 w 4787631"/>
                <a:gd name="connsiteY190" fmla="*/ 104136 h 387152"/>
                <a:gd name="connsiteX191" fmla="*/ 2715449 w 4787631"/>
                <a:gd name="connsiteY191" fmla="*/ 104136 h 387152"/>
                <a:gd name="connsiteX192" fmla="*/ 2715449 w 4787631"/>
                <a:gd name="connsiteY192" fmla="*/ 381370 h 387152"/>
                <a:gd name="connsiteX193" fmla="*/ 2629916 w 4787631"/>
                <a:gd name="connsiteY193" fmla="*/ 381370 h 387152"/>
                <a:gd name="connsiteX194" fmla="*/ 2623163 w 4787631"/>
                <a:gd name="connsiteY194" fmla="*/ 339353 h 387152"/>
                <a:gd name="connsiteX195" fmla="*/ 2580584 w 4787631"/>
                <a:gd name="connsiteY195" fmla="*/ 374805 h 387152"/>
                <a:gd name="connsiteX196" fmla="*/ 2524499 w 4787631"/>
                <a:gd name="connsiteY196" fmla="*/ 387747 h 387152"/>
                <a:gd name="connsiteX197" fmla="*/ 2524499 w 4787631"/>
                <a:gd name="connsiteY197" fmla="*/ 387747 h 387152"/>
                <a:gd name="connsiteX198" fmla="*/ 2451908 w 4787631"/>
                <a:gd name="connsiteY198" fmla="*/ 360924 h 387152"/>
                <a:gd name="connsiteX199" fmla="*/ 2427711 w 4787631"/>
                <a:gd name="connsiteY199" fmla="*/ 283644 h 387152"/>
                <a:gd name="connsiteX200" fmla="*/ 2764594 w 4787631"/>
                <a:gd name="connsiteY200" fmla="*/ 291147 h 387152"/>
                <a:gd name="connsiteX201" fmla="*/ 2764594 w 4787631"/>
                <a:gd name="connsiteY201" fmla="*/ 291147 h 387152"/>
                <a:gd name="connsiteX202" fmla="*/ 2861382 w 4787631"/>
                <a:gd name="connsiteY202" fmla="*/ 291147 h 387152"/>
                <a:gd name="connsiteX203" fmla="*/ 2861382 w 4787631"/>
                <a:gd name="connsiteY203" fmla="*/ 293210 h 387152"/>
                <a:gd name="connsiteX204" fmla="*/ 2866634 w 4787631"/>
                <a:gd name="connsiteY204" fmla="*/ 309341 h 387152"/>
                <a:gd name="connsiteX205" fmla="*/ 2879201 w 4787631"/>
                <a:gd name="connsiteY205" fmla="*/ 319095 h 387152"/>
                <a:gd name="connsiteX206" fmla="*/ 2893832 w 4787631"/>
                <a:gd name="connsiteY206" fmla="*/ 323785 h 387152"/>
                <a:gd name="connsiteX207" fmla="*/ 2907337 w 4787631"/>
                <a:gd name="connsiteY207" fmla="*/ 325285 h 387152"/>
                <a:gd name="connsiteX208" fmla="*/ 2907337 w 4787631"/>
                <a:gd name="connsiteY208" fmla="*/ 325285 h 387152"/>
                <a:gd name="connsiteX209" fmla="*/ 2950854 w 4787631"/>
                <a:gd name="connsiteY209" fmla="*/ 304652 h 387152"/>
                <a:gd name="connsiteX210" fmla="*/ 2950854 w 4787631"/>
                <a:gd name="connsiteY210" fmla="*/ 304652 h 387152"/>
                <a:gd name="connsiteX211" fmla="*/ 2941100 w 4787631"/>
                <a:gd name="connsiteY211" fmla="*/ 291147 h 387152"/>
                <a:gd name="connsiteX212" fmla="*/ 2915403 w 4787631"/>
                <a:gd name="connsiteY212" fmla="*/ 283081 h 387152"/>
                <a:gd name="connsiteX213" fmla="*/ 2880514 w 4787631"/>
                <a:gd name="connsiteY213" fmla="*/ 277454 h 387152"/>
                <a:gd name="connsiteX214" fmla="*/ 2842249 w 4787631"/>
                <a:gd name="connsiteY214" fmla="*/ 268825 h 387152"/>
                <a:gd name="connsiteX215" fmla="*/ 2807173 w 4787631"/>
                <a:gd name="connsiteY215" fmla="*/ 254757 h 387152"/>
                <a:gd name="connsiteX216" fmla="*/ 2781475 w 4787631"/>
                <a:gd name="connsiteY216" fmla="*/ 230185 h 387152"/>
                <a:gd name="connsiteX217" fmla="*/ 2771721 w 4787631"/>
                <a:gd name="connsiteY217" fmla="*/ 191920 h 387152"/>
                <a:gd name="connsiteX218" fmla="*/ 2771721 w 4787631"/>
                <a:gd name="connsiteY218" fmla="*/ 191920 h 387152"/>
                <a:gd name="connsiteX219" fmla="*/ 2779224 w 4787631"/>
                <a:gd name="connsiteY219" fmla="*/ 154030 h 387152"/>
                <a:gd name="connsiteX220" fmla="*/ 2799482 w 4787631"/>
                <a:gd name="connsiteY220" fmla="*/ 127020 h 387152"/>
                <a:gd name="connsiteX221" fmla="*/ 2830432 w 4787631"/>
                <a:gd name="connsiteY221" fmla="*/ 109951 h 387152"/>
                <a:gd name="connsiteX222" fmla="*/ 2868322 w 4787631"/>
                <a:gd name="connsiteY222" fmla="*/ 100384 h 387152"/>
                <a:gd name="connsiteX223" fmla="*/ 2910901 w 4787631"/>
                <a:gd name="connsiteY223" fmla="*/ 97758 h 387152"/>
                <a:gd name="connsiteX224" fmla="*/ 2910901 w 4787631"/>
                <a:gd name="connsiteY224" fmla="*/ 97758 h 387152"/>
                <a:gd name="connsiteX225" fmla="*/ 2959670 w 4787631"/>
                <a:gd name="connsiteY225" fmla="*/ 102635 h 387152"/>
                <a:gd name="connsiteX226" fmla="*/ 3001874 w 4787631"/>
                <a:gd name="connsiteY226" fmla="*/ 117641 h 387152"/>
                <a:gd name="connsiteX227" fmla="*/ 3032449 w 4787631"/>
                <a:gd name="connsiteY227" fmla="*/ 145590 h 387152"/>
                <a:gd name="connsiteX228" fmla="*/ 3043703 w 4787631"/>
                <a:gd name="connsiteY228" fmla="*/ 187043 h 387152"/>
                <a:gd name="connsiteX229" fmla="*/ 3043703 w 4787631"/>
                <a:gd name="connsiteY229" fmla="*/ 187043 h 387152"/>
                <a:gd name="connsiteX230" fmla="*/ 2946540 w 4787631"/>
                <a:gd name="connsiteY230" fmla="*/ 187043 h 387152"/>
                <a:gd name="connsiteX231" fmla="*/ 2933035 w 4787631"/>
                <a:gd name="connsiteY231" fmla="*/ 165472 h 387152"/>
                <a:gd name="connsiteX232" fmla="*/ 2933035 w 4787631"/>
                <a:gd name="connsiteY232" fmla="*/ 165472 h 387152"/>
                <a:gd name="connsiteX233" fmla="*/ 2909400 w 4787631"/>
                <a:gd name="connsiteY233" fmla="*/ 160220 h 387152"/>
                <a:gd name="connsiteX234" fmla="*/ 2909400 w 4787631"/>
                <a:gd name="connsiteY234" fmla="*/ 160220 h 387152"/>
                <a:gd name="connsiteX235" fmla="*/ 2871511 w 4787631"/>
                <a:gd name="connsiteY235" fmla="*/ 178040 h 387152"/>
                <a:gd name="connsiteX236" fmla="*/ 2871511 w 4787631"/>
                <a:gd name="connsiteY236" fmla="*/ 178040 h 387152"/>
                <a:gd name="connsiteX237" fmla="*/ 2881264 w 4787631"/>
                <a:gd name="connsiteY237" fmla="*/ 190607 h 387152"/>
                <a:gd name="connsiteX238" fmla="*/ 2906962 w 4787631"/>
                <a:gd name="connsiteY238" fmla="*/ 197923 h 387152"/>
                <a:gd name="connsiteX239" fmla="*/ 2941851 w 4787631"/>
                <a:gd name="connsiteY239" fmla="*/ 203175 h 387152"/>
                <a:gd name="connsiteX240" fmla="*/ 2980116 w 4787631"/>
                <a:gd name="connsiteY240" fmla="*/ 211053 h 387152"/>
                <a:gd name="connsiteX241" fmla="*/ 3015192 w 4787631"/>
                <a:gd name="connsiteY241" fmla="*/ 225121 h 387152"/>
                <a:gd name="connsiteX242" fmla="*/ 3040890 w 4787631"/>
                <a:gd name="connsiteY242" fmla="*/ 250068 h 387152"/>
                <a:gd name="connsiteX243" fmla="*/ 3050643 w 4787631"/>
                <a:gd name="connsiteY243" fmla="*/ 289646 h 387152"/>
                <a:gd name="connsiteX244" fmla="*/ 3050643 w 4787631"/>
                <a:gd name="connsiteY244" fmla="*/ 289646 h 387152"/>
                <a:gd name="connsiteX245" fmla="*/ 3042953 w 4787631"/>
                <a:gd name="connsiteY245" fmla="*/ 329037 h 387152"/>
                <a:gd name="connsiteX246" fmla="*/ 3022320 w 4787631"/>
                <a:gd name="connsiteY246" fmla="*/ 357173 h 387152"/>
                <a:gd name="connsiteX247" fmla="*/ 2990620 w 4787631"/>
                <a:gd name="connsiteY247" fmla="*/ 375180 h 387152"/>
                <a:gd name="connsiteX248" fmla="*/ 2951605 w 4787631"/>
                <a:gd name="connsiteY248" fmla="*/ 384934 h 387152"/>
                <a:gd name="connsiteX249" fmla="*/ 2907337 w 4787631"/>
                <a:gd name="connsiteY249" fmla="*/ 387747 h 387152"/>
                <a:gd name="connsiteX250" fmla="*/ 2907337 w 4787631"/>
                <a:gd name="connsiteY250" fmla="*/ 387747 h 387152"/>
                <a:gd name="connsiteX251" fmla="*/ 2855567 w 4787631"/>
                <a:gd name="connsiteY251" fmla="*/ 382308 h 387152"/>
                <a:gd name="connsiteX252" fmla="*/ 2810174 w 4787631"/>
                <a:gd name="connsiteY252" fmla="*/ 365614 h 387152"/>
                <a:gd name="connsiteX253" fmla="*/ 2776973 w 4787631"/>
                <a:gd name="connsiteY253" fmla="*/ 335227 h 387152"/>
                <a:gd name="connsiteX254" fmla="*/ 2764594 w 4787631"/>
                <a:gd name="connsiteY254" fmla="*/ 291147 h 387152"/>
                <a:gd name="connsiteX255" fmla="*/ 3121546 w 4787631"/>
                <a:gd name="connsiteY255" fmla="*/ 174851 h 387152"/>
                <a:gd name="connsiteX256" fmla="*/ 3082531 w 4787631"/>
                <a:gd name="connsiteY256" fmla="*/ 174851 h 387152"/>
                <a:gd name="connsiteX257" fmla="*/ 3082531 w 4787631"/>
                <a:gd name="connsiteY257" fmla="*/ 104136 h 387152"/>
                <a:gd name="connsiteX258" fmla="*/ 3125673 w 4787631"/>
                <a:gd name="connsiteY258" fmla="*/ 104136 h 387152"/>
                <a:gd name="connsiteX259" fmla="*/ 3148182 w 4787631"/>
                <a:gd name="connsiteY259" fmla="*/ 20103 h 387152"/>
                <a:gd name="connsiteX260" fmla="*/ 3225838 w 4787631"/>
                <a:gd name="connsiteY260" fmla="*/ 20103 h 387152"/>
                <a:gd name="connsiteX261" fmla="*/ 3225838 w 4787631"/>
                <a:gd name="connsiteY261" fmla="*/ 104136 h 387152"/>
                <a:gd name="connsiteX262" fmla="*/ 3284923 w 4787631"/>
                <a:gd name="connsiteY262" fmla="*/ 104136 h 387152"/>
                <a:gd name="connsiteX263" fmla="*/ 3284923 w 4787631"/>
                <a:gd name="connsiteY263" fmla="*/ 174851 h 387152"/>
                <a:gd name="connsiteX264" fmla="*/ 3225838 w 4787631"/>
                <a:gd name="connsiteY264" fmla="*/ 174851 h 387152"/>
                <a:gd name="connsiteX265" fmla="*/ 3225838 w 4787631"/>
                <a:gd name="connsiteY265" fmla="*/ 280643 h 387152"/>
                <a:gd name="connsiteX266" fmla="*/ 3232215 w 4787631"/>
                <a:gd name="connsiteY266" fmla="*/ 308028 h 387152"/>
                <a:gd name="connsiteX267" fmla="*/ 3255286 w 4787631"/>
                <a:gd name="connsiteY267" fmla="*/ 316657 h 387152"/>
                <a:gd name="connsiteX268" fmla="*/ 3255286 w 4787631"/>
                <a:gd name="connsiteY268" fmla="*/ 316657 h 387152"/>
                <a:gd name="connsiteX269" fmla="*/ 3284923 w 4787631"/>
                <a:gd name="connsiteY269" fmla="*/ 316657 h 387152"/>
                <a:gd name="connsiteX270" fmla="*/ 3284923 w 4787631"/>
                <a:gd name="connsiteY270" fmla="*/ 378369 h 387152"/>
                <a:gd name="connsiteX271" fmla="*/ 3252473 w 4787631"/>
                <a:gd name="connsiteY271" fmla="*/ 385121 h 387152"/>
                <a:gd name="connsiteX272" fmla="*/ 3217584 w 4787631"/>
                <a:gd name="connsiteY272" fmla="*/ 387747 h 387152"/>
                <a:gd name="connsiteX273" fmla="*/ 3217584 w 4787631"/>
                <a:gd name="connsiteY273" fmla="*/ 387747 h 387152"/>
                <a:gd name="connsiteX274" fmla="*/ 3178569 w 4787631"/>
                <a:gd name="connsiteY274" fmla="*/ 383996 h 387152"/>
                <a:gd name="connsiteX275" fmla="*/ 3148557 w 4787631"/>
                <a:gd name="connsiteY275" fmla="*/ 371991 h 387152"/>
                <a:gd name="connsiteX276" fmla="*/ 3128487 w 4787631"/>
                <a:gd name="connsiteY276" fmla="*/ 349107 h 387152"/>
                <a:gd name="connsiteX277" fmla="*/ 3121546 w 4787631"/>
                <a:gd name="connsiteY277" fmla="*/ 313656 h 387152"/>
                <a:gd name="connsiteX278" fmla="*/ 3121546 w 4787631"/>
                <a:gd name="connsiteY278" fmla="*/ 313656 h 387152"/>
                <a:gd name="connsiteX279" fmla="*/ 3121546 w 4787631"/>
                <a:gd name="connsiteY279" fmla="*/ 174851 h 387152"/>
                <a:gd name="connsiteX280" fmla="*/ 3441360 w 4787631"/>
                <a:gd name="connsiteY280" fmla="*/ 381370 h 387152"/>
                <a:gd name="connsiteX281" fmla="*/ 3336693 w 4787631"/>
                <a:gd name="connsiteY281" fmla="*/ 381370 h 387152"/>
                <a:gd name="connsiteX282" fmla="*/ 3336693 w 4787631"/>
                <a:gd name="connsiteY282" fmla="*/ 104136 h 387152"/>
                <a:gd name="connsiteX283" fmla="*/ 3441360 w 4787631"/>
                <a:gd name="connsiteY283" fmla="*/ 104136 h 387152"/>
                <a:gd name="connsiteX284" fmla="*/ 3441360 w 4787631"/>
                <a:gd name="connsiteY284" fmla="*/ 381370 h 387152"/>
                <a:gd name="connsiteX285" fmla="*/ 3441360 w 4787631"/>
                <a:gd name="connsiteY285" fmla="*/ 71498 h 387152"/>
                <a:gd name="connsiteX286" fmla="*/ 3336693 w 4787631"/>
                <a:gd name="connsiteY286" fmla="*/ 71498 h 387152"/>
                <a:gd name="connsiteX287" fmla="*/ 3336693 w 4787631"/>
                <a:gd name="connsiteY287" fmla="*/ 595 h 387152"/>
                <a:gd name="connsiteX288" fmla="*/ 3441360 w 4787631"/>
                <a:gd name="connsiteY288" fmla="*/ 595 h 387152"/>
                <a:gd name="connsiteX289" fmla="*/ 3441360 w 4787631"/>
                <a:gd name="connsiteY289" fmla="*/ 71498 h 387152"/>
                <a:gd name="connsiteX290" fmla="*/ 3536647 w 4787631"/>
                <a:gd name="connsiteY290" fmla="*/ 350795 h 387152"/>
                <a:gd name="connsiteX291" fmla="*/ 3495193 w 4787631"/>
                <a:gd name="connsiteY291" fmla="*/ 242565 h 387152"/>
                <a:gd name="connsiteX292" fmla="*/ 3536647 w 4787631"/>
                <a:gd name="connsiteY292" fmla="*/ 134523 h 387152"/>
                <a:gd name="connsiteX293" fmla="*/ 3651067 w 4787631"/>
                <a:gd name="connsiteY293" fmla="*/ 97758 h 387152"/>
                <a:gd name="connsiteX294" fmla="*/ 3651067 w 4787631"/>
                <a:gd name="connsiteY294" fmla="*/ 97758 h 387152"/>
                <a:gd name="connsiteX295" fmla="*/ 3710715 w 4787631"/>
                <a:gd name="connsiteY295" fmla="*/ 104323 h 387152"/>
                <a:gd name="connsiteX296" fmla="*/ 3758922 w 4787631"/>
                <a:gd name="connsiteY296" fmla="*/ 124956 h 387152"/>
                <a:gd name="connsiteX297" fmla="*/ 3792122 w 4787631"/>
                <a:gd name="connsiteY297" fmla="*/ 161908 h 387152"/>
                <a:gd name="connsiteX298" fmla="*/ 3803940 w 4787631"/>
                <a:gd name="connsiteY298" fmla="*/ 215930 h 387152"/>
                <a:gd name="connsiteX299" fmla="*/ 3803940 w 4787631"/>
                <a:gd name="connsiteY299" fmla="*/ 215930 h 387152"/>
                <a:gd name="connsiteX300" fmla="*/ 3702650 w 4787631"/>
                <a:gd name="connsiteY300" fmla="*/ 215930 h 387152"/>
                <a:gd name="connsiteX301" fmla="*/ 3651067 w 4787631"/>
                <a:gd name="connsiteY301" fmla="*/ 168849 h 387152"/>
                <a:gd name="connsiteX302" fmla="*/ 3599484 w 4787631"/>
                <a:gd name="connsiteY302" fmla="*/ 227934 h 387152"/>
                <a:gd name="connsiteX303" fmla="*/ 3599484 w 4787631"/>
                <a:gd name="connsiteY303" fmla="*/ 227934 h 387152"/>
                <a:gd name="connsiteX304" fmla="*/ 3599484 w 4787631"/>
                <a:gd name="connsiteY304" fmla="*/ 257946 h 387152"/>
                <a:gd name="connsiteX305" fmla="*/ 3653130 w 4787631"/>
                <a:gd name="connsiteY305" fmla="*/ 316657 h 387152"/>
                <a:gd name="connsiteX306" fmla="*/ 3706777 w 4787631"/>
                <a:gd name="connsiteY306" fmla="*/ 268450 h 387152"/>
                <a:gd name="connsiteX307" fmla="*/ 3706777 w 4787631"/>
                <a:gd name="connsiteY307" fmla="*/ 268450 h 387152"/>
                <a:gd name="connsiteX308" fmla="*/ 3803940 w 4787631"/>
                <a:gd name="connsiteY308" fmla="*/ 268450 h 387152"/>
                <a:gd name="connsiteX309" fmla="*/ 3792122 w 4787631"/>
                <a:gd name="connsiteY309" fmla="*/ 322659 h 387152"/>
                <a:gd name="connsiteX310" fmla="*/ 3759110 w 4787631"/>
                <a:gd name="connsiteY310" fmla="*/ 359986 h 387152"/>
                <a:gd name="connsiteX311" fmla="*/ 3710715 w 4787631"/>
                <a:gd name="connsiteY311" fmla="*/ 380807 h 387152"/>
                <a:gd name="connsiteX312" fmla="*/ 3651067 w 4787631"/>
                <a:gd name="connsiteY312" fmla="*/ 387747 h 387152"/>
                <a:gd name="connsiteX313" fmla="*/ 3651067 w 4787631"/>
                <a:gd name="connsiteY313" fmla="*/ 387747 h 387152"/>
                <a:gd name="connsiteX314" fmla="*/ 3536647 w 4787631"/>
                <a:gd name="connsiteY314" fmla="*/ 350795 h 387152"/>
                <a:gd name="connsiteX315" fmla="*/ 3843330 w 4787631"/>
                <a:gd name="connsiteY315" fmla="*/ 291147 h 387152"/>
                <a:gd name="connsiteX316" fmla="*/ 3843330 w 4787631"/>
                <a:gd name="connsiteY316" fmla="*/ 291147 h 387152"/>
                <a:gd name="connsiteX317" fmla="*/ 3940306 w 4787631"/>
                <a:gd name="connsiteY317" fmla="*/ 291147 h 387152"/>
                <a:gd name="connsiteX318" fmla="*/ 3940306 w 4787631"/>
                <a:gd name="connsiteY318" fmla="*/ 293210 h 387152"/>
                <a:gd name="connsiteX319" fmla="*/ 3945370 w 4787631"/>
                <a:gd name="connsiteY319" fmla="*/ 309341 h 387152"/>
                <a:gd name="connsiteX320" fmla="*/ 3957938 w 4787631"/>
                <a:gd name="connsiteY320" fmla="*/ 319095 h 387152"/>
                <a:gd name="connsiteX321" fmla="*/ 3972569 w 4787631"/>
                <a:gd name="connsiteY321" fmla="*/ 323785 h 387152"/>
                <a:gd name="connsiteX322" fmla="*/ 3986261 w 4787631"/>
                <a:gd name="connsiteY322" fmla="*/ 325285 h 387152"/>
                <a:gd name="connsiteX323" fmla="*/ 3986261 w 4787631"/>
                <a:gd name="connsiteY323" fmla="*/ 325285 h 387152"/>
                <a:gd name="connsiteX324" fmla="*/ 4029779 w 4787631"/>
                <a:gd name="connsiteY324" fmla="*/ 304652 h 387152"/>
                <a:gd name="connsiteX325" fmla="*/ 4029779 w 4787631"/>
                <a:gd name="connsiteY325" fmla="*/ 304652 h 387152"/>
                <a:gd name="connsiteX326" fmla="*/ 4020025 w 4787631"/>
                <a:gd name="connsiteY326" fmla="*/ 291147 h 387152"/>
                <a:gd name="connsiteX327" fmla="*/ 3994327 w 4787631"/>
                <a:gd name="connsiteY327" fmla="*/ 283081 h 387152"/>
                <a:gd name="connsiteX328" fmla="*/ 3959438 w 4787631"/>
                <a:gd name="connsiteY328" fmla="*/ 277454 h 387152"/>
                <a:gd name="connsiteX329" fmla="*/ 3921173 w 4787631"/>
                <a:gd name="connsiteY329" fmla="*/ 268825 h 387152"/>
                <a:gd name="connsiteX330" fmla="*/ 3886097 w 4787631"/>
                <a:gd name="connsiteY330" fmla="*/ 254757 h 387152"/>
                <a:gd name="connsiteX331" fmla="*/ 3860399 w 4787631"/>
                <a:gd name="connsiteY331" fmla="*/ 230185 h 387152"/>
                <a:gd name="connsiteX332" fmla="*/ 3850646 w 4787631"/>
                <a:gd name="connsiteY332" fmla="*/ 191920 h 387152"/>
                <a:gd name="connsiteX333" fmla="*/ 3850646 w 4787631"/>
                <a:gd name="connsiteY333" fmla="*/ 191920 h 387152"/>
                <a:gd name="connsiteX334" fmla="*/ 3858148 w 4787631"/>
                <a:gd name="connsiteY334" fmla="*/ 154030 h 387152"/>
                <a:gd name="connsiteX335" fmla="*/ 3878406 w 4787631"/>
                <a:gd name="connsiteY335" fmla="*/ 127020 h 387152"/>
                <a:gd name="connsiteX336" fmla="*/ 3909356 w 4787631"/>
                <a:gd name="connsiteY336" fmla="*/ 109951 h 387152"/>
                <a:gd name="connsiteX337" fmla="*/ 3947058 w 4787631"/>
                <a:gd name="connsiteY337" fmla="*/ 100384 h 387152"/>
                <a:gd name="connsiteX338" fmla="*/ 3989825 w 4787631"/>
                <a:gd name="connsiteY338" fmla="*/ 97758 h 387152"/>
                <a:gd name="connsiteX339" fmla="*/ 3989825 w 4787631"/>
                <a:gd name="connsiteY339" fmla="*/ 97758 h 387152"/>
                <a:gd name="connsiteX340" fmla="*/ 4038594 w 4787631"/>
                <a:gd name="connsiteY340" fmla="*/ 102635 h 387152"/>
                <a:gd name="connsiteX341" fmla="*/ 4080798 w 4787631"/>
                <a:gd name="connsiteY341" fmla="*/ 117641 h 387152"/>
                <a:gd name="connsiteX342" fmla="*/ 4111373 w 4787631"/>
                <a:gd name="connsiteY342" fmla="*/ 145590 h 387152"/>
                <a:gd name="connsiteX343" fmla="*/ 4122628 w 4787631"/>
                <a:gd name="connsiteY343" fmla="*/ 187043 h 387152"/>
                <a:gd name="connsiteX344" fmla="*/ 4122628 w 4787631"/>
                <a:gd name="connsiteY344" fmla="*/ 187043 h 387152"/>
                <a:gd name="connsiteX345" fmla="*/ 4025464 w 4787631"/>
                <a:gd name="connsiteY345" fmla="*/ 187043 h 387152"/>
                <a:gd name="connsiteX346" fmla="*/ 4011959 w 4787631"/>
                <a:gd name="connsiteY346" fmla="*/ 165472 h 387152"/>
                <a:gd name="connsiteX347" fmla="*/ 4011959 w 4787631"/>
                <a:gd name="connsiteY347" fmla="*/ 165472 h 387152"/>
                <a:gd name="connsiteX348" fmla="*/ 3988325 w 4787631"/>
                <a:gd name="connsiteY348" fmla="*/ 160220 h 387152"/>
                <a:gd name="connsiteX349" fmla="*/ 3988325 w 4787631"/>
                <a:gd name="connsiteY349" fmla="*/ 160220 h 387152"/>
                <a:gd name="connsiteX350" fmla="*/ 3950247 w 4787631"/>
                <a:gd name="connsiteY350" fmla="*/ 178040 h 387152"/>
                <a:gd name="connsiteX351" fmla="*/ 3950247 w 4787631"/>
                <a:gd name="connsiteY351" fmla="*/ 178040 h 387152"/>
                <a:gd name="connsiteX352" fmla="*/ 3960189 w 4787631"/>
                <a:gd name="connsiteY352" fmla="*/ 190607 h 387152"/>
                <a:gd name="connsiteX353" fmla="*/ 3985886 w 4787631"/>
                <a:gd name="connsiteY353" fmla="*/ 197923 h 387152"/>
                <a:gd name="connsiteX354" fmla="*/ 4020775 w 4787631"/>
                <a:gd name="connsiteY354" fmla="*/ 203175 h 387152"/>
                <a:gd name="connsiteX355" fmla="*/ 4059040 w 4787631"/>
                <a:gd name="connsiteY355" fmla="*/ 211053 h 387152"/>
                <a:gd name="connsiteX356" fmla="*/ 4094116 w 4787631"/>
                <a:gd name="connsiteY356" fmla="*/ 225121 h 387152"/>
                <a:gd name="connsiteX357" fmla="*/ 4119626 w 4787631"/>
                <a:gd name="connsiteY357" fmla="*/ 250068 h 387152"/>
                <a:gd name="connsiteX358" fmla="*/ 4129568 w 4787631"/>
                <a:gd name="connsiteY358" fmla="*/ 289646 h 387152"/>
                <a:gd name="connsiteX359" fmla="*/ 4129568 w 4787631"/>
                <a:gd name="connsiteY359" fmla="*/ 289646 h 387152"/>
                <a:gd name="connsiteX360" fmla="*/ 4121877 w 4787631"/>
                <a:gd name="connsiteY360" fmla="*/ 329037 h 387152"/>
                <a:gd name="connsiteX361" fmla="*/ 4101244 w 4787631"/>
                <a:gd name="connsiteY361" fmla="*/ 357173 h 387152"/>
                <a:gd name="connsiteX362" fmla="*/ 4069544 w 4787631"/>
                <a:gd name="connsiteY362" fmla="*/ 375180 h 387152"/>
                <a:gd name="connsiteX363" fmla="*/ 4030529 w 4787631"/>
                <a:gd name="connsiteY363" fmla="*/ 384934 h 387152"/>
                <a:gd name="connsiteX364" fmla="*/ 3986261 w 4787631"/>
                <a:gd name="connsiteY364" fmla="*/ 387747 h 387152"/>
                <a:gd name="connsiteX365" fmla="*/ 3986261 w 4787631"/>
                <a:gd name="connsiteY365" fmla="*/ 387747 h 387152"/>
                <a:gd name="connsiteX366" fmla="*/ 3934491 w 4787631"/>
                <a:gd name="connsiteY366" fmla="*/ 382308 h 387152"/>
                <a:gd name="connsiteX367" fmla="*/ 3889098 w 4787631"/>
                <a:gd name="connsiteY367" fmla="*/ 365614 h 387152"/>
                <a:gd name="connsiteX368" fmla="*/ 3855898 w 4787631"/>
                <a:gd name="connsiteY368" fmla="*/ 335227 h 387152"/>
                <a:gd name="connsiteX369" fmla="*/ 3843330 w 4787631"/>
                <a:gd name="connsiteY369" fmla="*/ 291147 h 387152"/>
                <a:gd name="connsiteX370" fmla="*/ 4361409 w 4787631"/>
                <a:gd name="connsiteY370" fmla="*/ 280643 h 387152"/>
                <a:gd name="connsiteX371" fmla="*/ 4361409 w 4787631"/>
                <a:gd name="connsiteY371" fmla="*/ 280643 h 387152"/>
                <a:gd name="connsiteX372" fmla="*/ 4377915 w 4787631"/>
                <a:gd name="connsiteY372" fmla="*/ 226059 h 387152"/>
                <a:gd name="connsiteX373" fmla="*/ 4424246 w 4787631"/>
                <a:gd name="connsiteY373" fmla="*/ 193984 h 387152"/>
                <a:gd name="connsiteX374" fmla="*/ 4424246 w 4787631"/>
                <a:gd name="connsiteY374" fmla="*/ 193984 h 387152"/>
                <a:gd name="connsiteX375" fmla="*/ 4424246 w 4787631"/>
                <a:gd name="connsiteY375" fmla="*/ 191920 h 387152"/>
                <a:gd name="connsiteX376" fmla="*/ 4386731 w 4787631"/>
                <a:gd name="connsiteY376" fmla="*/ 162846 h 387152"/>
                <a:gd name="connsiteX377" fmla="*/ 4371913 w 4787631"/>
                <a:gd name="connsiteY377" fmla="*/ 117266 h 387152"/>
                <a:gd name="connsiteX378" fmla="*/ 4371913 w 4787631"/>
                <a:gd name="connsiteY378" fmla="*/ 117266 h 387152"/>
                <a:gd name="connsiteX379" fmla="*/ 4416180 w 4787631"/>
                <a:gd name="connsiteY379" fmla="*/ 43362 h 387152"/>
                <a:gd name="connsiteX380" fmla="*/ 4540917 w 4787631"/>
                <a:gd name="connsiteY380" fmla="*/ 13538 h 387152"/>
                <a:gd name="connsiteX381" fmla="*/ 4540917 w 4787631"/>
                <a:gd name="connsiteY381" fmla="*/ 13538 h 387152"/>
                <a:gd name="connsiteX382" fmla="*/ 4668280 w 4787631"/>
                <a:gd name="connsiteY382" fmla="*/ 42049 h 387152"/>
                <a:gd name="connsiteX383" fmla="*/ 4715360 w 4787631"/>
                <a:gd name="connsiteY383" fmla="*/ 112389 h 387152"/>
                <a:gd name="connsiteX384" fmla="*/ 4715360 w 4787631"/>
                <a:gd name="connsiteY384" fmla="*/ 112389 h 387152"/>
                <a:gd name="connsiteX385" fmla="*/ 4715360 w 4787631"/>
                <a:gd name="connsiteY385" fmla="*/ 125707 h 387152"/>
                <a:gd name="connsiteX386" fmla="*/ 4622136 w 4787631"/>
                <a:gd name="connsiteY386" fmla="*/ 125707 h 387152"/>
                <a:gd name="connsiteX387" fmla="*/ 4603191 w 4787631"/>
                <a:gd name="connsiteY387" fmla="*/ 98509 h 387152"/>
                <a:gd name="connsiteX388" fmla="*/ 4547857 w 4787631"/>
                <a:gd name="connsiteY388" fmla="*/ 87817 h 387152"/>
                <a:gd name="connsiteX389" fmla="*/ 4547857 w 4787631"/>
                <a:gd name="connsiteY389" fmla="*/ 87817 h 387152"/>
                <a:gd name="connsiteX390" fmla="*/ 4496650 w 4787631"/>
                <a:gd name="connsiteY390" fmla="*/ 100759 h 387152"/>
                <a:gd name="connsiteX391" fmla="*/ 4478830 w 4787631"/>
                <a:gd name="connsiteY391" fmla="*/ 131897 h 387152"/>
                <a:gd name="connsiteX392" fmla="*/ 4478830 w 4787631"/>
                <a:gd name="connsiteY392" fmla="*/ 131897 h 387152"/>
                <a:gd name="connsiteX393" fmla="*/ 4489709 w 4787631"/>
                <a:gd name="connsiteY393" fmla="*/ 156656 h 387152"/>
                <a:gd name="connsiteX394" fmla="*/ 4516345 w 4787631"/>
                <a:gd name="connsiteY394" fmla="*/ 164910 h 387152"/>
                <a:gd name="connsiteX395" fmla="*/ 4516345 w 4787631"/>
                <a:gd name="connsiteY395" fmla="*/ 164910 h 387152"/>
                <a:gd name="connsiteX396" fmla="*/ 4570929 w 4787631"/>
                <a:gd name="connsiteY396" fmla="*/ 164910 h 387152"/>
                <a:gd name="connsiteX397" fmla="*/ 4570929 w 4787631"/>
                <a:gd name="connsiteY397" fmla="*/ 229623 h 387152"/>
                <a:gd name="connsiteX398" fmla="*/ 4504715 w 4787631"/>
                <a:gd name="connsiteY398" fmla="*/ 229623 h 387152"/>
                <a:gd name="connsiteX399" fmla="*/ 4478267 w 4787631"/>
                <a:gd name="connsiteY399" fmla="*/ 239376 h 387152"/>
                <a:gd name="connsiteX400" fmla="*/ 4467763 w 4787631"/>
                <a:gd name="connsiteY400" fmla="*/ 267512 h 387152"/>
                <a:gd name="connsiteX401" fmla="*/ 4467763 w 4787631"/>
                <a:gd name="connsiteY401" fmla="*/ 267512 h 387152"/>
                <a:gd name="connsiteX402" fmla="*/ 4485958 w 4787631"/>
                <a:gd name="connsiteY402" fmla="*/ 301276 h 387152"/>
                <a:gd name="connsiteX403" fmla="*/ 4543543 w 4787631"/>
                <a:gd name="connsiteY403" fmla="*/ 313656 h 387152"/>
                <a:gd name="connsiteX404" fmla="*/ 4543543 w 4787631"/>
                <a:gd name="connsiteY404" fmla="*/ 313656 h 387152"/>
                <a:gd name="connsiteX405" fmla="*/ 4622136 w 4787631"/>
                <a:gd name="connsiteY405" fmla="*/ 266950 h 387152"/>
                <a:gd name="connsiteX406" fmla="*/ 4622136 w 4787631"/>
                <a:gd name="connsiteY406" fmla="*/ 266950 h 387152"/>
                <a:gd name="connsiteX407" fmla="*/ 4622136 w 4787631"/>
                <a:gd name="connsiteY407" fmla="*/ 164910 h 387152"/>
                <a:gd name="connsiteX408" fmla="*/ 4788327 w 4787631"/>
                <a:gd name="connsiteY408" fmla="*/ 164910 h 387152"/>
                <a:gd name="connsiteX409" fmla="*/ 4788327 w 4787631"/>
                <a:gd name="connsiteY409" fmla="*/ 229623 h 387152"/>
                <a:gd name="connsiteX410" fmla="*/ 4716298 w 4787631"/>
                <a:gd name="connsiteY410" fmla="*/ 229623 h 387152"/>
                <a:gd name="connsiteX411" fmla="*/ 4716298 w 4787631"/>
                <a:gd name="connsiteY411" fmla="*/ 264699 h 387152"/>
                <a:gd name="connsiteX412" fmla="*/ 4674657 w 4787631"/>
                <a:gd name="connsiteY412" fmla="*/ 355672 h 387152"/>
                <a:gd name="connsiteX413" fmla="*/ 4543918 w 4787631"/>
                <a:gd name="connsiteY413" fmla="*/ 387747 h 387152"/>
                <a:gd name="connsiteX414" fmla="*/ 4543918 w 4787631"/>
                <a:gd name="connsiteY414" fmla="*/ 387747 h 387152"/>
                <a:gd name="connsiteX415" fmla="*/ 4406989 w 4787631"/>
                <a:gd name="connsiteY415" fmla="*/ 358486 h 387152"/>
                <a:gd name="connsiteX416" fmla="*/ 4361409 w 4787631"/>
                <a:gd name="connsiteY416" fmla="*/ 280643 h 38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</a:cxnLst>
              <a:rect l="l" t="t" r="r" b="b"/>
              <a:pathLst>
                <a:path w="4787631" h="387152">
                  <a:moveTo>
                    <a:pt x="119429" y="381370"/>
                  </a:moveTo>
                  <a:lnTo>
                    <a:pt x="695" y="381370"/>
                  </a:lnTo>
                  <a:lnTo>
                    <a:pt x="132746" y="20103"/>
                  </a:lnTo>
                  <a:lnTo>
                    <a:pt x="267800" y="20103"/>
                  </a:lnTo>
                  <a:lnTo>
                    <a:pt x="399476" y="381370"/>
                  </a:lnTo>
                  <a:lnTo>
                    <a:pt x="276615" y="381370"/>
                  </a:lnTo>
                  <a:lnTo>
                    <a:pt x="261234" y="330350"/>
                  </a:lnTo>
                  <a:lnTo>
                    <a:pt x="134810" y="330350"/>
                  </a:lnTo>
                  <a:lnTo>
                    <a:pt x="119429" y="381370"/>
                  </a:lnTo>
                  <a:close/>
                  <a:moveTo>
                    <a:pt x="197272" y="120830"/>
                  </a:moveTo>
                  <a:lnTo>
                    <a:pt x="159007" y="249505"/>
                  </a:lnTo>
                  <a:lnTo>
                    <a:pt x="237225" y="249505"/>
                  </a:lnTo>
                  <a:lnTo>
                    <a:pt x="199523" y="120830"/>
                  </a:lnTo>
                  <a:lnTo>
                    <a:pt x="197272" y="120830"/>
                  </a:lnTo>
                  <a:close/>
                  <a:moveTo>
                    <a:pt x="423111" y="242565"/>
                  </a:moveTo>
                  <a:lnTo>
                    <a:pt x="423111" y="242565"/>
                  </a:lnTo>
                  <a:cubicBezTo>
                    <a:pt x="423111" y="195046"/>
                    <a:pt x="436991" y="159032"/>
                    <a:pt x="464752" y="134523"/>
                  </a:cubicBezTo>
                  <a:cubicBezTo>
                    <a:pt x="492388" y="110013"/>
                    <a:pt x="530465" y="97758"/>
                    <a:pt x="578984" y="97758"/>
                  </a:cubicBezTo>
                  <a:lnTo>
                    <a:pt x="578984" y="97758"/>
                  </a:lnTo>
                  <a:cubicBezTo>
                    <a:pt x="630004" y="97758"/>
                    <a:pt x="668832" y="109700"/>
                    <a:pt x="695468" y="133585"/>
                  </a:cubicBezTo>
                  <a:cubicBezTo>
                    <a:pt x="722103" y="157344"/>
                    <a:pt x="735421" y="193671"/>
                    <a:pt x="735421" y="242565"/>
                  </a:cubicBezTo>
                  <a:lnTo>
                    <a:pt x="735421" y="242565"/>
                  </a:lnTo>
                  <a:lnTo>
                    <a:pt x="735421" y="260572"/>
                  </a:lnTo>
                  <a:lnTo>
                    <a:pt x="527589" y="260572"/>
                  </a:lnTo>
                  <a:cubicBezTo>
                    <a:pt x="527589" y="280455"/>
                    <a:pt x="531966" y="295461"/>
                    <a:pt x="540719" y="305590"/>
                  </a:cubicBezTo>
                  <a:cubicBezTo>
                    <a:pt x="549473" y="315719"/>
                    <a:pt x="563603" y="320783"/>
                    <a:pt x="583111" y="320783"/>
                  </a:cubicBezTo>
                  <a:lnTo>
                    <a:pt x="583111" y="320783"/>
                  </a:lnTo>
                  <a:cubicBezTo>
                    <a:pt x="600743" y="320783"/>
                    <a:pt x="613686" y="317157"/>
                    <a:pt x="621939" y="309904"/>
                  </a:cubicBezTo>
                  <a:cubicBezTo>
                    <a:pt x="630067" y="302526"/>
                    <a:pt x="634131" y="292772"/>
                    <a:pt x="634131" y="280643"/>
                  </a:cubicBezTo>
                  <a:lnTo>
                    <a:pt x="634131" y="280643"/>
                  </a:lnTo>
                  <a:lnTo>
                    <a:pt x="735421" y="280643"/>
                  </a:lnTo>
                  <a:cubicBezTo>
                    <a:pt x="735421" y="314281"/>
                    <a:pt x="722728" y="340541"/>
                    <a:pt x="697343" y="359424"/>
                  </a:cubicBezTo>
                  <a:cubicBezTo>
                    <a:pt x="671833" y="378306"/>
                    <a:pt x="634569" y="387747"/>
                    <a:pt x="585549" y="387747"/>
                  </a:cubicBezTo>
                  <a:lnTo>
                    <a:pt x="585549" y="387747"/>
                  </a:lnTo>
                  <a:cubicBezTo>
                    <a:pt x="534029" y="387747"/>
                    <a:pt x="494076" y="375680"/>
                    <a:pt x="465690" y="351545"/>
                  </a:cubicBezTo>
                  <a:cubicBezTo>
                    <a:pt x="437304" y="327536"/>
                    <a:pt x="423111" y="291209"/>
                    <a:pt x="423111" y="242565"/>
                  </a:cubicBezTo>
                  <a:close/>
                  <a:moveTo>
                    <a:pt x="527964" y="211053"/>
                  </a:moveTo>
                  <a:lnTo>
                    <a:pt x="527964" y="211053"/>
                  </a:lnTo>
                  <a:lnTo>
                    <a:pt x="630004" y="211053"/>
                  </a:lnTo>
                  <a:cubicBezTo>
                    <a:pt x="630004" y="196547"/>
                    <a:pt x="625878" y="185168"/>
                    <a:pt x="617625" y="176914"/>
                  </a:cubicBezTo>
                  <a:cubicBezTo>
                    <a:pt x="609371" y="168536"/>
                    <a:pt x="597867" y="164347"/>
                    <a:pt x="583111" y="164347"/>
                  </a:cubicBezTo>
                  <a:lnTo>
                    <a:pt x="583111" y="164347"/>
                  </a:lnTo>
                  <a:cubicBezTo>
                    <a:pt x="550348" y="164347"/>
                    <a:pt x="531966" y="179916"/>
                    <a:pt x="527964" y="211053"/>
                  </a:cubicBezTo>
                  <a:close/>
                  <a:moveTo>
                    <a:pt x="890357" y="381370"/>
                  </a:moveTo>
                  <a:lnTo>
                    <a:pt x="786066" y="381370"/>
                  </a:lnTo>
                  <a:lnTo>
                    <a:pt x="786066" y="104136"/>
                  </a:lnTo>
                  <a:lnTo>
                    <a:pt x="871599" y="104136"/>
                  </a:lnTo>
                  <a:lnTo>
                    <a:pt x="878352" y="145965"/>
                  </a:lnTo>
                  <a:cubicBezTo>
                    <a:pt x="884605" y="130083"/>
                    <a:pt x="894546" y="117954"/>
                    <a:pt x="908176" y="109575"/>
                  </a:cubicBezTo>
                  <a:cubicBezTo>
                    <a:pt x="921807" y="101322"/>
                    <a:pt x="937250" y="97195"/>
                    <a:pt x="954507" y="97195"/>
                  </a:cubicBezTo>
                  <a:lnTo>
                    <a:pt x="954507" y="97195"/>
                  </a:lnTo>
                  <a:cubicBezTo>
                    <a:pt x="960259" y="97195"/>
                    <a:pt x="965699" y="97696"/>
                    <a:pt x="970826" y="98696"/>
                  </a:cubicBezTo>
                  <a:cubicBezTo>
                    <a:pt x="975953" y="99822"/>
                    <a:pt x="979767" y="100884"/>
                    <a:pt x="982268" y="101885"/>
                  </a:cubicBezTo>
                  <a:lnTo>
                    <a:pt x="982268" y="101885"/>
                  </a:lnTo>
                  <a:lnTo>
                    <a:pt x="985457" y="103573"/>
                  </a:lnTo>
                  <a:lnTo>
                    <a:pt x="985457" y="191358"/>
                  </a:lnTo>
                  <a:lnTo>
                    <a:pt x="951881" y="191358"/>
                  </a:lnTo>
                  <a:cubicBezTo>
                    <a:pt x="929997" y="191358"/>
                    <a:pt x="914304" y="196985"/>
                    <a:pt x="904800" y="208239"/>
                  </a:cubicBezTo>
                  <a:cubicBezTo>
                    <a:pt x="895171" y="219494"/>
                    <a:pt x="890357" y="236063"/>
                    <a:pt x="890357" y="257946"/>
                  </a:cubicBezTo>
                  <a:lnTo>
                    <a:pt x="890357" y="257946"/>
                  </a:lnTo>
                  <a:lnTo>
                    <a:pt x="890357" y="381370"/>
                  </a:lnTo>
                  <a:close/>
                  <a:moveTo>
                    <a:pt x="1056547" y="350795"/>
                  </a:moveTo>
                  <a:cubicBezTo>
                    <a:pt x="1028911" y="326161"/>
                    <a:pt x="1015093" y="290084"/>
                    <a:pt x="1015093" y="242565"/>
                  </a:cubicBezTo>
                  <a:cubicBezTo>
                    <a:pt x="1015093" y="195046"/>
                    <a:pt x="1028911" y="159032"/>
                    <a:pt x="1056547" y="134523"/>
                  </a:cubicBezTo>
                  <a:cubicBezTo>
                    <a:pt x="1084308" y="110013"/>
                    <a:pt x="1122448" y="97758"/>
                    <a:pt x="1170967" y="97758"/>
                  </a:cubicBezTo>
                  <a:cubicBezTo>
                    <a:pt x="1219486" y="97758"/>
                    <a:pt x="1257689" y="110013"/>
                    <a:pt x="1285575" y="134523"/>
                  </a:cubicBezTo>
                  <a:cubicBezTo>
                    <a:pt x="1313461" y="159032"/>
                    <a:pt x="1327404" y="195046"/>
                    <a:pt x="1327404" y="242565"/>
                  </a:cubicBezTo>
                  <a:cubicBezTo>
                    <a:pt x="1327404" y="290084"/>
                    <a:pt x="1313461" y="326161"/>
                    <a:pt x="1285575" y="350795"/>
                  </a:cubicBezTo>
                  <a:cubicBezTo>
                    <a:pt x="1257689" y="375430"/>
                    <a:pt x="1219486" y="387747"/>
                    <a:pt x="1170967" y="387747"/>
                  </a:cubicBezTo>
                  <a:cubicBezTo>
                    <a:pt x="1122448" y="387747"/>
                    <a:pt x="1084308" y="375430"/>
                    <a:pt x="1056547" y="350795"/>
                  </a:cubicBezTo>
                  <a:close/>
                  <a:moveTo>
                    <a:pt x="1119384" y="227934"/>
                  </a:moveTo>
                  <a:lnTo>
                    <a:pt x="1119384" y="257946"/>
                  </a:lnTo>
                  <a:cubicBezTo>
                    <a:pt x="1119384" y="297087"/>
                    <a:pt x="1136579" y="316657"/>
                    <a:pt x="1170967" y="316657"/>
                  </a:cubicBezTo>
                  <a:lnTo>
                    <a:pt x="1170967" y="316657"/>
                  </a:lnTo>
                  <a:cubicBezTo>
                    <a:pt x="1205606" y="316657"/>
                    <a:pt x="1222925" y="297087"/>
                    <a:pt x="1222925" y="257946"/>
                  </a:cubicBezTo>
                  <a:lnTo>
                    <a:pt x="1222925" y="257946"/>
                  </a:lnTo>
                  <a:lnTo>
                    <a:pt x="1222925" y="227934"/>
                  </a:lnTo>
                  <a:cubicBezTo>
                    <a:pt x="1222925" y="188544"/>
                    <a:pt x="1205606" y="168849"/>
                    <a:pt x="1170967" y="168849"/>
                  </a:cubicBezTo>
                  <a:lnTo>
                    <a:pt x="1170967" y="168849"/>
                  </a:lnTo>
                  <a:cubicBezTo>
                    <a:pt x="1136579" y="168849"/>
                    <a:pt x="1119384" y="188544"/>
                    <a:pt x="1119384" y="227934"/>
                  </a:cubicBezTo>
                  <a:lnTo>
                    <a:pt x="1119384" y="227934"/>
                  </a:lnTo>
                  <a:close/>
                  <a:moveTo>
                    <a:pt x="1361917" y="309904"/>
                  </a:moveTo>
                  <a:lnTo>
                    <a:pt x="1361917" y="309904"/>
                  </a:lnTo>
                  <a:cubicBezTo>
                    <a:pt x="1361917" y="293398"/>
                    <a:pt x="1364793" y="279330"/>
                    <a:pt x="1370546" y="267700"/>
                  </a:cubicBezTo>
                  <a:cubicBezTo>
                    <a:pt x="1376298" y="255945"/>
                    <a:pt x="1384238" y="246442"/>
                    <a:pt x="1394367" y="239189"/>
                  </a:cubicBezTo>
                  <a:cubicBezTo>
                    <a:pt x="1404371" y="231936"/>
                    <a:pt x="1417689" y="226184"/>
                    <a:pt x="1434321" y="221932"/>
                  </a:cubicBezTo>
                  <a:cubicBezTo>
                    <a:pt x="1450952" y="217805"/>
                    <a:pt x="1468522" y="214929"/>
                    <a:pt x="1487029" y="213304"/>
                  </a:cubicBezTo>
                  <a:cubicBezTo>
                    <a:pt x="1505536" y="211803"/>
                    <a:pt x="1527795" y="211053"/>
                    <a:pt x="1553805" y="211053"/>
                  </a:cubicBezTo>
                  <a:lnTo>
                    <a:pt x="1553805" y="211053"/>
                  </a:lnTo>
                  <a:lnTo>
                    <a:pt x="1553805" y="197547"/>
                  </a:lnTo>
                  <a:cubicBezTo>
                    <a:pt x="1553805" y="186793"/>
                    <a:pt x="1550054" y="178540"/>
                    <a:pt x="1542551" y="172788"/>
                  </a:cubicBezTo>
                  <a:cubicBezTo>
                    <a:pt x="1535048" y="167160"/>
                    <a:pt x="1525294" y="164347"/>
                    <a:pt x="1513289" y="164347"/>
                  </a:cubicBezTo>
                  <a:lnTo>
                    <a:pt x="1513289" y="164347"/>
                  </a:lnTo>
                  <a:cubicBezTo>
                    <a:pt x="1502535" y="164347"/>
                    <a:pt x="1493219" y="166285"/>
                    <a:pt x="1485341" y="170162"/>
                  </a:cubicBezTo>
                  <a:cubicBezTo>
                    <a:pt x="1477463" y="174038"/>
                    <a:pt x="1473524" y="180166"/>
                    <a:pt x="1473524" y="188544"/>
                  </a:cubicBezTo>
                  <a:lnTo>
                    <a:pt x="1473524" y="188544"/>
                  </a:lnTo>
                  <a:lnTo>
                    <a:pt x="1473524" y="190795"/>
                  </a:lnTo>
                  <a:lnTo>
                    <a:pt x="1370358" y="190795"/>
                  </a:lnTo>
                  <a:cubicBezTo>
                    <a:pt x="1370108" y="189169"/>
                    <a:pt x="1369983" y="186731"/>
                    <a:pt x="1369983" y="183479"/>
                  </a:cubicBezTo>
                  <a:lnTo>
                    <a:pt x="1369983" y="183479"/>
                  </a:lnTo>
                  <a:cubicBezTo>
                    <a:pt x="1369983" y="157219"/>
                    <a:pt x="1382488" y="136398"/>
                    <a:pt x="1407498" y="121017"/>
                  </a:cubicBezTo>
                  <a:cubicBezTo>
                    <a:pt x="1432507" y="105511"/>
                    <a:pt x="1468272" y="97758"/>
                    <a:pt x="1514790" y="97758"/>
                  </a:cubicBezTo>
                  <a:lnTo>
                    <a:pt x="1514790" y="97758"/>
                  </a:lnTo>
                  <a:cubicBezTo>
                    <a:pt x="1534798" y="97758"/>
                    <a:pt x="1553055" y="99259"/>
                    <a:pt x="1569561" y="102260"/>
                  </a:cubicBezTo>
                  <a:cubicBezTo>
                    <a:pt x="1586068" y="105386"/>
                    <a:pt x="1601136" y="110326"/>
                    <a:pt x="1614767" y="117078"/>
                  </a:cubicBezTo>
                  <a:cubicBezTo>
                    <a:pt x="1628522" y="123831"/>
                    <a:pt x="1639214" y="133272"/>
                    <a:pt x="1646842" y="145402"/>
                  </a:cubicBezTo>
                  <a:cubicBezTo>
                    <a:pt x="1654595" y="157407"/>
                    <a:pt x="1658471" y="171600"/>
                    <a:pt x="1658471" y="187981"/>
                  </a:cubicBezTo>
                  <a:lnTo>
                    <a:pt x="1658471" y="187981"/>
                  </a:lnTo>
                  <a:lnTo>
                    <a:pt x="1658471" y="296211"/>
                  </a:lnTo>
                  <a:cubicBezTo>
                    <a:pt x="1658471" y="302339"/>
                    <a:pt x="1659847" y="307278"/>
                    <a:pt x="1662598" y="311030"/>
                  </a:cubicBezTo>
                  <a:cubicBezTo>
                    <a:pt x="1665474" y="314781"/>
                    <a:pt x="1669663" y="316657"/>
                    <a:pt x="1675165" y="316657"/>
                  </a:cubicBezTo>
                  <a:lnTo>
                    <a:pt x="1675165" y="316657"/>
                  </a:lnTo>
                  <a:lnTo>
                    <a:pt x="1694110" y="316657"/>
                  </a:lnTo>
                  <a:lnTo>
                    <a:pt x="1694110" y="377243"/>
                  </a:lnTo>
                  <a:cubicBezTo>
                    <a:pt x="1692610" y="378118"/>
                    <a:pt x="1690484" y="379119"/>
                    <a:pt x="1687733" y="380244"/>
                  </a:cubicBezTo>
                  <a:cubicBezTo>
                    <a:pt x="1684982" y="381370"/>
                    <a:pt x="1678854" y="382870"/>
                    <a:pt x="1669351" y="384746"/>
                  </a:cubicBezTo>
                  <a:cubicBezTo>
                    <a:pt x="1659847" y="386747"/>
                    <a:pt x="1649905" y="387747"/>
                    <a:pt x="1639526" y="387747"/>
                  </a:cubicBezTo>
                  <a:lnTo>
                    <a:pt x="1639526" y="387747"/>
                  </a:lnTo>
                  <a:cubicBezTo>
                    <a:pt x="1619018" y="387747"/>
                    <a:pt x="1602262" y="384684"/>
                    <a:pt x="1589257" y="378556"/>
                  </a:cubicBezTo>
                  <a:cubicBezTo>
                    <a:pt x="1576251" y="372429"/>
                    <a:pt x="1567248" y="363863"/>
                    <a:pt x="1562246" y="352859"/>
                  </a:cubicBezTo>
                  <a:lnTo>
                    <a:pt x="1562246" y="352859"/>
                  </a:lnTo>
                  <a:cubicBezTo>
                    <a:pt x="1533235" y="376118"/>
                    <a:pt x="1499034" y="387747"/>
                    <a:pt x="1459643" y="387747"/>
                  </a:cubicBezTo>
                  <a:lnTo>
                    <a:pt x="1459643" y="387747"/>
                  </a:lnTo>
                  <a:cubicBezTo>
                    <a:pt x="1394492" y="387747"/>
                    <a:pt x="1361917" y="361800"/>
                    <a:pt x="1361917" y="309904"/>
                  </a:cubicBezTo>
                  <a:close/>
                  <a:moveTo>
                    <a:pt x="1466583" y="296211"/>
                  </a:moveTo>
                  <a:lnTo>
                    <a:pt x="1466583" y="296211"/>
                  </a:lnTo>
                  <a:cubicBezTo>
                    <a:pt x="1466583" y="313843"/>
                    <a:pt x="1478463" y="322659"/>
                    <a:pt x="1502222" y="322659"/>
                  </a:cubicBezTo>
                  <a:lnTo>
                    <a:pt x="1502222" y="322659"/>
                  </a:lnTo>
                  <a:cubicBezTo>
                    <a:pt x="1515978" y="322659"/>
                    <a:pt x="1527983" y="318970"/>
                    <a:pt x="1538236" y="311592"/>
                  </a:cubicBezTo>
                  <a:cubicBezTo>
                    <a:pt x="1548616" y="304214"/>
                    <a:pt x="1553805" y="295086"/>
                    <a:pt x="1553805" y="284207"/>
                  </a:cubicBezTo>
                  <a:lnTo>
                    <a:pt x="1553805" y="284207"/>
                  </a:lnTo>
                  <a:lnTo>
                    <a:pt x="1553805" y="260572"/>
                  </a:lnTo>
                  <a:cubicBezTo>
                    <a:pt x="1524293" y="260572"/>
                    <a:pt x="1502347" y="263761"/>
                    <a:pt x="1487967" y="270138"/>
                  </a:cubicBezTo>
                  <a:cubicBezTo>
                    <a:pt x="1473711" y="276641"/>
                    <a:pt x="1466583" y="285332"/>
                    <a:pt x="1466583" y="296211"/>
                  </a:cubicBezTo>
                  <a:close/>
                  <a:moveTo>
                    <a:pt x="1757135" y="350795"/>
                  </a:moveTo>
                  <a:cubicBezTo>
                    <a:pt x="1729499" y="326161"/>
                    <a:pt x="1715681" y="290084"/>
                    <a:pt x="1715681" y="242565"/>
                  </a:cubicBezTo>
                  <a:cubicBezTo>
                    <a:pt x="1715681" y="195046"/>
                    <a:pt x="1729499" y="159032"/>
                    <a:pt x="1757135" y="134523"/>
                  </a:cubicBezTo>
                  <a:cubicBezTo>
                    <a:pt x="1784896" y="110013"/>
                    <a:pt x="1823036" y="97758"/>
                    <a:pt x="1871555" y="97758"/>
                  </a:cubicBezTo>
                  <a:lnTo>
                    <a:pt x="1871555" y="97758"/>
                  </a:lnTo>
                  <a:cubicBezTo>
                    <a:pt x="1893439" y="97758"/>
                    <a:pt x="1913384" y="99947"/>
                    <a:pt x="1931391" y="104323"/>
                  </a:cubicBezTo>
                  <a:cubicBezTo>
                    <a:pt x="1949273" y="108825"/>
                    <a:pt x="1965342" y="115703"/>
                    <a:pt x="1979597" y="124956"/>
                  </a:cubicBezTo>
                  <a:cubicBezTo>
                    <a:pt x="1993728" y="134210"/>
                    <a:pt x="2004732" y="146527"/>
                    <a:pt x="2012610" y="161908"/>
                  </a:cubicBezTo>
                  <a:cubicBezTo>
                    <a:pt x="2020488" y="177415"/>
                    <a:pt x="2024428" y="195422"/>
                    <a:pt x="2024428" y="215930"/>
                  </a:cubicBezTo>
                  <a:lnTo>
                    <a:pt x="2024428" y="215930"/>
                  </a:lnTo>
                  <a:lnTo>
                    <a:pt x="1923138" y="215930"/>
                  </a:lnTo>
                  <a:cubicBezTo>
                    <a:pt x="1923138" y="184542"/>
                    <a:pt x="1905943" y="168849"/>
                    <a:pt x="1871555" y="168849"/>
                  </a:cubicBezTo>
                  <a:cubicBezTo>
                    <a:pt x="1837166" y="168849"/>
                    <a:pt x="1819972" y="188544"/>
                    <a:pt x="1819972" y="227934"/>
                  </a:cubicBezTo>
                  <a:lnTo>
                    <a:pt x="1819972" y="227934"/>
                  </a:lnTo>
                  <a:lnTo>
                    <a:pt x="1819972" y="257946"/>
                  </a:lnTo>
                  <a:cubicBezTo>
                    <a:pt x="1819972" y="297087"/>
                    <a:pt x="1837854" y="316657"/>
                    <a:pt x="1873618" y="316657"/>
                  </a:cubicBezTo>
                  <a:cubicBezTo>
                    <a:pt x="1909382" y="316657"/>
                    <a:pt x="1927264" y="300588"/>
                    <a:pt x="1927264" y="268450"/>
                  </a:cubicBezTo>
                  <a:lnTo>
                    <a:pt x="1927264" y="268450"/>
                  </a:lnTo>
                  <a:lnTo>
                    <a:pt x="2024428" y="268450"/>
                  </a:lnTo>
                  <a:cubicBezTo>
                    <a:pt x="2024428" y="288958"/>
                    <a:pt x="2020488" y="307028"/>
                    <a:pt x="2012610" y="322659"/>
                  </a:cubicBezTo>
                  <a:cubicBezTo>
                    <a:pt x="2004732" y="338165"/>
                    <a:pt x="1993728" y="350608"/>
                    <a:pt x="1979597" y="359986"/>
                  </a:cubicBezTo>
                  <a:cubicBezTo>
                    <a:pt x="1965467" y="369240"/>
                    <a:pt x="1949398" y="376180"/>
                    <a:pt x="1931391" y="380807"/>
                  </a:cubicBezTo>
                  <a:cubicBezTo>
                    <a:pt x="1913259" y="385434"/>
                    <a:pt x="1893314" y="387747"/>
                    <a:pt x="1871555" y="387747"/>
                  </a:cubicBezTo>
                  <a:lnTo>
                    <a:pt x="1871555" y="387747"/>
                  </a:lnTo>
                  <a:cubicBezTo>
                    <a:pt x="1823036" y="387747"/>
                    <a:pt x="1784896" y="375430"/>
                    <a:pt x="1757135" y="350795"/>
                  </a:cubicBezTo>
                  <a:close/>
                  <a:moveTo>
                    <a:pt x="2107523" y="350795"/>
                  </a:moveTo>
                  <a:cubicBezTo>
                    <a:pt x="2079762" y="326161"/>
                    <a:pt x="2065881" y="290084"/>
                    <a:pt x="2065881" y="242565"/>
                  </a:cubicBezTo>
                  <a:cubicBezTo>
                    <a:pt x="2065881" y="195046"/>
                    <a:pt x="2079762" y="159032"/>
                    <a:pt x="2107523" y="134523"/>
                  </a:cubicBezTo>
                  <a:cubicBezTo>
                    <a:pt x="2135159" y="110013"/>
                    <a:pt x="2173299" y="97758"/>
                    <a:pt x="2221943" y="97758"/>
                  </a:cubicBezTo>
                  <a:cubicBezTo>
                    <a:pt x="2270462" y="97758"/>
                    <a:pt x="2308664" y="110013"/>
                    <a:pt x="2336550" y="134523"/>
                  </a:cubicBezTo>
                  <a:cubicBezTo>
                    <a:pt x="2364436" y="159032"/>
                    <a:pt x="2378379" y="195046"/>
                    <a:pt x="2378379" y="242565"/>
                  </a:cubicBezTo>
                  <a:cubicBezTo>
                    <a:pt x="2378379" y="290084"/>
                    <a:pt x="2364436" y="326161"/>
                    <a:pt x="2336550" y="350795"/>
                  </a:cubicBezTo>
                  <a:cubicBezTo>
                    <a:pt x="2308664" y="375430"/>
                    <a:pt x="2270462" y="387747"/>
                    <a:pt x="2221943" y="387747"/>
                  </a:cubicBezTo>
                  <a:cubicBezTo>
                    <a:pt x="2173299" y="387747"/>
                    <a:pt x="2135159" y="375430"/>
                    <a:pt x="2107523" y="350795"/>
                  </a:cubicBezTo>
                  <a:close/>
                  <a:moveTo>
                    <a:pt x="2170360" y="227934"/>
                  </a:moveTo>
                  <a:lnTo>
                    <a:pt x="2170360" y="257946"/>
                  </a:lnTo>
                  <a:cubicBezTo>
                    <a:pt x="2170360" y="297087"/>
                    <a:pt x="2187554" y="316657"/>
                    <a:pt x="2221943" y="316657"/>
                  </a:cubicBezTo>
                  <a:lnTo>
                    <a:pt x="2221943" y="316657"/>
                  </a:lnTo>
                  <a:cubicBezTo>
                    <a:pt x="2256581" y="316657"/>
                    <a:pt x="2273901" y="297087"/>
                    <a:pt x="2273901" y="257946"/>
                  </a:cubicBezTo>
                  <a:lnTo>
                    <a:pt x="2273901" y="257946"/>
                  </a:lnTo>
                  <a:lnTo>
                    <a:pt x="2273901" y="227934"/>
                  </a:lnTo>
                  <a:cubicBezTo>
                    <a:pt x="2273901" y="188544"/>
                    <a:pt x="2256581" y="168849"/>
                    <a:pt x="2221943" y="168849"/>
                  </a:cubicBezTo>
                  <a:lnTo>
                    <a:pt x="2221943" y="168849"/>
                  </a:lnTo>
                  <a:cubicBezTo>
                    <a:pt x="2187554" y="168849"/>
                    <a:pt x="2170360" y="188544"/>
                    <a:pt x="2170360" y="227934"/>
                  </a:cubicBezTo>
                  <a:lnTo>
                    <a:pt x="2170360" y="227934"/>
                  </a:lnTo>
                  <a:close/>
                  <a:moveTo>
                    <a:pt x="2427711" y="283644"/>
                  </a:moveTo>
                  <a:lnTo>
                    <a:pt x="2427711" y="283644"/>
                  </a:lnTo>
                  <a:lnTo>
                    <a:pt x="2427711" y="104136"/>
                  </a:lnTo>
                  <a:lnTo>
                    <a:pt x="2532190" y="104136"/>
                  </a:lnTo>
                  <a:lnTo>
                    <a:pt x="2532190" y="271076"/>
                  </a:lnTo>
                  <a:cubicBezTo>
                    <a:pt x="2532190" y="282831"/>
                    <a:pt x="2535253" y="292397"/>
                    <a:pt x="2541381" y="299775"/>
                  </a:cubicBezTo>
                  <a:cubicBezTo>
                    <a:pt x="2547508" y="307028"/>
                    <a:pt x="2556262" y="310654"/>
                    <a:pt x="2567641" y="310654"/>
                  </a:cubicBezTo>
                  <a:lnTo>
                    <a:pt x="2567641" y="310654"/>
                  </a:lnTo>
                  <a:cubicBezTo>
                    <a:pt x="2580396" y="310654"/>
                    <a:pt x="2590838" y="306403"/>
                    <a:pt x="2598966" y="297899"/>
                  </a:cubicBezTo>
                  <a:cubicBezTo>
                    <a:pt x="2607094" y="289396"/>
                    <a:pt x="2611158" y="279079"/>
                    <a:pt x="2611158" y="266950"/>
                  </a:cubicBezTo>
                  <a:lnTo>
                    <a:pt x="2611158" y="266950"/>
                  </a:lnTo>
                  <a:lnTo>
                    <a:pt x="2611158" y="104136"/>
                  </a:lnTo>
                  <a:lnTo>
                    <a:pt x="2715449" y="104136"/>
                  </a:lnTo>
                  <a:lnTo>
                    <a:pt x="2715449" y="381370"/>
                  </a:lnTo>
                  <a:lnTo>
                    <a:pt x="2629916" y="381370"/>
                  </a:lnTo>
                  <a:lnTo>
                    <a:pt x="2623163" y="339353"/>
                  </a:lnTo>
                  <a:cubicBezTo>
                    <a:pt x="2612409" y="354359"/>
                    <a:pt x="2598216" y="366176"/>
                    <a:pt x="2580584" y="374805"/>
                  </a:cubicBezTo>
                  <a:cubicBezTo>
                    <a:pt x="2562952" y="383433"/>
                    <a:pt x="2544257" y="387747"/>
                    <a:pt x="2524499" y="387747"/>
                  </a:cubicBezTo>
                  <a:lnTo>
                    <a:pt x="2524499" y="387747"/>
                  </a:lnTo>
                  <a:cubicBezTo>
                    <a:pt x="2492112" y="387747"/>
                    <a:pt x="2467914" y="378806"/>
                    <a:pt x="2451908" y="360924"/>
                  </a:cubicBezTo>
                  <a:cubicBezTo>
                    <a:pt x="2435777" y="342917"/>
                    <a:pt x="2427711" y="317157"/>
                    <a:pt x="2427711" y="283644"/>
                  </a:cubicBezTo>
                  <a:close/>
                  <a:moveTo>
                    <a:pt x="2764594" y="291147"/>
                  </a:moveTo>
                  <a:lnTo>
                    <a:pt x="2764594" y="291147"/>
                  </a:lnTo>
                  <a:lnTo>
                    <a:pt x="2861382" y="291147"/>
                  </a:lnTo>
                  <a:lnTo>
                    <a:pt x="2861382" y="293210"/>
                  </a:lnTo>
                  <a:cubicBezTo>
                    <a:pt x="2861632" y="299463"/>
                    <a:pt x="2863383" y="304840"/>
                    <a:pt x="2866634" y="309341"/>
                  </a:cubicBezTo>
                  <a:cubicBezTo>
                    <a:pt x="2869885" y="313718"/>
                    <a:pt x="2874074" y="316969"/>
                    <a:pt x="2879201" y="319095"/>
                  </a:cubicBezTo>
                  <a:cubicBezTo>
                    <a:pt x="2884328" y="321346"/>
                    <a:pt x="2889205" y="322909"/>
                    <a:pt x="2893832" y="323785"/>
                  </a:cubicBezTo>
                  <a:cubicBezTo>
                    <a:pt x="2898459" y="324785"/>
                    <a:pt x="2902961" y="325285"/>
                    <a:pt x="2907337" y="325285"/>
                  </a:cubicBezTo>
                  <a:lnTo>
                    <a:pt x="2907337" y="325285"/>
                  </a:lnTo>
                  <a:cubicBezTo>
                    <a:pt x="2936349" y="325285"/>
                    <a:pt x="2950854" y="318407"/>
                    <a:pt x="2950854" y="304652"/>
                  </a:cubicBezTo>
                  <a:lnTo>
                    <a:pt x="2950854" y="304652"/>
                  </a:lnTo>
                  <a:cubicBezTo>
                    <a:pt x="2950854" y="299150"/>
                    <a:pt x="2947603" y="294648"/>
                    <a:pt x="2941100" y="291147"/>
                  </a:cubicBezTo>
                  <a:cubicBezTo>
                    <a:pt x="2934473" y="287645"/>
                    <a:pt x="2925907" y="284957"/>
                    <a:pt x="2915403" y="283081"/>
                  </a:cubicBezTo>
                  <a:cubicBezTo>
                    <a:pt x="2904899" y="281205"/>
                    <a:pt x="2893269" y="279330"/>
                    <a:pt x="2880514" y="277454"/>
                  </a:cubicBezTo>
                  <a:cubicBezTo>
                    <a:pt x="2867759" y="275453"/>
                    <a:pt x="2855004" y="272577"/>
                    <a:pt x="2842249" y="268825"/>
                  </a:cubicBezTo>
                  <a:cubicBezTo>
                    <a:pt x="2829369" y="265199"/>
                    <a:pt x="2817677" y="260510"/>
                    <a:pt x="2807173" y="254757"/>
                  </a:cubicBezTo>
                  <a:cubicBezTo>
                    <a:pt x="2796669" y="249005"/>
                    <a:pt x="2788103" y="240814"/>
                    <a:pt x="2781475" y="230185"/>
                  </a:cubicBezTo>
                  <a:cubicBezTo>
                    <a:pt x="2774973" y="219556"/>
                    <a:pt x="2771721" y="206801"/>
                    <a:pt x="2771721" y="191920"/>
                  </a:cubicBezTo>
                  <a:lnTo>
                    <a:pt x="2771721" y="191920"/>
                  </a:lnTo>
                  <a:cubicBezTo>
                    <a:pt x="2771721" y="177665"/>
                    <a:pt x="2774222" y="165035"/>
                    <a:pt x="2779224" y="154030"/>
                  </a:cubicBezTo>
                  <a:cubicBezTo>
                    <a:pt x="2784226" y="143026"/>
                    <a:pt x="2790979" y="134022"/>
                    <a:pt x="2799482" y="127020"/>
                  </a:cubicBezTo>
                  <a:cubicBezTo>
                    <a:pt x="2807986" y="120142"/>
                    <a:pt x="2818302" y="114452"/>
                    <a:pt x="2830432" y="109951"/>
                  </a:cubicBezTo>
                  <a:cubicBezTo>
                    <a:pt x="2842562" y="105449"/>
                    <a:pt x="2855192" y="102260"/>
                    <a:pt x="2868322" y="100384"/>
                  </a:cubicBezTo>
                  <a:cubicBezTo>
                    <a:pt x="2881327" y="98634"/>
                    <a:pt x="2895520" y="97758"/>
                    <a:pt x="2910901" y="97758"/>
                  </a:cubicBezTo>
                  <a:lnTo>
                    <a:pt x="2910901" y="97758"/>
                  </a:lnTo>
                  <a:cubicBezTo>
                    <a:pt x="2928158" y="97758"/>
                    <a:pt x="2944414" y="99384"/>
                    <a:pt x="2959670" y="102635"/>
                  </a:cubicBezTo>
                  <a:cubicBezTo>
                    <a:pt x="2974926" y="105886"/>
                    <a:pt x="2988994" y="110888"/>
                    <a:pt x="3001874" y="117641"/>
                  </a:cubicBezTo>
                  <a:cubicBezTo>
                    <a:pt x="3014754" y="124394"/>
                    <a:pt x="3024946" y="133710"/>
                    <a:pt x="3032449" y="145590"/>
                  </a:cubicBezTo>
                  <a:cubicBezTo>
                    <a:pt x="3039952" y="157469"/>
                    <a:pt x="3043703" y="171287"/>
                    <a:pt x="3043703" y="187043"/>
                  </a:cubicBezTo>
                  <a:lnTo>
                    <a:pt x="3043703" y="187043"/>
                  </a:lnTo>
                  <a:lnTo>
                    <a:pt x="2946540" y="187043"/>
                  </a:lnTo>
                  <a:cubicBezTo>
                    <a:pt x="2946540" y="176789"/>
                    <a:pt x="2942038" y="169599"/>
                    <a:pt x="2933035" y="165472"/>
                  </a:cubicBezTo>
                  <a:lnTo>
                    <a:pt x="2933035" y="165472"/>
                  </a:lnTo>
                  <a:cubicBezTo>
                    <a:pt x="2926907" y="161971"/>
                    <a:pt x="2919029" y="160220"/>
                    <a:pt x="2909400" y="160220"/>
                  </a:cubicBezTo>
                  <a:lnTo>
                    <a:pt x="2909400" y="160220"/>
                  </a:lnTo>
                  <a:cubicBezTo>
                    <a:pt x="2884141" y="160220"/>
                    <a:pt x="2871511" y="166160"/>
                    <a:pt x="2871511" y="178040"/>
                  </a:cubicBezTo>
                  <a:lnTo>
                    <a:pt x="2871511" y="178040"/>
                  </a:lnTo>
                  <a:cubicBezTo>
                    <a:pt x="2871511" y="183292"/>
                    <a:pt x="2874762" y="187481"/>
                    <a:pt x="2881264" y="190607"/>
                  </a:cubicBezTo>
                  <a:cubicBezTo>
                    <a:pt x="2887892" y="193858"/>
                    <a:pt x="2896458" y="196297"/>
                    <a:pt x="2906962" y="197923"/>
                  </a:cubicBezTo>
                  <a:cubicBezTo>
                    <a:pt x="2917466" y="199673"/>
                    <a:pt x="2929096" y="201424"/>
                    <a:pt x="2941851" y="203175"/>
                  </a:cubicBezTo>
                  <a:cubicBezTo>
                    <a:pt x="2954606" y="204800"/>
                    <a:pt x="2967361" y="207426"/>
                    <a:pt x="2980116" y="211053"/>
                  </a:cubicBezTo>
                  <a:cubicBezTo>
                    <a:pt x="2992996" y="214679"/>
                    <a:pt x="3004688" y="219369"/>
                    <a:pt x="3015192" y="225121"/>
                  </a:cubicBezTo>
                  <a:cubicBezTo>
                    <a:pt x="3025696" y="230748"/>
                    <a:pt x="3034262" y="239064"/>
                    <a:pt x="3040890" y="250068"/>
                  </a:cubicBezTo>
                  <a:cubicBezTo>
                    <a:pt x="3047392" y="260947"/>
                    <a:pt x="3050643" y="274140"/>
                    <a:pt x="3050643" y="289646"/>
                  </a:cubicBezTo>
                  <a:lnTo>
                    <a:pt x="3050643" y="289646"/>
                  </a:lnTo>
                  <a:cubicBezTo>
                    <a:pt x="3050643" y="304402"/>
                    <a:pt x="3048080" y="317532"/>
                    <a:pt x="3042953" y="329037"/>
                  </a:cubicBezTo>
                  <a:cubicBezTo>
                    <a:pt x="3037826" y="340541"/>
                    <a:pt x="3030948" y="349920"/>
                    <a:pt x="3022320" y="357173"/>
                  </a:cubicBezTo>
                  <a:cubicBezTo>
                    <a:pt x="3013691" y="364426"/>
                    <a:pt x="3003125" y="370428"/>
                    <a:pt x="2990620" y="375180"/>
                  </a:cubicBezTo>
                  <a:cubicBezTo>
                    <a:pt x="2978240" y="379807"/>
                    <a:pt x="2965235" y="383058"/>
                    <a:pt x="2951605" y="384934"/>
                  </a:cubicBezTo>
                  <a:cubicBezTo>
                    <a:pt x="2937974" y="386809"/>
                    <a:pt x="2923218" y="387747"/>
                    <a:pt x="2907337" y="387747"/>
                  </a:cubicBezTo>
                  <a:lnTo>
                    <a:pt x="2907337" y="387747"/>
                  </a:lnTo>
                  <a:cubicBezTo>
                    <a:pt x="2889205" y="387747"/>
                    <a:pt x="2871948" y="385934"/>
                    <a:pt x="2855567" y="382308"/>
                  </a:cubicBezTo>
                  <a:cubicBezTo>
                    <a:pt x="2839185" y="378556"/>
                    <a:pt x="2824054" y="372991"/>
                    <a:pt x="2810174" y="365614"/>
                  </a:cubicBezTo>
                  <a:cubicBezTo>
                    <a:pt x="2796294" y="358111"/>
                    <a:pt x="2785227" y="347982"/>
                    <a:pt x="2776973" y="335227"/>
                  </a:cubicBezTo>
                  <a:cubicBezTo>
                    <a:pt x="2768720" y="322347"/>
                    <a:pt x="2764594" y="307653"/>
                    <a:pt x="2764594" y="291147"/>
                  </a:cubicBezTo>
                  <a:close/>
                  <a:moveTo>
                    <a:pt x="3121546" y="174851"/>
                  </a:moveTo>
                  <a:lnTo>
                    <a:pt x="3082531" y="174851"/>
                  </a:lnTo>
                  <a:lnTo>
                    <a:pt x="3082531" y="104136"/>
                  </a:lnTo>
                  <a:lnTo>
                    <a:pt x="3125673" y="104136"/>
                  </a:lnTo>
                  <a:lnTo>
                    <a:pt x="3148182" y="20103"/>
                  </a:lnTo>
                  <a:lnTo>
                    <a:pt x="3225838" y="20103"/>
                  </a:lnTo>
                  <a:lnTo>
                    <a:pt x="3225838" y="104136"/>
                  </a:lnTo>
                  <a:lnTo>
                    <a:pt x="3284923" y="104136"/>
                  </a:lnTo>
                  <a:lnTo>
                    <a:pt x="3284923" y="174851"/>
                  </a:lnTo>
                  <a:lnTo>
                    <a:pt x="3225838" y="174851"/>
                  </a:lnTo>
                  <a:lnTo>
                    <a:pt x="3225838" y="280643"/>
                  </a:lnTo>
                  <a:cubicBezTo>
                    <a:pt x="3225838" y="293022"/>
                    <a:pt x="3227963" y="302151"/>
                    <a:pt x="3232215" y="308028"/>
                  </a:cubicBezTo>
                  <a:cubicBezTo>
                    <a:pt x="3236342" y="313781"/>
                    <a:pt x="3244032" y="316657"/>
                    <a:pt x="3255286" y="316657"/>
                  </a:cubicBezTo>
                  <a:lnTo>
                    <a:pt x="3255286" y="316657"/>
                  </a:lnTo>
                  <a:lnTo>
                    <a:pt x="3284923" y="316657"/>
                  </a:lnTo>
                  <a:lnTo>
                    <a:pt x="3284923" y="378369"/>
                  </a:lnTo>
                  <a:cubicBezTo>
                    <a:pt x="3276670" y="380995"/>
                    <a:pt x="3265853" y="383245"/>
                    <a:pt x="3252473" y="385121"/>
                  </a:cubicBezTo>
                  <a:cubicBezTo>
                    <a:pt x="3239218" y="386872"/>
                    <a:pt x="3227588" y="387747"/>
                    <a:pt x="3217584" y="387747"/>
                  </a:cubicBezTo>
                  <a:lnTo>
                    <a:pt x="3217584" y="387747"/>
                  </a:lnTo>
                  <a:cubicBezTo>
                    <a:pt x="3202703" y="387747"/>
                    <a:pt x="3189698" y="386497"/>
                    <a:pt x="3178569" y="383996"/>
                  </a:cubicBezTo>
                  <a:cubicBezTo>
                    <a:pt x="3167314" y="381620"/>
                    <a:pt x="3157311" y="377618"/>
                    <a:pt x="3148557" y="371991"/>
                  </a:cubicBezTo>
                  <a:cubicBezTo>
                    <a:pt x="3139679" y="366489"/>
                    <a:pt x="3132988" y="358861"/>
                    <a:pt x="3128487" y="349107"/>
                  </a:cubicBezTo>
                  <a:cubicBezTo>
                    <a:pt x="3123860" y="339353"/>
                    <a:pt x="3121546" y="327536"/>
                    <a:pt x="3121546" y="313656"/>
                  </a:cubicBezTo>
                  <a:lnTo>
                    <a:pt x="3121546" y="313656"/>
                  </a:lnTo>
                  <a:lnTo>
                    <a:pt x="3121546" y="174851"/>
                  </a:lnTo>
                  <a:close/>
                  <a:moveTo>
                    <a:pt x="3441360" y="381370"/>
                  </a:moveTo>
                  <a:lnTo>
                    <a:pt x="3336693" y="381370"/>
                  </a:lnTo>
                  <a:lnTo>
                    <a:pt x="3336693" y="104136"/>
                  </a:lnTo>
                  <a:lnTo>
                    <a:pt x="3441360" y="104136"/>
                  </a:lnTo>
                  <a:lnTo>
                    <a:pt x="3441360" y="381370"/>
                  </a:lnTo>
                  <a:close/>
                  <a:moveTo>
                    <a:pt x="3441360" y="71498"/>
                  </a:moveTo>
                  <a:lnTo>
                    <a:pt x="3336693" y="71498"/>
                  </a:lnTo>
                  <a:lnTo>
                    <a:pt x="3336693" y="595"/>
                  </a:lnTo>
                  <a:lnTo>
                    <a:pt x="3441360" y="595"/>
                  </a:lnTo>
                  <a:lnTo>
                    <a:pt x="3441360" y="71498"/>
                  </a:lnTo>
                  <a:close/>
                  <a:moveTo>
                    <a:pt x="3536647" y="350795"/>
                  </a:moveTo>
                  <a:cubicBezTo>
                    <a:pt x="3509011" y="326161"/>
                    <a:pt x="3495193" y="290084"/>
                    <a:pt x="3495193" y="242565"/>
                  </a:cubicBezTo>
                  <a:cubicBezTo>
                    <a:pt x="3495193" y="195046"/>
                    <a:pt x="3509011" y="159032"/>
                    <a:pt x="3536647" y="134523"/>
                  </a:cubicBezTo>
                  <a:cubicBezTo>
                    <a:pt x="3564408" y="110013"/>
                    <a:pt x="3602548" y="97758"/>
                    <a:pt x="3651067" y="97758"/>
                  </a:cubicBezTo>
                  <a:lnTo>
                    <a:pt x="3651067" y="97758"/>
                  </a:lnTo>
                  <a:cubicBezTo>
                    <a:pt x="3672951" y="97758"/>
                    <a:pt x="3692834" y="99947"/>
                    <a:pt x="3710715" y="104323"/>
                  </a:cubicBezTo>
                  <a:cubicBezTo>
                    <a:pt x="3728723" y="108825"/>
                    <a:pt x="3744791" y="115703"/>
                    <a:pt x="3758922" y="124956"/>
                  </a:cubicBezTo>
                  <a:cubicBezTo>
                    <a:pt x="3773178" y="134210"/>
                    <a:pt x="3784244" y="146527"/>
                    <a:pt x="3792122" y="161908"/>
                  </a:cubicBezTo>
                  <a:cubicBezTo>
                    <a:pt x="3800000" y="177415"/>
                    <a:pt x="3803940" y="195422"/>
                    <a:pt x="3803940" y="215930"/>
                  </a:cubicBezTo>
                  <a:lnTo>
                    <a:pt x="3803940" y="215930"/>
                  </a:lnTo>
                  <a:lnTo>
                    <a:pt x="3702650" y="215930"/>
                  </a:lnTo>
                  <a:cubicBezTo>
                    <a:pt x="3702650" y="184542"/>
                    <a:pt x="3685456" y="168849"/>
                    <a:pt x="3651067" y="168849"/>
                  </a:cubicBezTo>
                  <a:cubicBezTo>
                    <a:pt x="3616678" y="168849"/>
                    <a:pt x="3599484" y="188544"/>
                    <a:pt x="3599484" y="227934"/>
                  </a:cubicBezTo>
                  <a:lnTo>
                    <a:pt x="3599484" y="227934"/>
                  </a:lnTo>
                  <a:lnTo>
                    <a:pt x="3599484" y="257946"/>
                  </a:lnTo>
                  <a:cubicBezTo>
                    <a:pt x="3599484" y="297087"/>
                    <a:pt x="3617366" y="316657"/>
                    <a:pt x="3653130" y="316657"/>
                  </a:cubicBezTo>
                  <a:cubicBezTo>
                    <a:pt x="3688894" y="316657"/>
                    <a:pt x="3706777" y="300588"/>
                    <a:pt x="3706777" y="268450"/>
                  </a:cubicBezTo>
                  <a:lnTo>
                    <a:pt x="3706777" y="268450"/>
                  </a:lnTo>
                  <a:lnTo>
                    <a:pt x="3803940" y="268450"/>
                  </a:lnTo>
                  <a:cubicBezTo>
                    <a:pt x="3803940" y="288958"/>
                    <a:pt x="3800001" y="307028"/>
                    <a:pt x="3792122" y="322659"/>
                  </a:cubicBezTo>
                  <a:cubicBezTo>
                    <a:pt x="3784244" y="338165"/>
                    <a:pt x="3773240" y="350608"/>
                    <a:pt x="3759110" y="359986"/>
                  </a:cubicBezTo>
                  <a:cubicBezTo>
                    <a:pt x="3744979" y="369240"/>
                    <a:pt x="3728848" y="376180"/>
                    <a:pt x="3710715" y="380807"/>
                  </a:cubicBezTo>
                  <a:cubicBezTo>
                    <a:pt x="3692709" y="385434"/>
                    <a:pt x="3672825" y="387747"/>
                    <a:pt x="3651067" y="387747"/>
                  </a:cubicBezTo>
                  <a:lnTo>
                    <a:pt x="3651067" y="387747"/>
                  </a:lnTo>
                  <a:cubicBezTo>
                    <a:pt x="3602548" y="387747"/>
                    <a:pt x="3564408" y="375430"/>
                    <a:pt x="3536647" y="350795"/>
                  </a:cubicBezTo>
                  <a:close/>
                  <a:moveTo>
                    <a:pt x="3843330" y="291147"/>
                  </a:moveTo>
                  <a:lnTo>
                    <a:pt x="3843330" y="291147"/>
                  </a:lnTo>
                  <a:lnTo>
                    <a:pt x="3940306" y="291147"/>
                  </a:lnTo>
                  <a:lnTo>
                    <a:pt x="3940306" y="293210"/>
                  </a:lnTo>
                  <a:cubicBezTo>
                    <a:pt x="3940431" y="299463"/>
                    <a:pt x="3942119" y="304840"/>
                    <a:pt x="3945370" y="309341"/>
                  </a:cubicBezTo>
                  <a:cubicBezTo>
                    <a:pt x="3948621" y="313718"/>
                    <a:pt x="3952811" y="316969"/>
                    <a:pt x="3957938" y="319095"/>
                  </a:cubicBezTo>
                  <a:cubicBezTo>
                    <a:pt x="3963065" y="321346"/>
                    <a:pt x="3967942" y="322909"/>
                    <a:pt x="3972569" y="323785"/>
                  </a:cubicBezTo>
                  <a:cubicBezTo>
                    <a:pt x="3977195" y="324785"/>
                    <a:pt x="3981759" y="325285"/>
                    <a:pt x="3986261" y="325285"/>
                  </a:cubicBezTo>
                  <a:lnTo>
                    <a:pt x="3986261" y="325285"/>
                  </a:lnTo>
                  <a:cubicBezTo>
                    <a:pt x="4015273" y="325285"/>
                    <a:pt x="4029779" y="318407"/>
                    <a:pt x="4029779" y="304652"/>
                  </a:cubicBezTo>
                  <a:lnTo>
                    <a:pt x="4029779" y="304652"/>
                  </a:lnTo>
                  <a:cubicBezTo>
                    <a:pt x="4029779" y="299150"/>
                    <a:pt x="4026527" y="294648"/>
                    <a:pt x="4020025" y="291147"/>
                  </a:cubicBezTo>
                  <a:cubicBezTo>
                    <a:pt x="4013397" y="287645"/>
                    <a:pt x="4004831" y="284957"/>
                    <a:pt x="3994327" y="283081"/>
                  </a:cubicBezTo>
                  <a:cubicBezTo>
                    <a:pt x="3983823" y="281205"/>
                    <a:pt x="3972193" y="279330"/>
                    <a:pt x="3959438" y="277454"/>
                  </a:cubicBezTo>
                  <a:cubicBezTo>
                    <a:pt x="3946683" y="275453"/>
                    <a:pt x="3933928" y="272577"/>
                    <a:pt x="3921173" y="268825"/>
                  </a:cubicBezTo>
                  <a:cubicBezTo>
                    <a:pt x="3908293" y="265199"/>
                    <a:pt x="3896601" y="260510"/>
                    <a:pt x="3886097" y="254757"/>
                  </a:cubicBezTo>
                  <a:cubicBezTo>
                    <a:pt x="3875593" y="249005"/>
                    <a:pt x="3867027" y="240814"/>
                    <a:pt x="3860399" y="230185"/>
                  </a:cubicBezTo>
                  <a:cubicBezTo>
                    <a:pt x="3853897" y="219556"/>
                    <a:pt x="3850646" y="206801"/>
                    <a:pt x="3850646" y="191920"/>
                  </a:cubicBezTo>
                  <a:lnTo>
                    <a:pt x="3850646" y="191920"/>
                  </a:lnTo>
                  <a:cubicBezTo>
                    <a:pt x="3850646" y="177665"/>
                    <a:pt x="3853147" y="165035"/>
                    <a:pt x="3858148" y="154030"/>
                  </a:cubicBezTo>
                  <a:cubicBezTo>
                    <a:pt x="3863150" y="143026"/>
                    <a:pt x="3869903" y="134022"/>
                    <a:pt x="3878406" y="127020"/>
                  </a:cubicBezTo>
                  <a:cubicBezTo>
                    <a:pt x="3886910" y="120142"/>
                    <a:pt x="3897226" y="114452"/>
                    <a:pt x="3909356" y="109951"/>
                  </a:cubicBezTo>
                  <a:cubicBezTo>
                    <a:pt x="3921486" y="105449"/>
                    <a:pt x="3934053" y="102260"/>
                    <a:pt x="3947058" y="100384"/>
                  </a:cubicBezTo>
                  <a:cubicBezTo>
                    <a:pt x="3960189" y="98634"/>
                    <a:pt x="3974444" y="97758"/>
                    <a:pt x="3989825" y="97758"/>
                  </a:cubicBezTo>
                  <a:lnTo>
                    <a:pt x="3989825" y="97758"/>
                  </a:lnTo>
                  <a:cubicBezTo>
                    <a:pt x="4007082" y="97758"/>
                    <a:pt x="4023338" y="99384"/>
                    <a:pt x="4038594" y="102635"/>
                  </a:cubicBezTo>
                  <a:cubicBezTo>
                    <a:pt x="4053725" y="105886"/>
                    <a:pt x="4067793" y="110888"/>
                    <a:pt x="4080798" y="117641"/>
                  </a:cubicBezTo>
                  <a:cubicBezTo>
                    <a:pt x="4093679" y="124394"/>
                    <a:pt x="4103870" y="133710"/>
                    <a:pt x="4111373" y="145590"/>
                  </a:cubicBezTo>
                  <a:cubicBezTo>
                    <a:pt x="4118876" y="157469"/>
                    <a:pt x="4122628" y="171287"/>
                    <a:pt x="4122628" y="187043"/>
                  </a:cubicBezTo>
                  <a:lnTo>
                    <a:pt x="4122628" y="187043"/>
                  </a:lnTo>
                  <a:lnTo>
                    <a:pt x="4025464" y="187043"/>
                  </a:lnTo>
                  <a:cubicBezTo>
                    <a:pt x="4025464" y="176789"/>
                    <a:pt x="4020963" y="169599"/>
                    <a:pt x="4011959" y="165472"/>
                  </a:cubicBezTo>
                  <a:lnTo>
                    <a:pt x="4011959" y="165472"/>
                  </a:lnTo>
                  <a:cubicBezTo>
                    <a:pt x="4005706" y="161971"/>
                    <a:pt x="3997828" y="160220"/>
                    <a:pt x="3988325" y="160220"/>
                  </a:cubicBezTo>
                  <a:lnTo>
                    <a:pt x="3988325" y="160220"/>
                  </a:lnTo>
                  <a:cubicBezTo>
                    <a:pt x="3962940" y="160220"/>
                    <a:pt x="3950247" y="166160"/>
                    <a:pt x="3950247" y="178040"/>
                  </a:cubicBezTo>
                  <a:lnTo>
                    <a:pt x="3950247" y="178040"/>
                  </a:lnTo>
                  <a:cubicBezTo>
                    <a:pt x="3950247" y="183292"/>
                    <a:pt x="3953561" y="187481"/>
                    <a:pt x="3960189" y="190607"/>
                  </a:cubicBezTo>
                  <a:cubicBezTo>
                    <a:pt x="3966816" y="193858"/>
                    <a:pt x="3975382" y="196297"/>
                    <a:pt x="3985886" y="197923"/>
                  </a:cubicBezTo>
                  <a:cubicBezTo>
                    <a:pt x="3996390" y="199673"/>
                    <a:pt x="4008020" y="201424"/>
                    <a:pt x="4020775" y="203175"/>
                  </a:cubicBezTo>
                  <a:cubicBezTo>
                    <a:pt x="4033530" y="204800"/>
                    <a:pt x="4046285" y="207426"/>
                    <a:pt x="4059040" y="211053"/>
                  </a:cubicBezTo>
                  <a:cubicBezTo>
                    <a:pt x="4071920" y="214679"/>
                    <a:pt x="4083612" y="219369"/>
                    <a:pt x="4094116" y="225121"/>
                  </a:cubicBezTo>
                  <a:cubicBezTo>
                    <a:pt x="4104620" y="230748"/>
                    <a:pt x="4113124" y="239064"/>
                    <a:pt x="4119626" y="250068"/>
                  </a:cubicBezTo>
                  <a:cubicBezTo>
                    <a:pt x="4126254" y="260947"/>
                    <a:pt x="4129568" y="274140"/>
                    <a:pt x="4129568" y="289646"/>
                  </a:cubicBezTo>
                  <a:lnTo>
                    <a:pt x="4129568" y="289646"/>
                  </a:lnTo>
                  <a:cubicBezTo>
                    <a:pt x="4129568" y="304402"/>
                    <a:pt x="4127004" y="317532"/>
                    <a:pt x="4121877" y="329037"/>
                  </a:cubicBezTo>
                  <a:cubicBezTo>
                    <a:pt x="4116750" y="340541"/>
                    <a:pt x="4109872" y="349920"/>
                    <a:pt x="4101244" y="357173"/>
                  </a:cubicBezTo>
                  <a:cubicBezTo>
                    <a:pt x="4092616" y="364426"/>
                    <a:pt x="4082049" y="370428"/>
                    <a:pt x="4069544" y="375180"/>
                  </a:cubicBezTo>
                  <a:cubicBezTo>
                    <a:pt x="4057039" y="379807"/>
                    <a:pt x="4044034" y="383058"/>
                    <a:pt x="4030529" y="384934"/>
                  </a:cubicBezTo>
                  <a:cubicBezTo>
                    <a:pt x="4016898" y="386809"/>
                    <a:pt x="4002143" y="387747"/>
                    <a:pt x="3986261" y="387747"/>
                  </a:cubicBezTo>
                  <a:lnTo>
                    <a:pt x="3986261" y="387747"/>
                  </a:lnTo>
                  <a:cubicBezTo>
                    <a:pt x="3968129" y="387747"/>
                    <a:pt x="3950872" y="385934"/>
                    <a:pt x="3934491" y="382308"/>
                  </a:cubicBezTo>
                  <a:cubicBezTo>
                    <a:pt x="3917984" y="378556"/>
                    <a:pt x="3902853" y="372991"/>
                    <a:pt x="3889098" y="365614"/>
                  </a:cubicBezTo>
                  <a:cubicBezTo>
                    <a:pt x="3875218" y="358111"/>
                    <a:pt x="3864151" y="347982"/>
                    <a:pt x="3855898" y="335227"/>
                  </a:cubicBezTo>
                  <a:cubicBezTo>
                    <a:pt x="3847519" y="322347"/>
                    <a:pt x="3843330" y="307653"/>
                    <a:pt x="3843330" y="291147"/>
                  </a:cubicBezTo>
                  <a:close/>
                  <a:moveTo>
                    <a:pt x="4361409" y="280643"/>
                  </a:moveTo>
                  <a:lnTo>
                    <a:pt x="4361409" y="280643"/>
                  </a:lnTo>
                  <a:cubicBezTo>
                    <a:pt x="4361409" y="259384"/>
                    <a:pt x="4366911" y="241190"/>
                    <a:pt x="4377915" y="226059"/>
                  </a:cubicBezTo>
                  <a:cubicBezTo>
                    <a:pt x="4388920" y="210928"/>
                    <a:pt x="4404363" y="200236"/>
                    <a:pt x="4424246" y="193984"/>
                  </a:cubicBezTo>
                  <a:lnTo>
                    <a:pt x="4424246" y="193984"/>
                  </a:lnTo>
                  <a:lnTo>
                    <a:pt x="4424246" y="191920"/>
                  </a:lnTo>
                  <a:cubicBezTo>
                    <a:pt x="4409240" y="186293"/>
                    <a:pt x="4396735" y="176602"/>
                    <a:pt x="4386731" y="162846"/>
                  </a:cubicBezTo>
                  <a:cubicBezTo>
                    <a:pt x="4376852" y="149216"/>
                    <a:pt x="4371913" y="134022"/>
                    <a:pt x="4371913" y="117266"/>
                  </a:cubicBezTo>
                  <a:lnTo>
                    <a:pt x="4371913" y="117266"/>
                  </a:lnTo>
                  <a:cubicBezTo>
                    <a:pt x="4371913" y="87879"/>
                    <a:pt x="4386669" y="63245"/>
                    <a:pt x="4416180" y="43362"/>
                  </a:cubicBezTo>
                  <a:cubicBezTo>
                    <a:pt x="4445692" y="23479"/>
                    <a:pt x="4487271" y="13538"/>
                    <a:pt x="4540917" y="13538"/>
                  </a:cubicBezTo>
                  <a:lnTo>
                    <a:pt x="4540917" y="13538"/>
                  </a:lnTo>
                  <a:cubicBezTo>
                    <a:pt x="4594438" y="13538"/>
                    <a:pt x="4636892" y="23041"/>
                    <a:pt x="4668280" y="42049"/>
                  </a:cubicBezTo>
                  <a:cubicBezTo>
                    <a:pt x="4699667" y="60931"/>
                    <a:pt x="4715360" y="84378"/>
                    <a:pt x="4715360" y="112389"/>
                  </a:cubicBezTo>
                  <a:lnTo>
                    <a:pt x="4715360" y="112389"/>
                  </a:lnTo>
                  <a:lnTo>
                    <a:pt x="4715360" y="125707"/>
                  </a:lnTo>
                  <a:lnTo>
                    <a:pt x="4622136" y="125707"/>
                  </a:lnTo>
                  <a:cubicBezTo>
                    <a:pt x="4622136" y="114702"/>
                    <a:pt x="4615822" y="105636"/>
                    <a:pt x="4603191" y="98509"/>
                  </a:cubicBezTo>
                  <a:cubicBezTo>
                    <a:pt x="4590561" y="91381"/>
                    <a:pt x="4572117" y="87817"/>
                    <a:pt x="4547857" y="87817"/>
                  </a:cubicBezTo>
                  <a:lnTo>
                    <a:pt x="4547857" y="87817"/>
                  </a:lnTo>
                  <a:cubicBezTo>
                    <a:pt x="4525474" y="87817"/>
                    <a:pt x="4508404" y="92131"/>
                    <a:pt x="4496650" y="100759"/>
                  </a:cubicBezTo>
                  <a:cubicBezTo>
                    <a:pt x="4484770" y="109388"/>
                    <a:pt x="4478830" y="119767"/>
                    <a:pt x="4478830" y="131897"/>
                  </a:cubicBezTo>
                  <a:lnTo>
                    <a:pt x="4478830" y="131897"/>
                  </a:lnTo>
                  <a:cubicBezTo>
                    <a:pt x="4478830" y="142776"/>
                    <a:pt x="4482457" y="151029"/>
                    <a:pt x="4489709" y="156656"/>
                  </a:cubicBezTo>
                  <a:cubicBezTo>
                    <a:pt x="4496837" y="162159"/>
                    <a:pt x="4505716" y="164910"/>
                    <a:pt x="4516345" y="164910"/>
                  </a:cubicBezTo>
                  <a:lnTo>
                    <a:pt x="4516345" y="164910"/>
                  </a:lnTo>
                  <a:lnTo>
                    <a:pt x="4570929" y="164910"/>
                  </a:lnTo>
                  <a:lnTo>
                    <a:pt x="4570929" y="229623"/>
                  </a:lnTo>
                  <a:lnTo>
                    <a:pt x="4504715" y="229623"/>
                  </a:lnTo>
                  <a:cubicBezTo>
                    <a:pt x="4493961" y="229623"/>
                    <a:pt x="4485145" y="232874"/>
                    <a:pt x="4478267" y="239376"/>
                  </a:cubicBezTo>
                  <a:cubicBezTo>
                    <a:pt x="4471264" y="245879"/>
                    <a:pt x="4467763" y="255258"/>
                    <a:pt x="4467763" y="267512"/>
                  </a:cubicBezTo>
                  <a:lnTo>
                    <a:pt x="4467763" y="267512"/>
                  </a:lnTo>
                  <a:cubicBezTo>
                    <a:pt x="4467763" y="281643"/>
                    <a:pt x="4473828" y="292897"/>
                    <a:pt x="4485958" y="301276"/>
                  </a:cubicBezTo>
                  <a:cubicBezTo>
                    <a:pt x="4498213" y="309529"/>
                    <a:pt x="4517408" y="313656"/>
                    <a:pt x="4543543" y="313656"/>
                  </a:cubicBezTo>
                  <a:lnTo>
                    <a:pt x="4543543" y="313656"/>
                  </a:lnTo>
                  <a:cubicBezTo>
                    <a:pt x="4595939" y="313656"/>
                    <a:pt x="4622136" y="298087"/>
                    <a:pt x="4622136" y="266950"/>
                  </a:cubicBezTo>
                  <a:lnTo>
                    <a:pt x="4622136" y="266950"/>
                  </a:lnTo>
                  <a:lnTo>
                    <a:pt x="4622136" y="164910"/>
                  </a:lnTo>
                  <a:lnTo>
                    <a:pt x="4788327" y="164910"/>
                  </a:lnTo>
                  <a:lnTo>
                    <a:pt x="4788327" y="229623"/>
                  </a:lnTo>
                  <a:lnTo>
                    <a:pt x="4716298" y="229623"/>
                  </a:lnTo>
                  <a:lnTo>
                    <a:pt x="4716298" y="264699"/>
                  </a:lnTo>
                  <a:cubicBezTo>
                    <a:pt x="4716298" y="303839"/>
                    <a:pt x="4702418" y="334164"/>
                    <a:pt x="4674657" y="355672"/>
                  </a:cubicBezTo>
                  <a:cubicBezTo>
                    <a:pt x="4646896" y="377056"/>
                    <a:pt x="4603317" y="387747"/>
                    <a:pt x="4543918" y="387747"/>
                  </a:cubicBezTo>
                  <a:lnTo>
                    <a:pt x="4543918" y="387747"/>
                  </a:lnTo>
                  <a:cubicBezTo>
                    <a:pt x="4482894" y="387747"/>
                    <a:pt x="4437251" y="377993"/>
                    <a:pt x="4406989" y="358486"/>
                  </a:cubicBezTo>
                  <a:cubicBezTo>
                    <a:pt x="4376602" y="338853"/>
                    <a:pt x="4361409" y="312905"/>
                    <a:pt x="4361409" y="28064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  <p:sp>
          <p:nvSpPr>
            <p:cNvPr id="14" name="Graphic 29">
              <a:extLst>
                <a:ext uri="{FF2B5EF4-FFF2-40B4-BE49-F238E27FC236}">
                  <a16:creationId xmlns:a16="http://schemas.microsoft.com/office/drawing/2014/main" id="{18107FA4-A39F-0641-B9B2-D5802BC23B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33287" y="8919270"/>
              <a:ext cx="9588313" cy="663045"/>
            </a:xfrm>
            <a:custGeom>
              <a:avLst/>
              <a:gdLst>
                <a:gd name="connsiteX0" fmla="*/ 157068 w 7101354"/>
                <a:gd name="connsiteY0" fmla="*/ 381435 h 491068"/>
                <a:gd name="connsiteX1" fmla="*/ 631 w 7101354"/>
                <a:gd name="connsiteY1" fmla="*/ 381435 h 491068"/>
                <a:gd name="connsiteX2" fmla="*/ 631 w 7101354"/>
                <a:gd name="connsiteY2" fmla="*/ 20168 h 491068"/>
                <a:gd name="connsiteX3" fmla="*/ 157068 w 7101354"/>
                <a:gd name="connsiteY3" fmla="*/ 20168 h 491068"/>
                <a:gd name="connsiteX4" fmla="*/ 346517 w 7101354"/>
                <a:gd name="connsiteY4" fmla="*/ 200614 h 491068"/>
                <a:gd name="connsiteX5" fmla="*/ 346517 w 7101354"/>
                <a:gd name="connsiteY5" fmla="*/ 200614 h 491068"/>
                <a:gd name="connsiteX6" fmla="*/ 157068 w 7101354"/>
                <a:gd name="connsiteY6" fmla="*/ 381435 h 491068"/>
                <a:gd name="connsiteX7" fmla="*/ 157068 w 7101354"/>
                <a:gd name="connsiteY7" fmla="*/ 381435 h 491068"/>
                <a:gd name="connsiteX8" fmla="*/ 116552 w 7101354"/>
                <a:gd name="connsiteY8" fmla="*/ 106827 h 491068"/>
                <a:gd name="connsiteX9" fmla="*/ 116552 w 7101354"/>
                <a:gd name="connsiteY9" fmla="*/ 294776 h 491068"/>
                <a:gd name="connsiteX10" fmla="*/ 155004 w 7101354"/>
                <a:gd name="connsiteY10" fmla="*/ 294776 h 491068"/>
                <a:gd name="connsiteX11" fmla="*/ 227783 w 7101354"/>
                <a:gd name="connsiteY11" fmla="*/ 216558 h 491068"/>
                <a:gd name="connsiteX12" fmla="*/ 227783 w 7101354"/>
                <a:gd name="connsiteY12" fmla="*/ 216558 h 491068"/>
                <a:gd name="connsiteX13" fmla="*/ 227783 w 7101354"/>
                <a:gd name="connsiteY13" fmla="*/ 185045 h 491068"/>
                <a:gd name="connsiteX14" fmla="*/ 155004 w 7101354"/>
                <a:gd name="connsiteY14" fmla="*/ 106827 h 491068"/>
                <a:gd name="connsiteX15" fmla="*/ 155004 w 7101354"/>
                <a:gd name="connsiteY15" fmla="*/ 106827 h 491068"/>
                <a:gd name="connsiteX16" fmla="*/ 116552 w 7101354"/>
                <a:gd name="connsiteY16" fmla="*/ 106827 h 491068"/>
                <a:gd name="connsiteX17" fmla="*/ 389096 w 7101354"/>
                <a:gd name="connsiteY17" fmla="*/ 242631 h 491068"/>
                <a:gd name="connsiteX18" fmla="*/ 389096 w 7101354"/>
                <a:gd name="connsiteY18" fmla="*/ 242631 h 491068"/>
                <a:gd name="connsiteX19" fmla="*/ 430738 w 7101354"/>
                <a:gd name="connsiteY19" fmla="*/ 134588 h 491068"/>
                <a:gd name="connsiteX20" fmla="*/ 544970 w 7101354"/>
                <a:gd name="connsiteY20" fmla="*/ 97824 h 491068"/>
                <a:gd name="connsiteX21" fmla="*/ 544970 w 7101354"/>
                <a:gd name="connsiteY21" fmla="*/ 97824 h 491068"/>
                <a:gd name="connsiteX22" fmla="*/ 661454 w 7101354"/>
                <a:gd name="connsiteY22" fmla="*/ 133650 h 491068"/>
                <a:gd name="connsiteX23" fmla="*/ 701407 w 7101354"/>
                <a:gd name="connsiteY23" fmla="*/ 242631 h 491068"/>
                <a:gd name="connsiteX24" fmla="*/ 701407 w 7101354"/>
                <a:gd name="connsiteY24" fmla="*/ 242631 h 491068"/>
                <a:gd name="connsiteX25" fmla="*/ 701407 w 7101354"/>
                <a:gd name="connsiteY25" fmla="*/ 260638 h 491068"/>
                <a:gd name="connsiteX26" fmla="*/ 493575 w 7101354"/>
                <a:gd name="connsiteY26" fmla="*/ 260638 h 491068"/>
                <a:gd name="connsiteX27" fmla="*/ 506705 w 7101354"/>
                <a:gd name="connsiteY27" fmla="*/ 305655 h 491068"/>
                <a:gd name="connsiteX28" fmla="*/ 549097 w 7101354"/>
                <a:gd name="connsiteY28" fmla="*/ 320849 h 491068"/>
                <a:gd name="connsiteX29" fmla="*/ 549097 w 7101354"/>
                <a:gd name="connsiteY29" fmla="*/ 320849 h 491068"/>
                <a:gd name="connsiteX30" fmla="*/ 587925 w 7101354"/>
                <a:gd name="connsiteY30" fmla="*/ 309970 h 491068"/>
                <a:gd name="connsiteX31" fmla="*/ 600117 w 7101354"/>
                <a:gd name="connsiteY31" fmla="*/ 280708 h 491068"/>
                <a:gd name="connsiteX32" fmla="*/ 600117 w 7101354"/>
                <a:gd name="connsiteY32" fmla="*/ 280708 h 491068"/>
                <a:gd name="connsiteX33" fmla="*/ 701407 w 7101354"/>
                <a:gd name="connsiteY33" fmla="*/ 280708 h 491068"/>
                <a:gd name="connsiteX34" fmla="*/ 663329 w 7101354"/>
                <a:gd name="connsiteY34" fmla="*/ 359489 h 491068"/>
                <a:gd name="connsiteX35" fmla="*/ 551535 w 7101354"/>
                <a:gd name="connsiteY35" fmla="*/ 387813 h 491068"/>
                <a:gd name="connsiteX36" fmla="*/ 551535 w 7101354"/>
                <a:gd name="connsiteY36" fmla="*/ 387813 h 491068"/>
                <a:gd name="connsiteX37" fmla="*/ 431676 w 7101354"/>
                <a:gd name="connsiteY37" fmla="*/ 351611 h 491068"/>
                <a:gd name="connsiteX38" fmla="*/ 389096 w 7101354"/>
                <a:gd name="connsiteY38" fmla="*/ 242631 h 491068"/>
                <a:gd name="connsiteX39" fmla="*/ 493950 w 7101354"/>
                <a:gd name="connsiteY39" fmla="*/ 211118 h 491068"/>
                <a:gd name="connsiteX40" fmla="*/ 493950 w 7101354"/>
                <a:gd name="connsiteY40" fmla="*/ 211118 h 491068"/>
                <a:gd name="connsiteX41" fmla="*/ 595990 w 7101354"/>
                <a:gd name="connsiteY41" fmla="*/ 211118 h 491068"/>
                <a:gd name="connsiteX42" fmla="*/ 583610 w 7101354"/>
                <a:gd name="connsiteY42" fmla="*/ 176980 h 491068"/>
                <a:gd name="connsiteX43" fmla="*/ 549097 w 7101354"/>
                <a:gd name="connsiteY43" fmla="*/ 164412 h 491068"/>
                <a:gd name="connsiteX44" fmla="*/ 549097 w 7101354"/>
                <a:gd name="connsiteY44" fmla="*/ 164412 h 491068"/>
                <a:gd name="connsiteX45" fmla="*/ 493950 w 7101354"/>
                <a:gd name="connsiteY45" fmla="*/ 211118 h 491068"/>
                <a:gd name="connsiteX46" fmla="*/ 737421 w 7101354"/>
                <a:gd name="connsiteY46" fmla="*/ 291212 h 491068"/>
                <a:gd name="connsiteX47" fmla="*/ 737421 w 7101354"/>
                <a:gd name="connsiteY47" fmla="*/ 291212 h 491068"/>
                <a:gd name="connsiteX48" fmla="*/ 834396 w 7101354"/>
                <a:gd name="connsiteY48" fmla="*/ 291212 h 491068"/>
                <a:gd name="connsiteX49" fmla="*/ 834396 w 7101354"/>
                <a:gd name="connsiteY49" fmla="*/ 293276 h 491068"/>
                <a:gd name="connsiteX50" fmla="*/ 839461 w 7101354"/>
                <a:gd name="connsiteY50" fmla="*/ 309407 h 491068"/>
                <a:gd name="connsiteX51" fmla="*/ 852028 w 7101354"/>
                <a:gd name="connsiteY51" fmla="*/ 319161 h 491068"/>
                <a:gd name="connsiteX52" fmla="*/ 866659 w 7101354"/>
                <a:gd name="connsiteY52" fmla="*/ 323850 h 491068"/>
                <a:gd name="connsiteX53" fmla="*/ 880164 w 7101354"/>
                <a:gd name="connsiteY53" fmla="*/ 325351 h 491068"/>
                <a:gd name="connsiteX54" fmla="*/ 880164 w 7101354"/>
                <a:gd name="connsiteY54" fmla="*/ 325351 h 491068"/>
                <a:gd name="connsiteX55" fmla="*/ 923869 w 7101354"/>
                <a:gd name="connsiteY55" fmla="*/ 304717 h 491068"/>
                <a:gd name="connsiteX56" fmla="*/ 923869 w 7101354"/>
                <a:gd name="connsiteY56" fmla="*/ 304717 h 491068"/>
                <a:gd name="connsiteX57" fmla="*/ 913928 w 7101354"/>
                <a:gd name="connsiteY57" fmla="*/ 291212 h 491068"/>
                <a:gd name="connsiteX58" fmla="*/ 888230 w 7101354"/>
                <a:gd name="connsiteY58" fmla="*/ 283147 h 491068"/>
                <a:gd name="connsiteX59" fmla="*/ 853341 w 7101354"/>
                <a:gd name="connsiteY59" fmla="*/ 277519 h 491068"/>
                <a:gd name="connsiteX60" fmla="*/ 815076 w 7101354"/>
                <a:gd name="connsiteY60" fmla="*/ 268891 h 491068"/>
                <a:gd name="connsiteX61" fmla="*/ 780000 w 7101354"/>
                <a:gd name="connsiteY61" fmla="*/ 254823 h 491068"/>
                <a:gd name="connsiteX62" fmla="*/ 754490 w 7101354"/>
                <a:gd name="connsiteY62" fmla="*/ 230251 h 491068"/>
                <a:gd name="connsiteX63" fmla="*/ 744549 w 7101354"/>
                <a:gd name="connsiteY63" fmla="*/ 191986 h 491068"/>
                <a:gd name="connsiteX64" fmla="*/ 744549 w 7101354"/>
                <a:gd name="connsiteY64" fmla="*/ 191986 h 491068"/>
                <a:gd name="connsiteX65" fmla="*/ 752052 w 7101354"/>
                <a:gd name="connsiteY65" fmla="*/ 154096 h 491068"/>
                <a:gd name="connsiteX66" fmla="*/ 772310 w 7101354"/>
                <a:gd name="connsiteY66" fmla="*/ 127085 h 491068"/>
                <a:gd name="connsiteX67" fmla="*/ 803259 w 7101354"/>
                <a:gd name="connsiteY67" fmla="*/ 110016 h 491068"/>
                <a:gd name="connsiteX68" fmla="*/ 841149 w 7101354"/>
                <a:gd name="connsiteY68" fmla="*/ 100450 h 491068"/>
                <a:gd name="connsiteX69" fmla="*/ 883728 w 7101354"/>
                <a:gd name="connsiteY69" fmla="*/ 97824 h 491068"/>
                <a:gd name="connsiteX70" fmla="*/ 883728 w 7101354"/>
                <a:gd name="connsiteY70" fmla="*/ 97824 h 491068"/>
                <a:gd name="connsiteX71" fmla="*/ 932497 w 7101354"/>
                <a:gd name="connsiteY71" fmla="*/ 102701 h 491068"/>
                <a:gd name="connsiteX72" fmla="*/ 974702 w 7101354"/>
                <a:gd name="connsiteY72" fmla="*/ 117706 h 491068"/>
                <a:gd name="connsiteX73" fmla="*/ 1005276 w 7101354"/>
                <a:gd name="connsiteY73" fmla="*/ 145655 h 491068"/>
                <a:gd name="connsiteX74" fmla="*/ 1016718 w 7101354"/>
                <a:gd name="connsiteY74" fmla="*/ 187109 h 491068"/>
                <a:gd name="connsiteX75" fmla="*/ 1016718 w 7101354"/>
                <a:gd name="connsiteY75" fmla="*/ 187109 h 491068"/>
                <a:gd name="connsiteX76" fmla="*/ 919367 w 7101354"/>
                <a:gd name="connsiteY76" fmla="*/ 187109 h 491068"/>
                <a:gd name="connsiteX77" fmla="*/ 905862 w 7101354"/>
                <a:gd name="connsiteY77" fmla="*/ 165538 h 491068"/>
                <a:gd name="connsiteX78" fmla="*/ 905862 w 7101354"/>
                <a:gd name="connsiteY78" fmla="*/ 165538 h 491068"/>
                <a:gd name="connsiteX79" fmla="*/ 882228 w 7101354"/>
                <a:gd name="connsiteY79" fmla="*/ 160286 h 491068"/>
                <a:gd name="connsiteX80" fmla="*/ 882228 w 7101354"/>
                <a:gd name="connsiteY80" fmla="*/ 160286 h 491068"/>
                <a:gd name="connsiteX81" fmla="*/ 844338 w 7101354"/>
                <a:gd name="connsiteY81" fmla="*/ 178105 h 491068"/>
                <a:gd name="connsiteX82" fmla="*/ 844338 w 7101354"/>
                <a:gd name="connsiteY82" fmla="*/ 178105 h 491068"/>
                <a:gd name="connsiteX83" fmla="*/ 854092 w 7101354"/>
                <a:gd name="connsiteY83" fmla="*/ 190673 h 491068"/>
                <a:gd name="connsiteX84" fmla="*/ 879789 w 7101354"/>
                <a:gd name="connsiteY84" fmla="*/ 197988 h 491068"/>
                <a:gd name="connsiteX85" fmla="*/ 914678 w 7101354"/>
                <a:gd name="connsiteY85" fmla="*/ 203240 h 491068"/>
                <a:gd name="connsiteX86" fmla="*/ 953131 w 7101354"/>
                <a:gd name="connsiteY86" fmla="*/ 211118 h 491068"/>
                <a:gd name="connsiteX87" fmla="*/ 988019 w 7101354"/>
                <a:gd name="connsiteY87" fmla="*/ 225186 h 491068"/>
                <a:gd name="connsiteX88" fmla="*/ 1013717 w 7101354"/>
                <a:gd name="connsiteY88" fmla="*/ 250134 h 491068"/>
                <a:gd name="connsiteX89" fmla="*/ 1023658 w 7101354"/>
                <a:gd name="connsiteY89" fmla="*/ 289712 h 491068"/>
                <a:gd name="connsiteX90" fmla="*/ 1023658 w 7101354"/>
                <a:gd name="connsiteY90" fmla="*/ 289712 h 491068"/>
                <a:gd name="connsiteX91" fmla="*/ 1015968 w 7101354"/>
                <a:gd name="connsiteY91" fmla="*/ 329102 h 491068"/>
                <a:gd name="connsiteX92" fmla="*/ 995147 w 7101354"/>
                <a:gd name="connsiteY92" fmla="*/ 357238 h 491068"/>
                <a:gd name="connsiteX93" fmla="*/ 963635 w 7101354"/>
                <a:gd name="connsiteY93" fmla="*/ 375245 h 491068"/>
                <a:gd name="connsiteX94" fmla="*/ 924432 w 7101354"/>
                <a:gd name="connsiteY94" fmla="*/ 384999 h 491068"/>
                <a:gd name="connsiteX95" fmla="*/ 880164 w 7101354"/>
                <a:gd name="connsiteY95" fmla="*/ 387813 h 491068"/>
                <a:gd name="connsiteX96" fmla="*/ 880164 w 7101354"/>
                <a:gd name="connsiteY96" fmla="*/ 387813 h 491068"/>
                <a:gd name="connsiteX97" fmla="*/ 828394 w 7101354"/>
                <a:gd name="connsiteY97" fmla="*/ 382373 h 491068"/>
                <a:gd name="connsiteX98" fmla="*/ 783001 w 7101354"/>
                <a:gd name="connsiteY98" fmla="*/ 365679 h 491068"/>
                <a:gd name="connsiteX99" fmla="*/ 749801 w 7101354"/>
                <a:gd name="connsiteY99" fmla="*/ 335292 h 491068"/>
                <a:gd name="connsiteX100" fmla="*/ 737421 w 7101354"/>
                <a:gd name="connsiteY100" fmla="*/ 291212 h 491068"/>
                <a:gd name="connsiteX101" fmla="*/ 1181033 w 7101354"/>
                <a:gd name="connsiteY101" fmla="*/ 381435 h 491068"/>
                <a:gd name="connsiteX102" fmla="*/ 1076367 w 7101354"/>
                <a:gd name="connsiteY102" fmla="*/ 381435 h 491068"/>
                <a:gd name="connsiteX103" fmla="*/ 1076367 w 7101354"/>
                <a:gd name="connsiteY103" fmla="*/ 104201 h 491068"/>
                <a:gd name="connsiteX104" fmla="*/ 1181033 w 7101354"/>
                <a:gd name="connsiteY104" fmla="*/ 104201 h 491068"/>
                <a:gd name="connsiteX105" fmla="*/ 1181033 w 7101354"/>
                <a:gd name="connsiteY105" fmla="*/ 381435 h 491068"/>
                <a:gd name="connsiteX106" fmla="*/ 1181033 w 7101354"/>
                <a:gd name="connsiteY106" fmla="*/ 71563 h 491068"/>
                <a:gd name="connsiteX107" fmla="*/ 1076367 w 7101354"/>
                <a:gd name="connsiteY107" fmla="*/ 71563 h 491068"/>
                <a:gd name="connsiteX108" fmla="*/ 1076367 w 7101354"/>
                <a:gd name="connsiteY108" fmla="*/ 660 h 491068"/>
                <a:gd name="connsiteX109" fmla="*/ 1181033 w 7101354"/>
                <a:gd name="connsiteY109" fmla="*/ 660 h 491068"/>
                <a:gd name="connsiteX110" fmla="*/ 1181033 w 7101354"/>
                <a:gd name="connsiteY110" fmla="*/ 71563 h 491068"/>
                <a:gd name="connsiteX111" fmla="*/ 1218548 w 7101354"/>
                <a:gd name="connsiteY111" fmla="*/ 424014 h 491068"/>
                <a:gd name="connsiteX112" fmla="*/ 1218548 w 7101354"/>
                <a:gd name="connsiteY112" fmla="*/ 424014 h 491068"/>
                <a:gd name="connsiteX113" fmla="*/ 1231115 w 7101354"/>
                <a:gd name="connsiteY113" fmla="*/ 386875 h 491068"/>
                <a:gd name="connsiteX114" fmla="*/ 1262627 w 7101354"/>
                <a:gd name="connsiteY114" fmla="*/ 361927 h 491068"/>
                <a:gd name="connsiteX115" fmla="*/ 1262627 w 7101354"/>
                <a:gd name="connsiteY115" fmla="*/ 361927 h 491068"/>
                <a:gd name="connsiteX116" fmla="*/ 1235429 w 7101354"/>
                <a:gd name="connsiteY116" fmla="*/ 313158 h 491068"/>
                <a:gd name="connsiteX117" fmla="*/ 1235429 w 7101354"/>
                <a:gd name="connsiteY117" fmla="*/ 313158 h 491068"/>
                <a:gd name="connsiteX118" fmla="*/ 1250623 w 7101354"/>
                <a:gd name="connsiteY118" fmla="*/ 276019 h 491068"/>
                <a:gd name="connsiteX119" fmla="*/ 1288512 w 7101354"/>
                <a:gd name="connsiteY119" fmla="*/ 253697 h 491068"/>
                <a:gd name="connsiteX120" fmla="*/ 1288512 w 7101354"/>
                <a:gd name="connsiteY120" fmla="*/ 253697 h 491068"/>
                <a:gd name="connsiteX121" fmla="*/ 1256062 w 7101354"/>
                <a:gd name="connsiteY121" fmla="*/ 223686 h 491068"/>
                <a:gd name="connsiteX122" fmla="*/ 1243870 w 7101354"/>
                <a:gd name="connsiteY122" fmla="*/ 187484 h 491068"/>
                <a:gd name="connsiteX123" fmla="*/ 1243870 w 7101354"/>
                <a:gd name="connsiteY123" fmla="*/ 187484 h 491068"/>
                <a:gd name="connsiteX124" fmla="*/ 1254937 w 7101354"/>
                <a:gd name="connsiteY124" fmla="*/ 144717 h 491068"/>
                <a:gd name="connsiteX125" fmla="*/ 1286449 w 7101354"/>
                <a:gd name="connsiteY125" fmla="*/ 116769 h 491068"/>
                <a:gd name="connsiteX126" fmla="*/ 1331279 w 7101354"/>
                <a:gd name="connsiteY126" fmla="*/ 102325 h 491068"/>
                <a:gd name="connsiteX127" fmla="*/ 1386614 w 7101354"/>
                <a:gd name="connsiteY127" fmla="*/ 97824 h 491068"/>
                <a:gd name="connsiteX128" fmla="*/ 1386614 w 7101354"/>
                <a:gd name="connsiteY128" fmla="*/ 97824 h 491068"/>
                <a:gd name="connsiteX129" fmla="*/ 1432382 w 7101354"/>
                <a:gd name="connsiteY129" fmla="*/ 100825 h 491068"/>
                <a:gd name="connsiteX130" fmla="*/ 1432382 w 7101354"/>
                <a:gd name="connsiteY130" fmla="*/ 100825 h 491068"/>
                <a:gd name="connsiteX131" fmla="*/ 1452452 w 7101354"/>
                <a:gd name="connsiteY131" fmla="*/ 86007 h 491068"/>
                <a:gd name="connsiteX132" fmla="*/ 1464832 w 7101354"/>
                <a:gd name="connsiteY132" fmla="*/ 72501 h 491068"/>
                <a:gd name="connsiteX133" fmla="*/ 1470834 w 7101354"/>
                <a:gd name="connsiteY133" fmla="*/ 61997 h 491068"/>
                <a:gd name="connsiteX134" fmla="*/ 1473085 w 7101354"/>
                <a:gd name="connsiteY134" fmla="*/ 54682 h 491068"/>
                <a:gd name="connsiteX135" fmla="*/ 1473085 w 7101354"/>
                <a:gd name="connsiteY135" fmla="*/ 54682 h 491068"/>
                <a:gd name="connsiteX136" fmla="*/ 1473460 w 7101354"/>
                <a:gd name="connsiteY136" fmla="*/ 52243 h 491068"/>
                <a:gd name="connsiteX137" fmla="*/ 1559369 w 7101354"/>
                <a:gd name="connsiteY137" fmla="*/ 52243 h 491068"/>
                <a:gd name="connsiteX138" fmla="*/ 1543238 w 7101354"/>
                <a:gd name="connsiteY138" fmla="*/ 101575 h 491068"/>
                <a:gd name="connsiteX139" fmla="*/ 1495406 w 7101354"/>
                <a:gd name="connsiteY139" fmla="*/ 127273 h 491068"/>
                <a:gd name="connsiteX140" fmla="*/ 1495406 w 7101354"/>
                <a:gd name="connsiteY140" fmla="*/ 127273 h 491068"/>
                <a:gd name="connsiteX141" fmla="*/ 1519416 w 7101354"/>
                <a:gd name="connsiteY141" fmla="*/ 154283 h 491068"/>
                <a:gd name="connsiteX142" fmla="*/ 1528044 w 7101354"/>
                <a:gd name="connsiteY142" fmla="*/ 187109 h 491068"/>
                <a:gd name="connsiteX143" fmla="*/ 1528044 w 7101354"/>
                <a:gd name="connsiteY143" fmla="*/ 187109 h 491068"/>
                <a:gd name="connsiteX144" fmla="*/ 1518666 w 7101354"/>
                <a:gd name="connsiteY144" fmla="*/ 227062 h 491068"/>
                <a:gd name="connsiteX145" fmla="*/ 1492780 w 7101354"/>
                <a:gd name="connsiteY145" fmla="*/ 255010 h 491068"/>
                <a:gd name="connsiteX146" fmla="*/ 1455828 w 7101354"/>
                <a:gd name="connsiteY146" fmla="*/ 270954 h 491068"/>
                <a:gd name="connsiteX147" fmla="*/ 1411373 w 7101354"/>
                <a:gd name="connsiteY147" fmla="*/ 276206 h 491068"/>
                <a:gd name="connsiteX148" fmla="*/ 1411373 w 7101354"/>
                <a:gd name="connsiteY148" fmla="*/ 276206 h 491068"/>
                <a:gd name="connsiteX149" fmla="*/ 1371233 w 7101354"/>
                <a:gd name="connsiteY149" fmla="*/ 276206 h 491068"/>
                <a:gd name="connsiteX150" fmla="*/ 1338220 w 7101354"/>
                <a:gd name="connsiteY150" fmla="*/ 291587 h 491068"/>
                <a:gd name="connsiteX151" fmla="*/ 1338220 w 7101354"/>
                <a:gd name="connsiteY151" fmla="*/ 291587 h 491068"/>
                <a:gd name="connsiteX152" fmla="*/ 1371233 w 7101354"/>
                <a:gd name="connsiteY152" fmla="*/ 307906 h 491068"/>
                <a:gd name="connsiteX153" fmla="*/ 1371233 w 7101354"/>
                <a:gd name="connsiteY153" fmla="*/ 307906 h 491068"/>
                <a:gd name="connsiteX154" fmla="*/ 1465957 w 7101354"/>
                <a:gd name="connsiteY154" fmla="*/ 307906 h 491068"/>
                <a:gd name="connsiteX155" fmla="*/ 1535735 w 7101354"/>
                <a:gd name="connsiteY155" fmla="*/ 331916 h 491068"/>
                <a:gd name="connsiteX156" fmla="*/ 1559369 w 7101354"/>
                <a:gd name="connsiteY156" fmla="*/ 396629 h 491068"/>
                <a:gd name="connsiteX157" fmla="*/ 1559369 w 7101354"/>
                <a:gd name="connsiteY157" fmla="*/ 396629 h 491068"/>
                <a:gd name="connsiteX158" fmla="*/ 1543050 w 7101354"/>
                <a:gd name="connsiteY158" fmla="*/ 448587 h 491068"/>
                <a:gd name="connsiteX159" fmla="*/ 1500658 w 7101354"/>
                <a:gd name="connsiteY159" fmla="*/ 481037 h 491068"/>
                <a:gd name="connsiteX160" fmla="*/ 1442886 w 7101354"/>
                <a:gd name="connsiteY160" fmla="*/ 491729 h 491068"/>
                <a:gd name="connsiteX161" fmla="*/ 1442886 w 7101354"/>
                <a:gd name="connsiteY161" fmla="*/ 491729 h 491068"/>
                <a:gd name="connsiteX162" fmla="*/ 1288512 w 7101354"/>
                <a:gd name="connsiteY162" fmla="*/ 491729 h 491068"/>
                <a:gd name="connsiteX163" fmla="*/ 1238993 w 7101354"/>
                <a:gd name="connsiteY163" fmla="*/ 472221 h 491068"/>
                <a:gd name="connsiteX164" fmla="*/ 1218548 w 7101354"/>
                <a:gd name="connsiteY164" fmla="*/ 424014 h 491068"/>
                <a:gd name="connsiteX165" fmla="*/ 1325465 w 7101354"/>
                <a:gd name="connsiteY165" fmla="*/ 388188 h 491068"/>
                <a:gd name="connsiteX166" fmla="*/ 1317774 w 7101354"/>
                <a:gd name="connsiteY166" fmla="*/ 406570 h 491068"/>
                <a:gd name="connsiteX167" fmla="*/ 1325652 w 7101354"/>
                <a:gd name="connsiteY167" fmla="*/ 425890 h 491068"/>
                <a:gd name="connsiteX168" fmla="*/ 1345160 w 7101354"/>
                <a:gd name="connsiteY168" fmla="*/ 433581 h 491068"/>
                <a:gd name="connsiteX169" fmla="*/ 1345160 w 7101354"/>
                <a:gd name="connsiteY169" fmla="*/ 433581 h 491068"/>
                <a:gd name="connsiteX170" fmla="*/ 1426942 w 7101354"/>
                <a:gd name="connsiteY170" fmla="*/ 433581 h 491068"/>
                <a:gd name="connsiteX171" fmla="*/ 1446825 w 7101354"/>
                <a:gd name="connsiteY171" fmla="*/ 426265 h 491068"/>
                <a:gd name="connsiteX172" fmla="*/ 1454890 w 7101354"/>
                <a:gd name="connsiteY172" fmla="*/ 407133 h 491068"/>
                <a:gd name="connsiteX173" fmla="*/ 1446825 w 7101354"/>
                <a:gd name="connsiteY173" fmla="*/ 388375 h 491068"/>
                <a:gd name="connsiteX174" fmla="*/ 1426942 w 7101354"/>
                <a:gd name="connsiteY174" fmla="*/ 381435 h 491068"/>
                <a:gd name="connsiteX175" fmla="*/ 1426942 w 7101354"/>
                <a:gd name="connsiteY175" fmla="*/ 381435 h 491068"/>
                <a:gd name="connsiteX176" fmla="*/ 1345160 w 7101354"/>
                <a:gd name="connsiteY176" fmla="*/ 381435 h 491068"/>
                <a:gd name="connsiteX177" fmla="*/ 1325465 w 7101354"/>
                <a:gd name="connsiteY177" fmla="*/ 388188 h 491068"/>
                <a:gd name="connsiteX178" fmla="*/ 1346098 w 7101354"/>
                <a:gd name="connsiteY178" fmla="*/ 187109 h 491068"/>
                <a:gd name="connsiteX179" fmla="*/ 1346098 w 7101354"/>
                <a:gd name="connsiteY179" fmla="*/ 187109 h 491068"/>
                <a:gd name="connsiteX180" fmla="*/ 1356414 w 7101354"/>
                <a:gd name="connsiteY180" fmla="*/ 212994 h 491068"/>
                <a:gd name="connsiteX181" fmla="*/ 1385676 w 7101354"/>
                <a:gd name="connsiteY181" fmla="*/ 221622 h 491068"/>
                <a:gd name="connsiteX182" fmla="*/ 1415312 w 7101354"/>
                <a:gd name="connsiteY182" fmla="*/ 212994 h 491068"/>
                <a:gd name="connsiteX183" fmla="*/ 1426004 w 7101354"/>
                <a:gd name="connsiteY183" fmla="*/ 187109 h 491068"/>
                <a:gd name="connsiteX184" fmla="*/ 1415312 w 7101354"/>
                <a:gd name="connsiteY184" fmla="*/ 161224 h 491068"/>
                <a:gd name="connsiteX185" fmla="*/ 1385676 w 7101354"/>
                <a:gd name="connsiteY185" fmla="*/ 152408 h 491068"/>
                <a:gd name="connsiteX186" fmla="*/ 1385676 w 7101354"/>
                <a:gd name="connsiteY186" fmla="*/ 152408 h 491068"/>
                <a:gd name="connsiteX187" fmla="*/ 1357165 w 7101354"/>
                <a:gd name="connsiteY187" fmla="*/ 161224 h 491068"/>
                <a:gd name="connsiteX188" fmla="*/ 1346098 w 7101354"/>
                <a:gd name="connsiteY188" fmla="*/ 187109 h 491068"/>
                <a:gd name="connsiteX189" fmla="*/ 1702113 w 7101354"/>
                <a:gd name="connsiteY189" fmla="*/ 381435 h 491068"/>
                <a:gd name="connsiteX190" fmla="*/ 1597822 w 7101354"/>
                <a:gd name="connsiteY190" fmla="*/ 381435 h 491068"/>
                <a:gd name="connsiteX191" fmla="*/ 1597822 w 7101354"/>
                <a:gd name="connsiteY191" fmla="*/ 104201 h 491068"/>
                <a:gd name="connsiteX192" fmla="*/ 1683355 w 7101354"/>
                <a:gd name="connsiteY192" fmla="*/ 104201 h 491068"/>
                <a:gd name="connsiteX193" fmla="*/ 1690108 w 7101354"/>
                <a:gd name="connsiteY193" fmla="*/ 146030 h 491068"/>
                <a:gd name="connsiteX194" fmla="*/ 1732687 w 7101354"/>
                <a:gd name="connsiteY194" fmla="*/ 110766 h 491068"/>
                <a:gd name="connsiteX195" fmla="*/ 1788772 w 7101354"/>
                <a:gd name="connsiteY195" fmla="*/ 97824 h 491068"/>
                <a:gd name="connsiteX196" fmla="*/ 1788772 w 7101354"/>
                <a:gd name="connsiteY196" fmla="*/ 97824 h 491068"/>
                <a:gd name="connsiteX197" fmla="*/ 1861363 w 7101354"/>
                <a:gd name="connsiteY197" fmla="*/ 124647 h 491068"/>
                <a:gd name="connsiteX198" fmla="*/ 1885560 w 7101354"/>
                <a:gd name="connsiteY198" fmla="*/ 201927 h 491068"/>
                <a:gd name="connsiteX199" fmla="*/ 1885560 w 7101354"/>
                <a:gd name="connsiteY199" fmla="*/ 201927 h 491068"/>
                <a:gd name="connsiteX200" fmla="*/ 1885560 w 7101354"/>
                <a:gd name="connsiteY200" fmla="*/ 381435 h 491068"/>
                <a:gd name="connsiteX201" fmla="*/ 1781081 w 7101354"/>
                <a:gd name="connsiteY201" fmla="*/ 381435 h 491068"/>
                <a:gd name="connsiteX202" fmla="*/ 1781081 w 7101354"/>
                <a:gd name="connsiteY202" fmla="*/ 214495 h 491068"/>
                <a:gd name="connsiteX203" fmla="*/ 1771890 w 7101354"/>
                <a:gd name="connsiteY203" fmla="*/ 185983 h 491068"/>
                <a:gd name="connsiteX204" fmla="*/ 1745817 w 7101354"/>
                <a:gd name="connsiteY204" fmla="*/ 174916 h 491068"/>
                <a:gd name="connsiteX205" fmla="*/ 1745817 w 7101354"/>
                <a:gd name="connsiteY205" fmla="*/ 174916 h 491068"/>
                <a:gd name="connsiteX206" fmla="*/ 1714305 w 7101354"/>
                <a:gd name="connsiteY206" fmla="*/ 187671 h 491068"/>
                <a:gd name="connsiteX207" fmla="*/ 1702113 w 7101354"/>
                <a:gd name="connsiteY207" fmla="*/ 218621 h 491068"/>
                <a:gd name="connsiteX208" fmla="*/ 1702113 w 7101354"/>
                <a:gd name="connsiteY208" fmla="*/ 218621 h 491068"/>
                <a:gd name="connsiteX209" fmla="*/ 1702113 w 7101354"/>
                <a:gd name="connsiteY209" fmla="*/ 381435 h 491068"/>
                <a:gd name="connsiteX210" fmla="*/ 2165607 w 7101354"/>
                <a:gd name="connsiteY210" fmla="*/ 339981 h 491068"/>
                <a:gd name="connsiteX211" fmla="*/ 2114775 w 7101354"/>
                <a:gd name="connsiteY211" fmla="*/ 200614 h 491068"/>
                <a:gd name="connsiteX212" fmla="*/ 2165420 w 7101354"/>
                <a:gd name="connsiteY212" fmla="*/ 61434 h 491068"/>
                <a:gd name="connsiteX213" fmla="*/ 2309664 w 7101354"/>
                <a:gd name="connsiteY213" fmla="*/ 13603 h 491068"/>
                <a:gd name="connsiteX214" fmla="*/ 2454096 w 7101354"/>
                <a:gd name="connsiteY214" fmla="*/ 61434 h 491068"/>
                <a:gd name="connsiteX215" fmla="*/ 2505116 w 7101354"/>
                <a:gd name="connsiteY215" fmla="*/ 200614 h 491068"/>
                <a:gd name="connsiteX216" fmla="*/ 2454096 w 7101354"/>
                <a:gd name="connsiteY216" fmla="*/ 339981 h 491068"/>
                <a:gd name="connsiteX217" fmla="*/ 2309664 w 7101354"/>
                <a:gd name="connsiteY217" fmla="*/ 387813 h 491068"/>
                <a:gd name="connsiteX218" fmla="*/ 2309664 w 7101354"/>
                <a:gd name="connsiteY218" fmla="*/ 387813 h 491068"/>
                <a:gd name="connsiteX219" fmla="*/ 2165607 w 7101354"/>
                <a:gd name="connsiteY219" fmla="*/ 339981 h 491068"/>
                <a:gd name="connsiteX220" fmla="*/ 2233509 w 7101354"/>
                <a:gd name="connsiteY220" fmla="*/ 183920 h 491068"/>
                <a:gd name="connsiteX221" fmla="*/ 2233509 w 7101354"/>
                <a:gd name="connsiteY221" fmla="*/ 217496 h 491068"/>
                <a:gd name="connsiteX222" fmla="*/ 2253017 w 7101354"/>
                <a:gd name="connsiteY222" fmla="*/ 278645 h 491068"/>
                <a:gd name="connsiteX223" fmla="*/ 2309664 w 7101354"/>
                <a:gd name="connsiteY223" fmla="*/ 301154 h 491068"/>
                <a:gd name="connsiteX224" fmla="*/ 2366499 w 7101354"/>
                <a:gd name="connsiteY224" fmla="*/ 278457 h 491068"/>
                <a:gd name="connsiteX225" fmla="*/ 2386382 w 7101354"/>
                <a:gd name="connsiteY225" fmla="*/ 217496 h 491068"/>
                <a:gd name="connsiteX226" fmla="*/ 2386382 w 7101354"/>
                <a:gd name="connsiteY226" fmla="*/ 217496 h 491068"/>
                <a:gd name="connsiteX227" fmla="*/ 2386382 w 7101354"/>
                <a:gd name="connsiteY227" fmla="*/ 183920 h 491068"/>
                <a:gd name="connsiteX228" fmla="*/ 2366499 w 7101354"/>
                <a:gd name="connsiteY228" fmla="*/ 123146 h 491068"/>
                <a:gd name="connsiteX229" fmla="*/ 2309664 w 7101354"/>
                <a:gd name="connsiteY229" fmla="*/ 100450 h 491068"/>
                <a:gd name="connsiteX230" fmla="*/ 2253017 w 7101354"/>
                <a:gd name="connsiteY230" fmla="*/ 122959 h 491068"/>
                <a:gd name="connsiteX231" fmla="*/ 2233509 w 7101354"/>
                <a:gd name="connsiteY231" fmla="*/ 183920 h 491068"/>
                <a:gd name="connsiteX232" fmla="*/ 2233509 w 7101354"/>
                <a:gd name="connsiteY232" fmla="*/ 183920 h 491068"/>
                <a:gd name="connsiteX233" fmla="*/ 2664929 w 7101354"/>
                <a:gd name="connsiteY233" fmla="*/ 484788 h 491068"/>
                <a:gd name="connsiteX234" fmla="*/ 2560450 w 7101354"/>
                <a:gd name="connsiteY234" fmla="*/ 484788 h 491068"/>
                <a:gd name="connsiteX235" fmla="*/ 2560450 w 7101354"/>
                <a:gd name="connsiteY235" fmla="*/ 104201 h 491068"/>
                <a:gd name="connsiteX236" fmla="*/ 2645608 w 7101354"/>
                <a:gd name="connsiteY236" fmla="*/ 104201 h 491068"/>
                <a:gd name="connsiteX237" fmla="*/ 2654612 w 7101354"/>
                <a:gd name="connsiteY237" fmla="*/ 143404 h 491068"/>
                <a:gd name="connsiteX238" fmla="*/ 2742772 w 7101354"/>
                <a:gd name="connsiteY238" fmla="*/ 97824 h 491068"/>
                <a:gd name="connsiteX239" fmla="*/ 2742772 w 7101354"/>
                <a:gd name="connsiteY239" fmla="*/ 97824 h 491068"/>
                <a:gd name="connsiteX240" fmla="*/ 2829431 w 7101354"/>
                <a:gd name="connsiteY240" fmla="*/ 134401 h 491068"/>
                <a:gd name="connsiteX241" fmla="*/ 2859818 w 7101354"/>
                <a:gd name="connsiteY241" fmla="*/ 243193 h 491068"/>
                <a:gd name="connsiteX242" fmla="*/ 2859818 w 7101354"/>
                <a:gd name="connsiteY242" fmla="*/ 243193 h 491068"/>
                <a:gd name="connsiteX243" fmla="*/ 2829431 w 7101354"/>
                <a:gd name="connsiteY243" fmla="*/ 351236 h 491068"/>
                <a:gd name="connsiteX244" fmla="*/ 2742772 w 7101354"/>
                <a:gd name="connsiteY244" fmla="*/ 387813 h 491068"/>
                <a:gd name="connsiteX245" fmla="*/ 2742772 w 7101354"/>
                <a:gd name="connsiteY245" fmla="*/ 387813 h 491068"/>
                <a:gd name="connsiteX246" fmla="*/ 2664929 w 7101354"/>
                <a:gd name="connsiteY246" fmla="*/ 356300 h 491068"/>
                <a:gd name="connsiteX247" fmla="*/ 2664929 w 7101354"/>
                <a:gd name="connsiteY247" fmla="*/ 356300 h 491068"/>
                <a:gd name="connsiteX248" fmla="*/ 2664929 w 7101354"/>
                <a:gd name="connsiteY248" fmla="*/ 484788 h 491068"/>
                <a:gd name="connsiteX249" fmla="*/ 2663803 w 7101354"/>
                <a:gd name="connsiteY249" fmla="*/ 234002 h 491068"/>
                <a:gd name="connsiteX250" fmla="*/ 2663803 w 7101354"/>
                <a:gd name="connsiteY250" fmla="*/ 251071 h 491068"/>
                <a:gd name="connsiteX251" fmla="*/ 2675433 w 7101354"/>
                <a:gd name="connsiteY251" fmla="*/ 294026 h 491068"/>
                <a:gd name="connsiteX252" fmla="*/ 2710321 w 7101354"/>
                <a:gd name="connsiteY252" fmla="*/ 310720 h 491068"/>
                <a:gd name="connsiteX253" fmla="*/ 2710321 w 7101354"/>
                <a:gd name="connsiteY253" fmla="*/ 310720 h 491068"/>
                <a:gd name="connsiteX254" fmla="*/ 2755339 w 7101354"/>
                <a:gd name="connsiteY254" fmla="*/ 256511 h 491068"/>
                <a:gd name="connsiteX255" fmla="*/ 2755339 w 7101354"/>
                <a:gd name="connsiteY255" fmla="*/ 256511 h 491068"/>
                <a:gd name="connsiteX256" fmla="*/ 2755339 w 7101354"/>
                <a:gd name="connsiteY256" fmla="*/ 228563 h 491068"/>
                <a:gd name="connsiteX257" fmla="*/ 2710321 w 7101354"/>
                <a:gd name="connsiteY257" fmla="*/ 174916 h 491068"/>
                <a:gd name="connsiteX258" fmla="*/ 2710321 w 7101354"/>
                <a:gd name="connsiteY258" fmla="*/ 174916 h 491068"/>
                <a:gd name="connsiteX259" fmla="*/ 2675433 w 7101354"/>
                <a:gd name="connsiteY259" fmla="*/ 191423 h 491068"/>
                <a:gd name="connsiteX260" fmla="*/ 2663803 w 7101354"/>
                <a:gd name="connsiteY260" fmla="*/ 234002 h 491068"/>
                <a:gd name="connsiteX261" fmla="*/ 2663803 w 7101354"/>
                <a:gd name="connsiteY261" fmla="*/ 234002 h 491068"/>
                <a:gd name="connsiteX262" fmla="*/ 2931846 w 7101354"/>
                <a:gd name="connsiteY262" fmla="*/ 174916 h 491068"/>
                <a:gd name="connsiteX263" fmla="*/ 2892831 w 7101354"/>
                <a:gd name="connsiteY263" fmla="*/ 174916 h 491068"/>
                <a:gd name="connsiteX264" fmla="*/ 2892831 w 7101354"/>
                <a:gd name="connsiteY264" fmla="*/ 104201 h 491068"/>
                <a:gd name="connsiteX265" fmla="*/ 2935973 w 7101354"/>
                <a:gd name="connsiteY265" fmla="*/ 104201 h 491068"/>
                <a:gd name="connsiteX266" fmla="*/ 2958482 w 7101354"/>
                <a:gd name="connsiteY266" fmla="*/ 20168 h 491068"/>
                <a:gd name="connsiteX267" fmla="*/ 3036137 w 7101354"/>
                <a:gd name="connsiteY267" fmla="*/ 20168 h 491068"/>
                <a:gd name="connsiteX268" fmla="*/ 3036137 w 7101354"/>
                <a:gd name="connsiteY268" fmla="*/ 104201 h 491068"/>
                <a:gd name="connsiteX269" fmla="*/ 3095223 w 7101354"/>
                <a:gd name="connsiteY269" fmla="*/ 104201 h 491068"/>
                <a:gd name="connsiteX270" fmla="*/ 3095223 w 7101354"/>
                <a:gd name="connsiteY270" fmla="*/ 174916 h 491068"/>
                <a:gd name="connsiteX271" fmla="*/ 3036137 w 7101354"/>
                <a:gd name="connsiteY271" fmla="*/ 174916 h 491068"/>
                <a:gd name="connsiteX272" fmla="*/ 3036137 w 7101354"/>
                <a:gd name="connsiteY272" fmla="*/ 280708 h 491068"/>
                <a:gd name="connsiteX273" fmla="*/ 3042515 w 7101354"/>
                <a:gd name="connsiteY273" fmla="*/ 308094 h 491068"/>
                <a:gd name="connsiteX274" fmla="*/ 3065586 w 7101354"/>
                <a:gd name="connsiteY274" fmla="*/ 316722 h 491068"/>
                <a:gd name="connsiteX275" fmla="*/ 3065586 w 7101354"/>
                <a:gd name="connsiteY275" fmla="*/ 316722 h 491068"/>
                <a:gd name="connsiteX276" fmla="*/ 3095223 w 7101354"/>
                <a:gd name="connsiteY276" fmla="*/ 316722 h 491068"/>
                <a:gd name="connsiteX277" fmla="*/ 3095223 w 7101354"/>
                <a:gd name="connsiteY277" fmla="*/ 378434 h 491068"/>
                <a:gd name="connsiteX278" fmla="*/ 3062773 w 7101354"/>
                <a:gd name="connsiteY278" fmla="*/ 385187 h 491068"/>
                <a:gd name="connsiteX279" fmla="*/ 3027884 w 7101354"/>
                <a:gd name="connsiteY279" fmla="*/ 387813 h 491068"/>
                <a:gd name="connsiteX280" fmla="*/ 3027884 w 7101354"/>
                <a:gd name="connsiteY280" fmla="*/ 387813 h 491068"/>
                <a:gd name="connsiteX281" fmla="*/ 2988868 w 7101354"/>
                <a:gd name="connsiteY281" fmla="*/ 384061 h 491068"/>
                <a:gd name="connsiteX282" fmla="*/ 2958857 w 7101354"/>
                <a:gd name="connsiteY282" fmla="*/ 372056 h 491068"/>
                <a:gd name="connsiteX283" fmla="*/ 2938786 w 7101354"/>
                <a:gd name="connsiteY283" fmla="*/ 349172 h 491068"/>
                <a:gd name="connsiteX284" fmla="*/ 2931846 w 7101354"/>
                <a:gd name="connsiteY284" fmla="*/ 313721 h 491068"/>
                <a:gd name="connsiteX285" fmla="*/ 2931846 w 7101354"/>
                <a:gd name="connsiteY285" fmla="*/ 313721 h 491068"/>
                <a:gd name="connsiteX286" fmla="*/ 2931846 w 7101354"/>
                <a:gd name="connsiteY286" fmla="*/ 174916 h 491068"/>
                <a:gd name="connsiteX287" fmla="*/ 3251659 w 7101354"/>
                <a:gd name="connsiteY287" fmla="*/ 381435 h 491068"/>
                <a:gd name="connsiteX288" fmla="*/ 3146993 w 7101354"/>
                <a:gd name="connsiteY288" fmla="*/ 381435 h 491068"/>
                <a:gd name="connsiteX289" fmla="*/ 3146993 w 7101354"/>
                <a:gd name="connsiteY289" fmla="*/ 104201 h 491068"/>
                <a:gd name="connsiteX290" fmla="*/ 3251659 w 7101354"/>
                <a:gd name="connsiteY290" fmla="*/ 104201 h 491068"/>
                <a:gd name="connsiteX291" fmla="*/ 3251659 w 7101354"/>
                <a:gd name="connsiteY291" fmla="*/ 381435 h 491068"/>
                <a:gd name="connsiteX292" fmla="*/ 3251659 w 7101354"/>
                <a:gd name="connsiteY292" fmla="*/ 71563 h 491068"/>
                <a:gd name="connsiteX293" fmla="*/ 3146993 w 7101354"/>
                <a:gd name="connsiteY293" fmla="*/ 71563 h 491068"/>
                <a:gd name="connsiteX294" fmla="*/ 3146993 w 7101354"/>
                <a:gd name="connsiteY294" fmla="*/ 660 h 491068"/>
                <a:gd name="connsiteX295" fmla="*/ 3251659 w 7101354"/>
                <a:gd name="connsiteY295" fmla="*/ 660 h 491068"/>
                <a:gd name="connsiteX296" fmla="*/ 3251659 w 7101354"/>
                <a:gd name="connsiteY296" fmla="*/ 71563 h 491068"/>
                <a:gd name="connsiteX297" fmla="*/ 3422351 w 7101354"/>
                <a:gd name="connsiteY297" fmla="*/ 381435 h 491068"/>
                <a:gd name="connsiteX298" fmla="*/ 3318060 w 7101354"/>
                <a:gd name="connsiteY298" fmla="*/ 381435 h 491068"/>
                <a:gd name="connsiteX299" fmla="*/ 3318060 w 7101354"/>
                <a:gd name="connsiteY299" fmla="*/ 104201 h 491068"/>
                <a:gd name="connsiteX300" fmla="*/ 3403594 w 7101354"/>
                <a:gd name="connsiteY300" fmla="*/ 104201 h 491068"/>
                <a:gd name="connsiteX301" fmla="*/ 3410347 w 7101354"/>
                <a:gd name="connsiteY301" fmla="*/ 145467 h 491068"/>
                <a:gd name="connsiteX302" fmla="*/ 3451988 w 7101354"/>
                <a:gd name="connsiteY302" fmla="*/ 110579 h 491068"/>
                <a:gd name="connsiteX303" fmla="*/ 3506947 w 7101354"/>
                <a:gd name="connsiteY303" fmla="*/ 97824 h 491068"/>
                <a:gd name="connsiteX304" fmla="*/ 3506947 w 7101354"/>
                <a:gd name="connsiteY304" fmla="*/ 97824 h 491068"/>
                <a:gd name="connsiteX305" fmla="*/ 3591168 w 7101354"/>
                <a:gd name="connsiteY305" fmla="*/ 145467 h 491068"/>
                <a:gd name="connsiteX306" fmla="*/ 3591168 w 7101354"/>
                <a:gd name="connsiteY306" fmla="*/ 145467 h 491068"/>
                <a:gd name="connsiteX307" fmla="*/ 3632997 w 7101354"/>
                <a:gd name="connsiteY307" fmla="*/ 110766 h 491068"/>
                <a:gd name="connsiteX308" fmla="*/ 3686268 w 7101354"/>
                <a:gd name="connsiteY308" fmla="*/ 97824 h 491068"/>
                <a:gd name="connsiteX309" fmla="*/ 3686268 w 7101354"/>
                <a:gd name="connsiteY309" fmla="*/ 97824 h 491068"/>
                <a:gd name="connsiteX310" fmla="*/ 3756983 w 7101354"/>
                <a:gd name="connsiteY310" fmla="*/ 124647 h 491068"/>
                <a:gd name="connsiteX311" fmla="*/ 3780617 w 7101354"/>
                <a:gd name="connsiteY311" fmla="*/ 201927 h 491068"/>
                <a:gd name="connsiteX312" fmla="*/ 3780617 w 7101354"/>
                <a:gd name="connsiteY312" fmla="*/ 201927 h 491068"/>
                <a:gd name="connsiteX313" fmla="*/ 3780617 w 7101354"/>
                <a:gd name="connsiteY313" fmla="*/ 381435 h 491068"/>
                <a:gd name="connsiteX314" fmla="*/ 3676326 w 7101354"/>
                <a:gd name="connsiteY314" fmla="*/ 381435 h 491068"/>
                <a:gd name="connsiteX315" fmla="*/ 3676326 w 7101354"/>
                <a:gd name="connsiteY315" fmla="*/ 214495 h 491068"/>
                <a:gd name="connsiteX316" fmla="*/ 3667510 w 7101354"/>
                <a:gd name="connsiteY316" fmla="*/ 185983 h 491068"/>
                <a:gd name="connsiteX317" fmla="*/ 3643126 w 7101354"/>
                <a:gd name="connsiteY317" fmla="*/ 174916 h 491068"/>
                <a:gd name="connsiteX318" fmla="*/ 3643126 w 7101354"/>
                <a:gd name="connsiteY318" fmla="*/ 174916 h 491068"/>
                <a:gd name="connsiteX319" fmla="*/ 3613114 w 7101354"/>
                <a:gd name="connsiteY319" fmla="*/ 187671 h 491068"/>
                <a:gd name="connsiteX320" fmla="*/ 3601672 w 7101354"/>
                <a:gd name="connsiteY320" fmla="*/ 218621 h 491068"/>
                <a:gd name="connsiteX321" fmla="*/ 3601672 w 7101354"/>
                <a:gd name="connsiteY321" fmla="*/ 218621 h 491068"/>
                <a:gd name="connsiteX322" fmla="*/ 3601672 w 7101354"/>
                <a:gd name="connsiteY322" fmla="*/ 381435 h 491068"/>
                <a:gd name="connsiteX323" fmla="*/ 3497006 w 7101354"/>
                <a:gd name="connsiteY323" fmla="*/ 381435 h 491068"/>
                <a:gd name="connsiteX324" fmla="*/ 3497006 w 7101354"/>
                <a:gd name="connsiteY324" fmla="*/ 214495 h 491068"/>
                <a:gd name="connsiteX325" fmla="*/ 3488377 w 7101354"/>
                <a:gd name="connsiteY325" fmla="*/ 185983 h 491068"/>
                <a:gd name="connsiteX326" fmla="*/ 3463993 w 7101354"/>
                <a:gd name="connsiteY326" fmla="*/ 174916 h 491068"/>
                <a:gd name="connsiteX327" fmla="*/ 3463993 w 7101354"/>
                <a:gd name="connsiteY327" fmla="*/ 174916 h 491068"/>
                <a:gd name="connsiteX328" fmla="*/ 3433981 w 7101354"/>
                <a:gd name="connsiteY328" fmla="*/ 187671 h 491068"/>
                <a:gd name="connsiteX329" fmla="*/ 3422351 w 7101354"/>
                <a:gd name="connsiteY329" fmla="*/ 218621 h 491068"/>
                <a:gd name="connsiteX330" fmla="*/ 3422351 w 7101354"/>
                <a:gd name="connsiteY330" fmla="*/ 218621 h 491068"/>
                <a:gd name="connsiteX331" fmla="*/ 3422351 w 7101354"/>
                <a:gd name="connsiteY331" fmla="*/ 381435 h 491068"/>
                <a:gd name="connsiteX332" fmla="*/ 3951497 w 7101354"/>
                <a:gd name="connsiteY332" fmla="*/ 381435 h 491068"/>
                <a:gd name="connsiteX333" fmla="*/ 3846831 w 7101354"/>
                <a:gd name="connsiteY333" fmla="*/ 381435 h 491068"/>
                <a:gd name="connsiteX334" fmla="*/ 3846831 w 7101354"/>
                <a:gd name="connsiteY334" fmla="*/ 104201 h 491068"/>
                <a:gd name="connsiteX335" fmla="*/ 3951497 w 7101354"/>
                <a:gd name="connsiteY335" fmla="*/ 104201 h 491068"/>
                <a:gd name="connsiteX336" fmla="*/ 3951497 w 7101354"/>
                <a:gd name="connsiteY336" fmla="*/ 381435 h 491068"/>
                <a:gd name="connsiteX337" fmla="*/ 3951497 w 7101354"/>
                <a:gd name="connsiteY337" fmla="*/ 71563 h 491068"/>
                <a:gd name="connsiteX338" fmla="*/ 3846831 w 7101354"/>
                <a:gd name="connsiteY338" fmla="*/ 71563 h 491068"/>
                <a:gd name="connsiteX339" fmla="*/ 3846831 w 7101354"/>
                <a:gd name="connsiteY339" fmla="*/ 660 h 491068"/>
                <a:gd name="connsiteX340" fmla="*/ 3951497 w 7101354"/>
                <a:gd name="connsiteY340" fmla="*/ 660 h 491068"/>
                <a:gd name="connsiteX341" fmla="*/ 3951497 w 7101354"/>
                <a:gd name="connsiteY341" fmla="*/ 71563 h 491068"/>
                <a:gd name="connsiteX342" fmla="*/ 4267371 w 7101354"/>
                <a:gd name="connsiteY342" fmla="*/ 381435 h 491068"/>
                <a:gd name="connsiteX343" fmla="*/ 3996890 w 7101354"/>
                <a:gd name="connsiteY343" fmla="*/ 381435 h 491068"/>
                <a:gd name="connsiteX344" fmla="*/ 3996890 w 7101354"/>
                <a:gd name="connsiteY344" fmla="*/ 347297 h 491068"/>
                <a:gd name="connsiteX345" fmla="*/ 4113561 w 7101354"/>
                <a:gd name="connsiteY345" fmla="*/ 174916 h 491068"/>
                <a:gd name="connsiteX346" fmla="*/ 4003267 w 7101354"/>
                <a:gd name="connsiteY346" fmla="*/ 174916 h 491068"/>
                <a:gd name="connsiteX347" fmla="*/ 4003267 w 7101354"/>
                <a:gd name="connsiteY347" fmla="*/ 104201 h 491068"/>
                <a:gd name="connsiteX348" fmla="*/ 4262494 w 7101354"/>
                <a:gd name="connsiteY348" fmla="*/ 104201 h 491068"/>
                <a:gd name="connsiteX349" fmla="*/ 4262494 w 7101354"/>
                <a:gd name="connsiteY349" fmla="*/ 136839 h 491068"/>
                <a:gd name="connsiteX350" fmla="*/ 4144885 w 7101354"/>
                <a:gd name="connsiteY350" fmla="*/ 310720 h 491068"/>
                <a:gd name="connsiteX351" fmla="*/ 4267371 w 7101354"/>
                <a:gd name="connsiteY351" fmla="*/ 310720 h 491068"/>
                <a:gd name="connsiteX352" fmla="*/ 4267371 w 7101354"/>
                <a:gd name="connsiteY352" fmla="*/ 381435 h 491068"/>
                <a:gd name="connsiteX353" fmla="*/ 4293819 w 7101354"/>
                <a:gd name="connsiteY353" fmla="*/ 309970 h 491068"/>
                <a:gd name="connsiteX354" fmla="*/ 4293819 w 7101354"/>
                <a:gd name="connsiteY354" fmla="*/ 309970 h 491068"/>
                <a:gd name="connsiteX355" fmla="*/ 4302447 w 7101354"/>
                <a:gd name="connsiteY355" fmla="*/ 267765 h 491068"/>
                <a:gd name="connsiteX356" fmla="*/ 4326082 w 7101354"/>
                <a:gd name="connsiteY356" fmla="*/ 239254 h 491068"/>
                <a:gd name="connsiteX357" fmla="*/ 4366035 w 7101354"/>
                <a:gd name="connsiteY357" fmla="*/ 221997 h 491068"/>
                <a:gd name="connsiteX358" fmla="*/ 4418743 w 7101354"/>
                <a:gd name="connsiteY358" fmla="*/ 213369 h 491068"/>
                <a:gd name="connsiteX359" fmla="*/ 4485707 w 7101354"/>
                <a:gd name="connsiteY359" fmla="*/ 211118 h 491068"/>
                <a:gd name="connsiteX360" fmla="*/ 4485707 w 7101354"/>
                <a:gd name="connsiteY360" fmla="*/ 211118 h 491068"/>
                <a:gd name="connsiteX361" fmla="*/ 4485707 w 7101354"/>
                <a:gd name="connsiteY361" fmla="*/ 197613 h 491068"/>
                <a:gd name="connsiteX362" fmla="*/ 4474265 w 7101354"/>
                <a:gd name="connsiteY362" fmla="*/ 172853 h 491068"/>
                <a:gd name="connsiteX363" fmla="*/ 4445191 w 7101354"/>
                <a:gd name="connsiteY363" fmla="*/ 164412 h 491068"/>
                <a:gd name="connsiteX364" fmla="*/ 4445191 w 7101354"/>
                <a:gd name="connsiteY364" fmla="*/ 164412 h 491068"/>
                <a:gd name="connsiteX365" fmla="*/ 4417242 w 7101354"/>
                <a:gd name="connsiteY365" fmla="*/ 170227 h 491068"/>
                <a:gd name="connsiteX366" fmla="*/ 4405425 w 7101354"/>
                <a:gd name="connsiteY366" fmla="*/ 188609 h 491068"/>
                <a:gd name="connsiteX367" fmla="*/ 4405425 w 7101354"/>
                <a:gd name="connsiteY367" fmla="*/ 188609 h 491068"/>
                <a:gd name="connsiteX368" fmla="*/ 4405425 w 7101354"/>
                <a:gd name="connsiteY368" fmla="*/ 190860 h 491068"/>
                <a:gd name="connsiteX369" fmla="*/ 4302260 w 7101354"/>
                <a:gd name="connsiteY369" fmla="*/ 190860 h 491068"/>
                <a:gd name="connsiteX370" fmla="*/ 4301697 w 7101354"/>
                <a:gd name="connsiteY370" fmla="*/ 183545 h 491068"/>
                <a:gd name="connsiteX371" fmla="*/ 4301697 w 7101354"/>
                <a:gd name="connsiteY371" fmla="*/ 183545 h 491068"/>
                <a:gd name="connsiteX372" fmla="*/ 4339399 w 7101354"/>
                <a:gd name="connsiteY372" fmla="*/ 121083 h 491068"/>
                <a:gd name="connsiteX373" fmla="*/ 4446692 w 7101354"/>
                <a:gd name="connsiteY373" fmla="*/ 97824 h 491068"/>
                <a:gd name="connsiteX374" fmla="*/ 4446692 w 7101354"/>
                <a:gd name="connsiteY374" fmla="*/ 97824 h 491068"/>
                <a:gd name="connsiteX375" fmla="*/ 4501463 w 7101354"/>
                <a:gd name="connsiteY375" fmla="*/ 102325 h 491068"/>
                <a:gd name="connsiteX376" fmla="*/ 4546668 w 7101354"/>
                <a:gd name="connsiteY376" fmla="*/ 117144 h 491068"/>
                <a:gd name="connsiteX377" fmla="*/ 4578743 w 7101354"/>
                <a:gd name="connsiteY377" fmla="*/ 145467 h 491068"/>
                <a:gd name="connsiteX378" fmla="*/ 4590185 w 7101354"/>
                <a:gd name="connsiteY378" fmla="*/ 188047 h 491068"/>
                <a:gd name="connsiteX379" fmla="*/ 4590185 w 7101354"/>
                <a:gd name="connsiteY379" fmla="*/ 188047 h 491068"/>
                <a:gd name="connsiteX380" fmla="*/ 4590185 w 7101354"/>
                <a:gd name="connsiteY380" fmla="*/ 296277 h 491068"/>
                <a:gd name="connsiteX381" fmla="*/ 4594500 w 7101354"/>
                <a:gd name="connsiteY381" fmla="*/ 311095 h 491068"/>
                <a:gd name="connsiteX382" fmla="*/ 4606879 w 7101354"/>
                <a:gd name="connsiteY382" fmla="*/ 316722 h 491068"/>
                <a:gd name="connsiteX383" fmla="*/ 4606879 w 7101354"/>
                <a:gd name="connsiteY383" fmla="*/ 316722 h 491068"/>
                <a:gd name="connsiteX384" fmla="*/ 4625825 w 7101354"/>
                <a:gd name="connsiteY384" fmla="*/ 316722 h 491068"/>
                <a:gd name="connsiteX385" fmla="*/ 4625825 w 7101354"/>
                <a:gd name="connsiteY385" fmla="*/ 377309 h 491068"/>
                <a:gd name="connsiteX386" fmla="*/ 4619447 w 7101354"/>
                <a:gd name="connsiteY386" fmla="*/ 380310 h 491068"/>
                <a:gd name="connsiteX387" fmla="*/ 4601065 w 7101354"/>
                <a:gd name="connsiteY387" fmla="*/ 384811 h 491068"/>
                <a:gd name="connsiteX388" fmla="*/ 4571241 w 7101354"/>
                <a:gd name="connsiteY388" fmla="*/ 387813 h 491068"/>
                <a:gd name="connsiteX389" fmla="*/ 4571241 w 7101354"/>
                <a:gd name="connsiteY389" fmla="*/ 387813 h 491068"/>
                <a:gd name="connsiteX390" fmla="*/ 4520971 w 7101354"/>
                <a:gd name="connsiteY390" fmla="*/ 378622 h 491068"/>
                <a:gd name="connsiteX391" fmla="*/ 4494148 w 7101354"/>
                <a:gd name="connsiteY391" fmla="*/ 352924 h 491068"/>
                <a:gd name="connsiteX392" fmla="*/ 4494148 w 7101354"/>
                <a:gd name="connsiteY392" fmla="*/ 352924 h 491068"/>
                <a:gd name="connsiteX393" fmla="*/ 4391545 w 7101354"/>
                <a:gd name="connsiteY393" fmla="*/ 387813 h 491068"/>
                <a:gd name="connsiteX394" fmla="*/ 4391545 w 7101354"/>
                <a:gd name="connsiteY394" fmla="*/ 387813 h 491068"/>
                <a:gd name="connsiteX395" fmla="*/ 4293819 w 7101354"/>
                <a:gd name="connsiteY395" fmla="*/ 309970 h 491068"/>
                <a:gd name="connsiteX396" fmla="*/ 4398485 w 7101354"/>
                <a:gd name="connsiteY396" fmla="*/ 296277 h 491068"/>
                <a:gd name="connsiteX397" fmla="*/ 4398485 w 7101354"/>
                <a:gd name="connsiteY397" fmla="*/ 296277 h 491068"/>
                <a:gd name="connsiteX398" fmla="*/ 4434124 w 7101354"/>
                <a:gd name="connsiteY398" fmla="*/ 322725 h 491068"/>
                <a:gd name="connsiteX399" fmla="*/ 4434124 w 7101354"/>
                <a:gd name="connsiteY399" fmla="*/ 322725 h 491068"/>
                <a:gd name="connsiteX400" fmla="*/ 4470138 w 7101354"/>
                <a:gd name="connsiteY400" fmla="*/ 311658 h 491068"/>
                <a:gd name="connsiteX401" fmla="*/ 4485707 w 7101354"/>
                <a:gd name="connsiteY401" fmla="*/ 284272 h 491068"/>
                <a:gd name="connsiteX402" fmla="*/ 4485707 w 7101354"/>
                <a:gd name="connsiteY402" fmla="*/ 284272 h 491068"/>
                <a:gd name="connsiteX403" fmla="*/ 4485707 w 7101354"/>
                <a:gd name="connsiteY403" fmla="*/ 260638 h 491068"/>
                <a:gd name="connsiteX404" fmla="*/ 4419868 w 7101354"/>
                <a:gd name="connsiteY404" fmla="*/ 270204 h 491068"/>
                <a:gd name="connsiteX405" fmla="*/ 4398485 w 7101354"/>
                <a:gd name="connsiteY405" fmla="*/ 296277 h 491068"/>
                <a:gd name="connsiteX406" fmla="*/ 4672530 w 7101354"/>
                <a:gd name="connsiteY406" fmla="*/ 174916 h 491068"/>
                <a:gd name="connsiteX407" fmla="*/ 4633515 w 7101354"/>
                <a:gd name="connsiteY407" fmla="*/ 174916 h 491068"/>
                <a:gd name="connsiteX408" fmla="*/ 4633515 w 7101354"/>
                <a:gd name="connsiteY408" fmla="*/ 104201 h 491068"/>
                <a:gd name="connsiteX409" fmla="*/ 4676657 w 7101354"/>
                <a:gd name="connsiteY409" fmla="*/ 104201 h 491068"/>
                <a:gd name="connsiteX410" fmla="*/ 4699166 w 7101354"/>
                <a:gd name="connsiteY410" fmla="*/ 20168 h 491068"/>
                <a:gd name="connsiteX411" fmla="*/ 4777009 w 7101354"/>
                <a:gd name="connsiteY411" fmla="*/ 20168 h 491068"/>
                <a:gd name="connsiteX412" fmla="*/ 4777009 w 7101354"/>
                <a:gd name="connsiteY412" fmla="*/ 104201 h 491068"/>
                <a:gd name="connsiteX413" fmla="*/ 4835907 w 7101354"/>
                <a:gd name="connsiteY413" fmla="*/ 104201 h 491068"/>
                <a:gd name="connsiteX414" fmla="*/ 4835907 w 7101354"/>
                <a:gd name="connsiteY414" fmla="*/ 174916 h 491068"/>
                <a:gd name="connsiteX415" fmla="*/ 4777009 w 7101354"/>
                <a:gd name="connsiteY415" fmla="*/ 174916 h 491068"/>
                <a:gd name="connsiteX416" fmla="*/ 4777009 w 7101354"/>
                <a:gd name="connsiteY416" fmla="*/ 280708 h 491068"/>
                <a:gd name="connsiteX417" fmla="*/ 4783199 w 7101354"/>
                <a:gd name="connsiteY417" fmla="*/ 308094 h 491068"/>
                <a:gd name="connsiteX418" fmla="*/ 4806458 w 7101354"/>
                <a:gd name="connsiteY418" fmla="*/ 316722 h 491068"/>
                <a:gd name="connsiteX419" fmla="*/ 4806458 w 7101354"/>
                <a:gd name="connsiteY419" fmla="*/ 316722 h 491068"/>
                <a:gd name="connsiteX420" fmla="*/ 4835907 w 7101354"/>
                <a:gd name="connsiteY420" fmla="*/ 316722 h 491068"/>
                <a:gd name="connsiteX421" fmla="*/ 4835907 w 7101354"/>
                <a:gd name="connsiteY421" fmla="*/ 378434 h 491068"/>
                <a:gd name="connsiteX422" fmla="*/ 4803645 w 7101354"/>
                <a:gd name="connsiteY422" fmla="*/ 385187 h 491068"/>
                <a:gd name="connsiteX423" fmla="*/ 4768756 w 7101354"/>
                <a:gd name="connsiteY423" fmla="*/ 387813 h 491068"/>
                <a:gd name="connsiteX424" fmla="*/ 4768756 w 7101354"/>
                <a:gd name="connsiteY424" fmla="*/ 387813 h 491068"/>
                <a:gd name="connsiteX425" fmla="*/ 4729553 w 7101354"/>
                <a:gd name="connsiteY425" fmla="*/ 384061 h 491068"/>
                <a:gd name="connsiteX426" fmla="*/ 4699541 w 7101354"/>
                <a:gd name="connsiteY426" fmla="*/ 372056 h 491068"/>
                <a:gd name="connsiteX427" fmla="*/ 4679471 w 7101354"/>
                <a:gd name="connsiteY427" fmla="*/ 349172 h 491068"/>
                <a:gd name="connsiteX428" fmla="*/ 4672530 w 7101354"/>
                <a:gd name="connsiteY428" fmla="*/ 313721 h 491068"/>
                <a:gd name="connsiteX429" fmla="*/ 4672530 w 7101354"/>
                <a:gd name="connsiteY429" fmla="*/ 313721 h 491068"/>
                <a:gd name="connsiteX430" fmla="*/ 4672530 w 7101354"/>
                <a:gd name="connsiteY430" fmla="*/ 174916 h 491068"/>
                <a:gd name="connsiteX431" fmla="*/ 4992344 w 7101354"/>
                <a:gd name="connsiteY431" fmla="*/ 381435 h 491068"/>
                <a:gd name="connsiteX432" fmla="*/ 4887677 w 7101354"/>
                <a:gd name="connsiteY432" fmla="*/ 381435 h 491068"/>
                <a:gd name="connsiteX433" fmla="*/ 4887677 w 7101354"/>
                <a:gd name="connsiteY433" fmla="*/ 104201 h 491068"/>
                <a:gd name="connsiteX434" fmla="*/ 4992344 w 7101354"/>
                <a:gd name="connsiteY434" fmla="*/ 104201 h 491068"/>
                <a:gd name="connsiteX435" fmla="*/ 4992344 w 7101354"/>
                <a:gd name="connsiteY435" fmla="*/ 381435 h 491068"/>
                <a:gd name="connsiteX436" fmla="*/ 4992344 w 7101354"/>
                <a:gd name="connsiteY436" fmla="*/ 71563 h 491068"/>
                <a:gd name="connsiteX437" fmla="*/ 4887677 w 7101354"/>
                <a:gd name="connsiteY437" fmla="*/ 71563 h 491068"/>
                <a:gd name="connsiteX438" fmla="*/ 4887677 w 7101354"/>
                <a:gd name="connsiteY438" fmla="*/ 660 h 491068"/>
                <a:gd name="connsiteX439" fmla="*/ 4992344 w 7101354"/>
                <a:gd name="connsiteY439" fmla="*/ 660 h 491068"/>
                <a:gd name="connsiteX440" fmla="*/ 4992344 w 7101354"/>
                <a:gd name="connsiteY440" fmla="*/ 71563 h 491068"/>
                <a:gd name="connsiteX441" fmla="*/ 5087819 w 7101354"/>
                <a:gd name="connsiteY441" fmla="*/ 350861 h 491068"/>
                <a:gd name="connsiteX442" fmla="*/ 5046177 w 7101354"/>
                <a:gd name="connsiteY442" fmla="*/ 242631 h 491068"/>
                <a:gd name="connsiteX443" fmla="*/ 5087819 w 7101354"/>
                <a:gd name="connsiteY443" fmla="*/ 134588 h 491068"/>
                <a:gd name="connsiteX444" fmla="*/ 5202051 w 7101354"/>
                <a:gd name="connsiteY444" fmla="*/ 97824 h 491068"/>
                <a:gd name="connsiteX445" fmla="*/ 5316846 w 7101354"/>
                <a:gd name="connsiteY445" fmla="*/ 134588 h 491068"/>
                <a:gd name="connsiteX446" fmla="*/ 5358488 w 7101354"/>
                <a:gd name="connsiteY446" fmla="*/ 242631 h 491068"/>
                <a:gd name="connsiteX447" fmla="*/ 5316846 w 7101354"/>
                <a:gd name="connsiteY447" fmla="*/ 350861 h 491068"/>
                <a:gd name="connsiteX448" fmla="*/ 5202051 w 7101354"/>
                <a:gd name="connsiteY448" fmla="*/ 387813 h 491068"/>
                <a:gd name="connsiteX449" fmla="*/ 5087819 w 7101354"/>
                <a:gd name="connsiteY449" fmla="*/ 350861 h 491068"/>
                <a:gd name="connsiteX450" fmla="*/ 5150656 w 7101354"/>
                <a:gd name="connsiteY450" fmla="*/ 228000 h 491068"/>
                <a:gd name="connsiteX451" fmla="*/ 5150656 w 7101354"/>
                <a:gd name="connsiteY451" fmla="*/ 258012 h 491068"/>
                <a:gd name="connsiteX452" fmla="*/ 5202051 w 7101354"/>
                <a:gd name="connsiteY452" fmla="*/ 316722 h 491068"/>
                <a:gd name="connsiteX453" fmla="*/ 5202051 w 7101354"/>
                <a:gd name="connsiteY453" fmla="*/ 316722 h 491068"/>
                <a:gd name="connsiteX454" fmla="*/ 5254197 w 7101354"/>
                <a:gd name="connsiteY454" fmla="*/ 258012 h 491068"/>
                <a:gd name="connsiteX455" fmla="*/ 5254197 w 7101354"/>
                <a:gd name="connsiteY455" fmla="*/ 258012 h 491068"/>
                <a:gd name="connsiteX456" fmla="*/ 5254197 w 7101354"/>
                <a:gd name="connsiteY456" fmla="*/ 228000 h 491068"/>
                <a:gd name="connsiteX457" fmla="*/ 5202051 w 7101354"/>
                <a:gd name="connsiteY457" fmla="*/ 168914 h 491068"/>
                <a:gd name="connsiteX458" fmla="*/ 5202051 w 7101354"/>
                <a:gd name="connsiteY458" fmla="*/ 168914 h 491068"/>
                <a:gd name="connsiteX459" fmla="*/ 5150656 w 7101354"/>
                <a:gd name="connsiteY459" fmla="*/ 228000 h 491068"/>
                <a:gd name="connsiteX460" fmla="*/ 5150656 w 7101354"/>
                <a:gd name="connsiteY460" fmla="*/ 228000 h 491068"/>
                <a:gd name="connsiteX461" fmla="*/ 5513424 w 7101354"/>
                <a:gd name="connsiteY461" fmla="*/ 381435 h 491068"/>
                <a:gd name="connsiteX462" fmla="*/ 5409133 w 7101354"/>
                <a:gd name="connsiteY462" fmla="*/ 381435 h 491068"/>
                <a:gd name="connsiteX463" fmla="*/ 5409133 w 7101354"/>
                <a:gd name="connsiteY463" fmla="*/ 104201 h 491068"/>
                <a:gd name="connsiteX464" fmla="*/ 5494666 w 7101354"/>
                <a:gd name="connsiteY464" fmla="*/ 104201 h 491068"/>
                <a:gd name="connsiteX465" fmla="*/ 5501419 w 7101354"/>
                <a:gd name="connsiteY465" fmla="*/ 146030 h 491068"/>
                <a:gd name="connsiteX466" fmla="*/ 5544185 w 7101354"/>
                <a:gd name="connsiteY466" fmla="*/ 110766 h 491068"/>
                <a:gd name="connsiteX467" fmla="*/ 5600083 w 7101354"/>
                <a:gd name="connsiteY467" fmla="*/ 97824 h 491068"/>
                <a:gd name="connsiteX468" fmla="*/ 5600083 w 7101354"/>
                <a:gd name="connsiteY468" fmla="*/ 97824 h 491068"/>
                <a:gd name="connsiteX469" fmla="*/ 5672674 w 7101354"/>
                <a:gd name="connsiteY469" fmla="*/ 124647 h 491068"/>
                <a:gd name="connsiteX470" fmla="*/ 5696871 w 7101354"/>
                <a:gd name="connsiteY470" fmla="*/ 201927 h 491068"/>
                <a:gd name="connsiteX471" fmla="*/ 5696871 w 7101354"/>
                <a:gd name="connsiteY471" fmla="*/ 201927 h 491068"/>
                <a:gd name="connsiteX472" fmla="*/ 5696871 w 7101354"/>
                <a:gd name="connsiteY472" fmla="*/ 381435 h 491068"/>
                <a:gd name="connsiteX473" fmla="*/ 5592392 w 7101354"/>
                <a:gd name="connsiteY473" fmla="*/ 381435 h 491068"/>
                <a:gd name="connsiteX474" fmla="*/ 5592392 w 7101354"/>
                <a:gd name="connsiteY474" fmla="*/ 214495 h 491068"/>
                <a:gd name="connsiteX475" fmla="*/ 5583201 w 7101354"/>
                <a:gd name="connsiteY475" fmla="*/ 185983 h 491068"/>
                <a:gd name="connsiteX476" fmla="*/ 5557128 w 7101354"/>
                <a:gd name="connsiteY476" fmla="*/ 174916 h 491068"/>
                <a:gd name="connsiteX477" fmla="*/ 5557128 w 7101354"/>
                <a:gd name="connsiteY477" fmla="*/ 174916 h 491068"/>
                <a:gd name="connsiteX478" fmla="*/ 5525616 w 7101354"/>
                <a:gd name="connsiteY478" fmla="*/ 187671 h 491068"/>
                <a:gd name="connsiteX479" fmla="*/ 5513424 w 7101354"/>
                <a:gd name="connsiteY479" fmla="*/ 218621 h 491068"/>
                <a:gd name="connsiteX480" fmla="*/ 5513424 w 7101354"/>
                <a:gd name="connsiteY480" fmla="*/ 218621 h 491068"/>
                <a:gd name="connsiteX481" fmla="*/ 5513424 w 7101354"/>
                <a:gd name="connsiteY481" fmla="*/ 381435 h 491068"/>
                <a:gd name="connsiteX482" fmla="*/ 6242898 w 7101354"/>
                <a:gd name="connsiteY482" fmla="*/ 381435 h 491068"/>
                <a:gd name="connsiteX483" fmla="*/ 5941466 w 7101354"/>
                <a:gd name="connsiteY483" fmla="*/ 381435 h 491068"/>
                <a:gd name="connsiteX484" fmla="*/ 5941466 w 7101354"/>
                <a:gd name="connsiteY484" fmla="*/ 20168 h 491068"/>
                <a:gd name="connsiteX485" fmla="*/ 6057387 w 7101354"/>
                <a:gd name="connsiteY485" fmla="*/ 20168 h 491068"/>
                <a:gd name="connsiteX486" fmla="*/ 6057387 w 7101354"/>
                <a:gd name="connsiteY486" fmla="*/ 289149 h 491068"/>
                <a:gd name="connsiteX487" fmla="*/ 6242898 w 7101354"/>
                <a:gd name="connsiteY487" fmla="*/ 289149 h 491068"/>
                <a:gd name="connsiteX488" fmla="*/ 6242898 w 7101354"/>
                <a:gd name="connsiteY488" fmla="*/ 381435 h 491068"/>
                <a:gd name="connsiteX489" fmla="*/ 6268408 w 7101354"/>
                <a:gd name="connsiteY489" fmla="*/ 309970 h 491068"/>
                <a:gd name="connsiteX490" fmla="*/ 6268408 w 7101354"/>
                <a:gd name="connsiteY490" fmla="*/ 309970 h 491068"/>
                <a:gd name="connsiteX491" fmla="*/ 6277036 w 7101354"/>
                <a:gd name="connsiteY491" fmla="*/ 267765 h 491068"/>
                <a:gd name="connsiteX492" fmla="*/ 6300858 w 7101354"/>
                <a:gd name="connsiteY492" fmla="*/ 239254 h 491068"/>
                <a:gd name="connsiteX493" fmla="*/ 6340811 w 7101354"/>
                <a:gd name="connsiteY493" fmla="*/ 221997 h 491068"/>
                <a:gd name="connsiteX494" fmla="*/ 6393519 w 7101354"/>
                <a:gd name="connsiteY494" fmla="*/ 213369 h 491068"/>
                <a:gd name="connsiteX495" fmla="*/ 6460295 w 7101354"/>
                <a:gd name="connsiteY495" fmla="*/ 211118 h 491068"/>
                <a:gd name="connsiteX496" fmla="*/ 6460295 w 7101354"/>
                <a:gd name="connsiteY496" fmla="*/ 211118 h 491068"/>
                <a:gd name="connsiteX497" fmla="*/ 6460295 w 7101354"/>
                <a:gd name="connsiteY497" fmla="*/ 197613 h 491068"/>
                <a:gd name="connsiteX498" fmla="*/ 6449041 w 7101354"/>
                <a:gd name="connsiteY498" fmla="*/ 172853 h 491068"/>
                <a:gd name="connsiteX499" fmla="*/ 6419779 w 7101354"/>
                <a:gd name="connsiteY499" fmla="*/ 164412 h 491068"/>
                <a:gd name="connsiteX500" fmla="*/ 6419779 w 7101354"/>
                <a:gd name="connsiteY500" fmla="*/ 164412 h 491068"/>
                <a:gd name="connsiteX501" fmla="*/ 6391831 w 7101354"/>
                <a:gd name="connsiteY501" fmla="*/ 170227 h 491068"/>
                <a:gd name="connsiteX502" fmla="*/ 6380014 w 7101354"/>
                <a:gd name="connsiteY502" fmla="*/ 188609 h 491068"/>
                <a:gd name="connsiteX503" fmla="*/ 6380014 w 7101354"/>
                <a:gd name="connsiteY503" fmla="*/ 188609 h 491068"/>
                <a:gd name="connsiteX504" fmla="*/ 6380014 w 7101354"/>
                <a:gd name="connsiteY504" fmla="*/ 190860 h 491068"/>
                <a:gd name="connsiteX505" fmla="*/ 6276848 w 7101354"/>
                <a:gd name="connsiteY505" fmla="*/ 190860 h 491068"/>
                <a:gd name="connsiteX506" fmla="*/ 6276473 w 7101354"/>
                <a:gd name="connsiteY506" fmla="*/ 183545 h 491068"/>
                <a:gd name="connsiteX507" fmla="*/ 6276473 w 7101354"/>
                <a:gd name="connsiteY507" fmla="*/ 183545 h 491068"/>
                <a:gd name="connsiteX508" fmla="*/ 6313988 w 7101354"/>
                <a:gd name="connsiteY508" fmla="*/ 121083 h 491068"/>
                <a:gd name="connsiteX509" fmla="*/ 6421280 w 7101354"/>
                <a:gd name="connsiteY509" fmla="*/ 97824 h 491068"/>
                <a:gd name="connsiteX510" fmla="*/ 6421280 w 7101354"/>
                <a:gd name="connsiteY510" fmla="*/ 97824 h 491068"/>
                <a:gd name="connsiteX511" fmla="*/ 6476052 w 7101354"/>
                <a:gd name="connsiteY511" fmla="*/ 102325 h 491068"/>
                <a:gd name="connsiteX512" fmla="*/ 6521257 w 7101354"/>
                <a:gd name="connsiteY512" fmla="*/ 117144 h 491068"/>
                <a:gd name="connsiteX513" fmla="*/ 6553332 w 7101354"/>
                <a:gd name="connsiteY513" fmla="*/ 145467 h 491068"/>
                <a:gd name="connsiteX514" fmla="*/ 6564962 w 7101354"/>
                <a:gd name="connsiteY514" fmla="*/ 188047 h 491068"/>
                <a:gd name="connsiteX515" fmla="*/ 6564962 w 7101354"/>
                <a:gd name="connsiteY515" fmla="*/ 188047 h 491068"/>
                <a:gd name="connsiteX516" fmla="*/ 6564962 w 7101354"/>
                <a:gd name="connsiteY516" fmla="*/ 296277 h 491068"/>
                <a:gd name="connsiteX517" fmla="*/ 6569089 w 7101354"/>
                <a:gd name="connsiteY517" fmla="*/ 311095 h 491068"/>
                <a:gd name="connsiteX518" fmla="*/ 6581656 w 7101354"/>
                <a:gd name="connsiteY518" fmla="*/ 316722 h 491068"/>
                <a:gd name="connsiteX519" fmla="*/ 6581656 w 7101354"/>
                <a:gd name="connsiteY519" fmla="*/ 316722 h 491068"/>
                <a:gd name="connsiteX520" fmla="*/ 6600601 w 7101354"/>
                <a:gd name="connsiteY520" fmla="*/ 316722 h 491068"/>
                <a:gd name="connsiteX521" fmla="*/ 6600601 w 7101354"/>
                <a:gd name="connsiteY521" fmla="*/ 377309 h 491068"/>
                <a:gd name="connsiteX522" fmla="*/ 6594223 w 7101354"/>
                <a:gd name="connsiteY522" fmla="*/ 380310 h 491068"/>
                <a:gd name="connsiteX523" fmla="*/ 6575841 w 7101354"/>
                <a:gd name="connsiteY523" fmla="*/ 384811 h 491068"/>
                <a:gd name="connsiteX524" fmla="*/ 6546017 w 7101354"/>
                <a:gd name="connsiteY524" fmla="*/ 387813 h 491068"/>
                <a:gd name="connsiteX525" fmla="*/ 6546017 w 7101354"/>
                <a:gd name="connsiteY525" fmla="*/ 387813 h 491068"/>
                <a:gd name="connsiteX526" fmla="*/ 6495747 w 7101354"/>
                <a:gd name="connsiteY526" fmla="*/ 378622 h 491068"/>
                <a:gd name="connsiteX527" fmla="*/ 6468737 w 7101354"/>
                <a:gd name="connsiteY527" fmla="*/ 352924 h 491068"/>
                <a:gd name="connsiteX528" fmla="*/ 6468737 w 7101354"/>
                <a:gd name="connsiteY528" fmla="*/ 352924 h 491068"/>
                <a:gd name="connsiteX529" fmla="*/ 6366134 w 7101354"/>
                <a:gd name="connsiteY529" fmla="*/ 387813 h 491068"/>
                <a:gd name="connsiteX530" fmla="*/ 6366134 w 7101354"/>
                <a:gd name="connsiteY530" fmla="*/ 387813 h 491068"/>
                <a:gd name="connsiteX531" fmla="*/ 6268408 w 7101354"/>
                <a:gd name="connsiteY531" fmla="*/ 309970 h 491068"/>
                <a:gd name="connsiteX532" fmla="*/ 6373074 w 7101354"/>
                <a:gd name="connsiteY532" fmla="*/ 296277 h 491068"/>
                <a:gd name="connsiteX533" fmla="*/ 6373074 w 7101354"/>
                <a:gd name="connsiteY533" fmla="*/ 296277 h 491068"/>
                <a:gd name="connsiteX534" fmla="*/ 6408713 w 7101354"/>
                <a:gd name="connsiteY534" fmla="*/ 322725 h 491068"/>
                <a:gd name="connsiteX535" fmla="*/ 6408713 w 7101354"/>
                <a:gd name="connsiteY535" fmla="*/ 322725 h 491068"/>
                <a:gd name="connsiteX536" fmla="*/ 6444727 w 7101354"/>
                <a:gd name="connsiteY536" fmla="*/ 311658 h 491068"/>
                <a:gd name="connsiteX537" fmla="*/ 6460295 w 7101354"/>
                <a:gd name="connsiteY537" fmla="*/ 284272 h 491068"/>
                <a:gd name="connsiteX538" fmla="*/ 6460295 w 7101354"/>
                <a:gd name="connsiteY538" fmla="*/ 284272 h 491068"/>
                <a:gd name="connsiteX539" fmla="*/ 6460295 w 7101354"/>
                <a:gd name="connsiteY539" fmla="*/ 260638 h 491068"/>
                <a:gd name="connsiteX540" fmla="*/ 6394457 w 7101354"/>
                <a:gd name="connsiteY540" fmla="*/ 270204 h 491068"/>
                <a:gd name="connsiteX541" fmla="*/ 6373074 w 7101354"/>
                <a:gd name="connsiteY541" fmla="*/ 296277 h 491068"/>
                <a:gd name="connsiteX542" fmla="*/ 6725525 w 7101354"/>
                <a:gd name="connsiteY542" fmla="*/ 381435 h 491068"/>
                <a:gd name="connsiteX543" fmla="*/ 6640366 w 7101354"/>
                <a:gd name="connsiteY543" fmla="*/ 381435 h 491068"/>
                <a:gd name="connsiteX544" fmla="*/ 6640366 w 7101354"/>
                <a:gd name="connsiteY544" fmla="*/ 660 h 491068"/>
                <a:gd name="connsiteX545" fmla="*/ 6744657 w 7101354"/>
                <a:gd name="connsiteY545" fmla="*/ 660 h 491068"/>
                <a:gd name="connsiteX546" fmla="*/ 6744657 w 7101354"/>
                <a:gd name="connsiteY546" fmla="*/ 129899 h 491068"/>
                <a:gd name="connsiteX547" fmla="*/ 6822688 w 7101354"/>
                <a:gd name="connsiteY547" fmla="*/ 97824 h 491068"/>
                <a:gd name="connsiteX548" fmla="*/ 6822688 w 7101354"/>
                <a:gd name="connsiteY548" fmla="*/ 97824 h 491068"/>
                <a:gd name="connsiteX549" fmla="*/ 6909160 w 7101354"/>
                <a:gd name="connsiteY549" fmla="*/ 134213 h 491068"/>
                <a:gd name="connsiteX550" fmla="*/ 6939547 w 7101354"/>
                <a:gd name="connsiteY550" fmla="*/ 242255 h 491068"/>
                <a:gd name="connsiteX551" fmla="*/ 6939547 w 7101354"/>
                <a:gd name="connsiteY551" fmla="*/ 242255 h 491068"/>
                <a:gd name="connsiteX552" fmla="*/ 6909160 w 7101354"/>
                <a:gd name="connsiteY552" fmla="*/ 351048 h 491068"/>
                <a:gd name="connsiteX553" fmla="*/ 6822688 w 7101354"/>
                <a:gd name="connsiteY553" fmla="*/ 387813 h 491068"/>
                <a:gd name="connsiteX554" fmla="*/ 6822688 w 7101354"/>
                <a:gd name="connsiteY554" fmla="*/ 387813 h 491068"/>
                <a:gd name="connsiteX555" fmla="*/ 6734341 w 7101354"/>
                <a:gd name="connsiteY555" fmla="*/ 341857 h 491068"/>
                <a:gd name="connsiteX556" fmla="*/ 6734341 w 7101354"/>
                <a:gd name="connsiteY556" fmla="*/ 341857 h 491068"/>
                <a:gd name="connsiteX557" fmla="*/ 6725525 w 7101354"/>
                <a:gd name="connsiteY557" fmla="*/ 381435 h 491068"/>
                <a:gd name="connsiteX558" fmla="*/ 6743720 w 7101354"/>
                <a:gd name="connsiteY558" fmla="*/ 234565 h 491068"/>
                <a:gd name="connsiteX559" fmla="*/ 6743720 w 7101354"/>
                <a:gd name="connsiteY559" fmla="*/ 251634 h 491068"/>
                <a:gd name="connsiteX560" fmla="*/ 6755161 w 7101354"/>
                <a:gd name="connsiteY560" fmla="*/ 294213 h 491068"/>
                <a:gd name="connsiteX561" fmla="*/ 6790050 w 7101354"/>
                <a:gd name="connsiteY561" fmla="*/ 310720 h 491068"/>
                <a:gd name="connsiteX562" fmla="*/ 6790050 w 7101354"/>
                <a:gd name="connsiteY562" fmla="*/ 310720 h 491068"/>
                <a:gd name="connsiteX563" fmla="*/ 6835256 w 7101354"/>
                <a:gd name="connsiteY563" fmla="*/ 257074 h 491068"/>
                <a:gd name="connsiteX564" fmla="*/ 6835256 w 7101354"/>
                <a:gd name="connsiteY564" fmla="*/ 257074 h 491068"/>
                <a:gd name="connsiteX565" fmla="*/ 6835256 w 7101354"/>
                <a:gd name="connsiteY565" fmla="*/ 229125 h 491068"/>
                <a:gd name="connsiteX566" fmla="*/ 6790050 w 7101354"/>
                <a:gd name="connsiteY566" fmla="*/ 174916 h 491068"/>
                <a:gd name="connsiteX567" fmla="*/ 6790050 w 7101354"/>
                <a:gd name="connsiteY567" fmla="*/ 174916 h 491068"/>
                <a:gd name="connsiteX568" fmla="*/ 6755349 w 7101354"/>
                <a:gd name="connsiteY568" fmla="*/ 191611 h 491068"/>
                <a:gd name="connsiteX569" fmla="*/ 6743720 w 7101354"/>
                <a:gd name="connsiteY569" fmla="*/ 234565 h 491068"/>
                <a:gd name="connsiteX570" fmla="*/ 6743720 w 7101354"/>
                <a:gd name="connsiteY570" fmla="*/ 234565 h 491068"/>
                <a:gd name="connsiteX571" fmla="*/ 7101986 w 7101354"/>
                <a:gd name="connsiteY571" fmla="*/ 381435 h 491068"/>
                <a:gd name="connsiteX572" fmla="*/ 6990567 w 7101354"/>
                <a:gd name="connsiteY572" fmla="*/ 381435 h 491068"/>
                <a:gd name="connsiteX573" fmla="*/ 6990567 w 7101354"/>
                <a:gd name="connsiteY573" fmla="*/ 276769 h 491068"/>
                <a:gd name="connsiteX574" fmla="*/ 7101986 w 7101354"/>
                <a:gd name="connsiteY574" fmla="*/ 276769 h 491068"/>
                <a:gd name="connsiteX575" fmla="*/ 7101986 w 7101354"/>
                <a:gd name="connsiteY575" fmla="*/ 381435 h 49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</a:cxnLst>
              <a:rect l="l" t="t" r="r" b="b"/>
              <a:pathLst>
                <a:path w="7101354" h="491068">
                  <a:moveTo>
                    <a:pt x="157068" y="381435"/>
                  </a:moveTo>
                  <a:lnTo>
                    <a:pt x="631" y="381435"/>
                  </a:lnTo>
                  <a:lnTo>
                    <a:pt x="631" y="20168"/>
                  </a:lnTo>
                  <a:lnTo>
                    <a:pt x="157068" y="20168"/>
                  </a:lnTo>
                  <a:cubicBezTo>
                    <a:pt x="283367" y="20168"/>
                    <a:pt x="346517" y="80317"/>
                    <a:pt x="346517" y="200614"/>
                  </a:cubicBezTo>
                  <a:lnTo>
                    <a:pt x="346517" y="200614"/>
                  </a:lnTo>
                  <a:cubicBezTo>
                    <a:pt x="346517" y="321161"/>
                    <a:pt x="283367" y="381435"/>
                    <a:pt x="157068" y="381435"/>
                  </a:cubicBezTo>
                  <a:lnTo>
                    <a:pt x="157068" y="381435"/>
                  </a:lnTo>
                  <a:close/>
                  <a:moveTo>
                    <a:pt x="116552" y="106827"/>
                  </a:moveTo>
                  <a:lnTo>
                    <a:pt x="116552" y="294776"/>
                  </a:lnTo>
                  <a:lnTo>
                    <a:pt x="155004" y="294776"/>
                  </a:lnTo>
                  <a:cubicBezTo>
                    <a:pt x="203523" y="294776"/>
                    <a:pt x="227783" y="268703"/>
                    <a:pt x="227783" y="216558"/>
                  </a:cubicBezTo>
                  <a:lnTo>
                    <a:pt x="227783" y="216558"/>
                  </a:lnTo>
                  <a:lnTo>
                    <a:pt x="227783" y="185045"/>
                  </a:lnTo>
                  <a:cubicBezTo>
                    <a:pt x="227783" y="132900"/>
                    <a:pt x="203523" y="106827"/>
                    <a:pt x="155004" y="106827"/>
                  </a:cubicBezTo>
                  <a:lnTo>
                    <a:pt x="155004" y="106827"/>
                  </a:lnTo>
                  <a:lnTo>
                    <a:pt x="116552" y="106827"/>
                  </a:lnTo>
                  <a:close/>
                  <a:moveTo>
                    <a:pt x="389096" y="242631"/>
                  </a:moveTo>
                  <a:lnTo>
                    <a:pt x="389096" y="242631"/>
                  </a:lnTo>
                  <a:cubicBezTo>
                    <a:pt x="389096" y="195112"/>
                    <a:pt x="402977" y="159098"/>
                    <a:pt x="430738" y="134588"/>
                  </a:cubicBezTo>
                  <a:cubicBezTo>
                    <a:pt x="458374" y="110078"/>
                    <a:pt x="496451" y="97824"/>
                    <a:pt x="544970" y="97824"/>
                  </a:cubicBezTo>
                  <a:lnTo>
                    <a:pt x="544970" y="97824"/>
                  </a:lnTo>
                  <a:cubicBezTo>
                    <a:pt x="595990" y="97824"/>
                    <a:pt x="634818" y="109766"/>
                    <a:pt x="661454" y="133650"/>
                  </a:cubicBezTo>
                  <a:cubicBezTo>
                    <a:pt x="688089" y="157410"/>
                    <a:pt x="701407" y="193736"/>
                    <a:pt x="701407" y="242631"/>
                  </a:cubicBezTo>
                  <a:lnTo>
                    <a:pt x="701407" y="242631"/>
                  </a:lnTo>
                  <a:lnTo>
                    <a:pt x="701407" y="260638"/>
                  </a:lnTo>
                  <a:lnTo>
                    <a:pt x="493575" y="260638"/>
                  </a:lnTo>
                  <a:cubicBezTo>
                    <a:pt x="493575" y="280520"/>
                    <a:pt x="497952" y="295526"/>
                    <a:pt x="506705" y="305655"/>
                  </a:cubicBezTo>
                  <a:cubicBezTo>
                    <a:pt x="515459" y="315784"/>
                    <a:pt x="529589" y="320849"/>
                    <a:pt x="549097" y="320849"/>
                  </a:cubicBezTo>
                  <a:lnTo>
                    <a:pt x="549097" y="320849"/>
                  </a:lnTo>
                  <a:cubicBezTo>
                    <a:pt x="566729" y="320849"/>
                    <a:pt x="579671" y="317222"/>
                    <a:pt x="587925" y="309970"/>
                  </a:cubicBezTo>
                  <a:cubicBezTo>
                    <a:pt x="596053" y="302592"/>
                    <a:pt x="600117" y="292838"/>
                    <a:pt x="600117" y="280708"/>
                  </a:cubicBezTo>
                  <a:lnTo>
                    <a:pt x="600117" y="280708"/>
                  </a:lnTo>
                  <a:lnTo>
                    <a:pt x="701407" y="280708"/>
                  </a:lnTo>
                  <a:cubicBezTo>
                    <a:pt x="701407" y="314346"/>
                    <a:pt x="688714" y="340607"/>
                    <a:pt x="663329" y="359489"/>
                  </a:cubicBezTo>
                  <a:cubicBezTo>
                    <a:pt x="637819" y="378371"/>
                    <a:pt x="600555" y="387813"/>
                    <a:pt x="551535" y="387813"/>
                  </a:cubicBezTo>
                  <a:lnTo>
                    <a:pt x="551535" y="387813"/>
                  </a:lnTo>
                  <a:cubicBezTo>
                    <a:pt x="500015" y="387813"/>
                    <a:pt x="460062" y="375745"/>
                    <a:pt x="431676" y="351611"/>
                  </a:cubicBezTo>
                  <a:cubicBezTo>
                    <a:pt x="403289" y="327601"/>
                    <a:pt x="389096" y="291275"/>
                    <a:pt x="389096" y="242631"/>
                  </a:cubicBezTo>
                  <a:close/>
                  <a:moveTo>
                    <a:pt x="493950" y="211118"/>
                  </a:moveTo>
                  <a:lnTo>
                    <a:pt x="493950" y="211118"/>
                  </a:lnTo>
                  <a:lnTo>
                    <a:pt x="595990" y="211118"/>
                  </a:lnTo>
                  <a:cubicBezTo>
                    <a:pt x="595990" y="196612"/>
                    <a:pt x="591864" y="185233"/>
                    <a:pt x="583610" y="176980"/>
                  </a:cubicBezTo>
                  <a:cubicBezTo>
                    <a:pt x="575357" y="168601"/>
                    <a:pt x="563853" y="164412"/>
                    <a:pt x="549097" y="164412"/>
                  </a:cubicBezTo>
                  <a:lnTo>
                    <a:pt x="549097" y="164412"/>
                  </a:lnTo>
                  <a:cubicBezTo>
                    <a:pt x="516334" y="164412"/>
                    <a:pt x="497952" y="179981"/>
                    <a:pt x="493950" y="211118"/>
                  </a:cubicBezTo>
                  <a:close/>
                  <a:moveTo>
                    <a:pt x="737421" y="291212"/>
                  </a:moveTo>
                  <a:lnTo>
                    <a:pt x="737421" y="291212"/>
                  </a:lnTo>
                  <a:lnTo>
                    <a:pt x="834396" y="291212"/>
                  </a:lnTo>
                  <a:lnTo>
                    <a:pt x="834396" y="293276"/>
                  </a:lnTo>
                  <a:cubicBezTo>
                    <a:pt x="834522" y="299528"/>
                    <a:pt x="836210" y="304905"/>
                    <a:pt x="839461" y="309407"/>
                  </a:cubicBezTo>
                  <a:cubicBezTo>
                    <a:pt x="842712" y="313784"/>
                    <a:pt x="846901" y="317035"/>
                    <a:pt x="852028" y="319161"/>
                  </a:cubicBezTo>
                  <a:cubicBezTo>
                    <a:pt x="857155" y="321412"/>
                    <a:pt x="862032" y="322975"/>
                    <a:pt x="866659" y="323850"/>
                  </a:cubicBezTo>
                  <a:cubicBezTo>
                    <a:pt x="871286" y="324850"/>
                    <a:pt x="875788" y="325351"/>
                    <a:pt x="880164" y="325351"/>
                  </a:cubicBezTo>
                  <a:lnTo>
                    <a:pt x="880164" y="325351"/>
                  </a:lnTo>
                  <a:cubicBezTo>
                    <a:pt x="909301" y="325351"/>
                    <a:pt x="923869" y="318473"/>
                    <a:pt x="923869" y="304717"/>
                  </a:cubicBezTo>
                  <a:lnTo>
                    <a:pt x="923869" y="304717"/>
                  </a:lnTo>
                  <a:cubicBezTo>
                    <a:pt x="923869" y="299215"/>
                    <a:pt x="920555" y="294714"/>
                    <a:pt x="913928" y="291212"/>
                  </a:cubicBezTo>
                  <a:cubicBezTo>
                    <a:pt x="907300" y="287711"/>
                    <a:pt x="898734" y="285022"/>
                    <a:pt x="888230" y="283147"/>
                  </a:cubicBezTo>
                  <a:cubicBezTo>
                    <a:pt x="877726" y="281271"/>
                    <a:pt x="866096" y="279395"/>
                    <a:pt x="853341" y="277519"/>
                  </a:cubicBezTo>
                  <a:cubicBezTo>
                    <a:pt x="840711" y="275519"/>
                    <a:pt x="827956" y="272642"/>
                    <a:pt x="815076" y="268891"/>
                  </a:cubicBezTo>
                  <a:cubicBezTo>
                    <a:pt x="802196" y="265264"/>
                    <a:pt x="790504" y="260575"/>
                    <a:pt x="780000" y="254823"/>
                  </a:cubicBezTo>
                  <a:cubicBezTo>
                    <a:pt x="769496" y="249071"/>
                    <a:pt x="760993" y="240880"/>
                    <a:pt x="754490" y="230251"/>
                  </a:cubicBezTo>
                  <a:cubicBezTo>
                    <a:pt x="747862" y="219622"/>
                    <a:pt x="744549" y="206867"/>
                    <a:pt x="744549" y="191986"/>
                  </a:cubicBezTo>
                  <a:lnTo>
                    <a:pt x="744549" y="191986"/>
                  </a:lnTo>
                  <a:cubicBezTo>
                    <a:pt x="744549" y="177730"/>
                    <a:pt x="747050" y="165100"/>
                    <a:pt x="752052" y="154096"/>
                  </a:cubicBezTo>
                  <a:cubicBezTo>
                    <a:pt x="757179" y="143091"/>
                    <a:pt x="763931" y="134088"/>
                    <a:pt x="772310" y="127085"/>
                  </a:cubicBezTo>
                  <a:cubicBezTo>
                    <a:pt x="780813" y="120207"/>
                    <a:pt x="791129" y="114518"/>
                    <a:pt x="803259" y="110016"/>
                  </a:cubicBezTo>
                  <a:cubicBezTo>
                    <a:pt x="815389" y="105514"/>
                    <a:pt x="828019" y="102325"/>
                    <a:pt x="841149" y="100450"/>
                  </a:cubicBezTo>
                  <a:cubicBezTo>
                    <a:pt x="854154" y="98699"/>
                    <a:pt x="868347" y="97824"/>
                    <a:pt x="883728" y="97824"/>
                  </a:cubicBezTo>
                  <a:lnTo>
                    <a:pt x="883728" y="97824"/>
                  </a:lnTo>
                  <a:cubicBezTo>
                    <a:pt x="900985" y="97824"/>
                    <a:pt x="917242" y="99449"/>
                    <a:pt x="932497" y="102701"/>
                  </a:cubicBezTo>
                  <a:cubicBezTo>
                    <a:pt x="947754" y="105952"/>
                    <a:pt x="961822" y="110954"/>
                    <a:pt x="974702" y="117706"/>
                  </a:cubicBezTo>
                  <a:cubicBezTo>
                    <a:pt x="987582" y="124459"/>
                    <a:pt x="997773" y="133775"/>
                    <a:pt x="1005276" y="145655"/>
                  </a:cubicBezTo>
                  <a:cubicBezTo>
                    <a:pt x="1012904" y="157535"/>
                    <a:pt x="1016718" y="171353"/>
                    <a:pt x="1016718" y="187109"/>
                  </a:cubicBezTo>
                  <a:lnTo>
                    <a:pt x="1016718" y="187109"/>
                  </a:lnTo>
                  <a:lnTo>
                    <a:pt x="919367" y="187109"/>
                  </a:lnTo>
                  <a:cubicBezTo>
                    <a:pt x="919367" y="176855"/>
                    <a:pt x="914866" y="169664"/>
                    <a:pt x="905862" y="165538"/>
                  </a:cubicBezTo>
                  <a:lnTo>
                    <a:pt x="905862" y="165538"/>
                  </a:lnTo>
                  <a:cubicBezTo>
                    <a:pt x="899735" y="162036"/>
                    <a:pt x="891857" y="160286"/>
                    <a:pt x="882228" y="160286"/>
                  </a:cubicBezTo>
                  <a:lnTo>
                    <a:pt x="882228" y="160286"/>
                  </a:lnTo>
                  <a:cubicBezTo>
                    <a:pt x="856968" y="160286"/>
                    <a:pt x="844338" y="166226"/>
                    <a:pt x="844338" y="178105"/>
                  </a:cubicBezTo>
                  <a:lnTo>
                    <a:pt x="844338" y="178105"/>
                  </a:lnTo>
                  <a:cubicBezTo>
                    <a:pt x="844338" y="183357"/>
                    <a:pt x="847589" y="187546"/>
                    <a:pt x="854092" y="190673"/>
                  </a:cubicBezTo>
                  <a:cubicBezTo>
                    <a:pt x="860719" y="193924"/>
                    <a:pt x="869285" y="196362"/>
                    <a:pt x="879789" y="197988"/>
                  </a:cubicBezTo>
                  <a:cubicBezTo>
                    <a:pt x="890293" y="199739"/>
                    <a:pt x="901923" y="201489"/>
                    <a:pt x="914678" y="203240"/>
                  </a:cubicBezTo>
                  <a:cubicBezTo>
                    <a:pt x="927433" y="204866"/>
                    <a:pt x="940251" y="207492"/>
                    <a:pt x="953131" y="211118"/>
                  </a:cubicBezTo>
                  <a:cubicBezTo>
                    <a:pt x="965886" y="214745"/>
                    <a:pt x="977515" y="219434"/>
                    <a:pt x="988019" y="225186"/>
                  </a:cubicBezTo>
                  <a:cubicBezTo>
                    <a:pt x="998523" y="230813"/>
                    <a:pt x="1007089" y="239129"/>
                    <a:pt x="1013717" y="250134"/>
                  </a:cubicBezTo>
                  <a:cubicBezTo>
                    <a:pt x="1020345" y="261013"/>
                    <a:pt x="1023658" y="274206"/>
                    <a:pt x="1023658" y="289712"/>
                  </a:cubicBezTo>
                  <a:lnTo>
                    <a:pt x="1023658" y="289712"/>
                  </a:lnTo>
                  <a:cubicBezTo>
                    <a:pt x="1023658" y="304467"/>
                    <a:pt x="1021095" y="317598"/>
                    <a:pt x="1015968" y="329102"/>
                  </a:cubicBezTo>
                  <a:cubicBezTo>
                    <a:pt x="1010716" y="340607"/>
                    <a:pt x="1003776" y="349985"/>
                    <a:pt x="995147" y="357238"/>
                  </a:cubicBezTo>
                  <a:cubicBezTo>
                    <a:pt x="986519" y="364491"/>
                    <a:pt x="976015" y="370493"/>
                    <a:pt x="963635" y="375245"/>
                  </a:cubicBezTo>
                  <a:cubicBezTo>
                    <a:pt x="951130" y="379872"/>
                    <a:pt x="938062" y="383123"/>
                    <a:pt x="924432" y="384999"/>
                  </a:cubicBezTo>
                  <a:cubicBezTo>
                    <a:pt x="910801" y="386875"/>
                    <a:pt x="896046" y="387813"/>
                    <a:pt x="880164" y="387813"/>
                  </a:cubicBezTo>
                  <a:lnTo>
                    <a:pt x="880164" y="387813"/>
                  </a:lnTo>
                  <a:cubicBezTo>
                    <a:pt x="862032" y="387813"/>
                    <a:pt x="844776" y="385999"/>
                    <a:pt x="828394" y="382373"/>
                  </a:cubicBezTo>
                  <a:cubicBezTo>
                    <a:pt x="812013" y="378622"/>
                    <a:pt x="796882" y="373057"/>
                    <a:pt x="783001" y="365679"/>
                  </a:cubicBezTo>
                  <a:cubicBezTo>
                    <a:pt x="769121" y="358176"/>
                    <a:pt x="758054" y="348047"/>
                    <a:pt x="749801" y="335292"/>
                  </a:cubicBezTo>
                  <a:cubicBezTo>
                    <a:pt x="741547" y="322412"/>
                    <a:pt x="737421" y="307719"/>
                    <a:pt x="737421" y="291212"/>
                  </a:cubicBezTo>
                  <a:close/>
                  <a:moveTo>
                    <a:pt x="1181033" y="381435"/>
                  </a:moveTo>
                  <a:lnTo>
                    <a:pt x="1076367" y="381435"/>
                  </a:lnTo>
                  <a:lnTo>
                    <a:pt x="1076367" y="104201"/>
                  </a:lnTo>
                  <a:lnTo>
                    <a:pt x="1181033" y="104201"/>
                  </a:lnTo>
                  <a:lnTo>
                    <a:pt x="1181033" y="381435"/>
                  </a:lnTo>
                  <a:close/>
                  <a:moveTo>
                    <a:pt x="1181033" y="71563"/>
                  </a:moveTo>
                  <a:lnTo>
                    <a:pt x="1076367" y="71563"/>
                  </a:lnTo>
                  <a:lnTo>
                    <a:pt x="1076367" y="660"/>
                  </a:lnTo>
                  <a:lnTo>
                    <a:pt x="1181033" y="660"/>
                  </a:lnTo>
                  <a:lnTo>
                    <a:pt x="1181033" y="71563"/>
                  </a:lnTo>
                  <a:close/>
                  <a:moveTo>
                    <a:pt x="1218548" y="424014"/>
                  </a:moveTo>
                  <a:lnTo>
                    <a:pt x="1218548" y="424014"/>
                  </a:lnTo>
                  <a:cubicBezTo>
                    <a:pt x="1218548" y="410384"/>
                    <a:pt x="1222737" y="398004"/>
                    <a:pt x="1231115" y="386875"/>
                  </a:cubicBezTo>
                  <a:cubicBezTo>
                    <a:pt x="1239618" y="375870"/>
                    <a:pt x="1250122" y="367555"/>
                    <a:pt x="1262627" y="361927"/>
                  </a:cubicBezTo>
                  <a:lnTo>
                    <a:pt x="1262627" y="361927"/>
                  </a:lnTo>
                  <a:cubicBezTo>
                    <a:pt x="1244495" y="349673"/>
                    <a:pt x="1235429" y="333416"/>
                    <a:pt x="1235429" y="313158"/>
                  </a:cubicBezTo>
                  <a:lnTo>
                    <a:pt x="1235429" y="313158"/>
                  </a:lnTo>
                  <a:cubicBezTo>
                    <a:pt x="1235429" y="299528"/>
                    <a:pt x="1240494" y="287148"/>
                    <a:pt x="1250623" y="276019"/>
                  </a:cubicBezTo>
                  <a:cubicBezTo>
                    <a:pt x="1260877" y="264889"/>
                    <a:pt x="1273507" y="257449"/>
                    <a:pt x="1288512" y="253697"/>
                  </a:cubicBezTo>
                  <a:lnTo>
                    <a:pt x="1288512" y="253697"/>
                  </a:lnTo>
                  <a:cubicBezTo>
                    <a:pt x="1275007" y="245194"/>
                    <a:pt x="1264190" y="235190"/>
                    <a:pt x="1256062" y="223686"/>
                  </a:cubicBezTo>
                  <a:cubicBezTo>
                    <a:pt x="1247934" y="212306"/>
                    <a:pt x="1243870" y="200239"/>
                    <a:pt x="1243870" y="187484"/>
                  </a:cubicBezTo>
                  <a:lnTo>
                    <a:pt x="1243870" y="187484"/>
                  </a:lnTo>
                  <a:cubicBezTo>
                    <a:pt x="1243870" y="170977"/>
                    <a:pt x="1247559" y="156722"/>
                    <a:pt x="1254937" y="144717"/>
                  </a:cubicBezTo>
                  <a:cubicBezTo>
                    <a:pt x="1262440" y="132712"/>
                    <a:pt x="1272944" y="123396"/>
                    <a:pt x="1286449" y="116769"/>
                  </a:cubicBezTo>
                  <a:cubicBezTo>
                    <a:pt x="1299954" y="110141"/>
                    <a:pt x="1314898" y="105327"/>
                    <a:pt x="1331279" y="102325"/>
                  </a:cubicBezTo>
                  <a:cubicBezTo>
                    <a:pt x="1347661" y="99324"/>
                    <a:pt x="1366105" y="97824"/>
                    <a:pt x="1386614" y="97824"/>
                  </a:cubicBezTo>
                  <a:lnTo>
                    <a:pt x="1386614" y="97824"/>
                  </a:lnTo>
                  <a:cubicBezTo>
                    <a:pt x="1405496" y="97824"/>
                    <a:pt x="1420752" y="98824"/>
                    <a:pt x="1432382" y="100825"/>
                  </a:cubicBezTo>
                  <a:lnTo>
                    <a:pt x="1432382" y="100825"/>
                  </a:lnTo>
                  <a:cubicBezTo>
                    <a:pt x="1440010" y="96073"/>
                    <a:pt x="1446700" y="91134"/>
                    <a:pt x="1452452" y="86007"/>
                  </a:cubicBezTo>
                  <a:cubicBezTo>
                    <a:pt x="1458204" y="80880"/>
                    <a:pt x="1462331" y="76378"/>
                    <a:pt x="1464832" y="72501"/>
                  </a:cubicBezTo>
                  <a:cubicBezTo>
                    <a:pt x="1467458" y="68625"/>
                    <a:pt x="1469459" y="65123"/>
                    <a:pt x="1470834" y="61997"/>
                  </a:cubicBezTo>
                  <a:cubicBezTo>
                    <a:pt x="1472210" y="58871"/>
                    <a:pt x="1472960" y="56432"/>
                    <a:pt x="1473085" y="54682"/>
                  </a:cubicBezTo>
                  <a:lnTo>
                    <a:pt x="1473085" y="54682"/>
                  </a:lnTo>
                  <a:lnTo>
                    <a:pt x="1473460" y="52243"/>
                  </a:lnTo>
                  <a:lnTo>
                    <a:pt x="1559369" y="52243"/>
                  </a:lnTo>
                  <a:cubicBezTo>
                    <a:pt x="1559369" y="73752"/>
                    <a:pt x="1553992" y="90196"/>
                    <a:pt x="1543238" y="101575"/>
                  </a:cubicBezTo>
                  <a:cubicBezTo>
                    <a:pt x="1532608" y="113080"/>
                    <a:pt x="1516665" y="121646"/>
                    <a:pt x="1495406" y="127273"/>
                  </a:cubicBezTo>
                  <a:lnTo>
                    <a:pt x="1495406" y="127273"/>
                  </a:lnTo>
                  <a:cubicBezTo>
                    <a:pt x="1505660" y="135026"/>
                    <a:pt x="1513663" y="144029"/>
                    <a:pt x="1519416" y="154283"/>
                  </a:cubicBezTo>
                  <a:cubicBezTo>
                    <a:pt x="1525168" y="164662"/>
                    <a:pt x="1528044" y="175604"/>
                    <a:pt x="1528044" y="187109"/>
                  </a:cubicBezTo>
                  <a:lnTo>
                    <a:pt x="1528044" y="187109"/>
                  </a:lnTo>
                  <a:cubicBezTo>
                    <a:pt x="1528044" y="202115"/>
                    <a:pt x="1524918" y="215432"/>
                    <a:pt x="1518666" y="227062"/>
                  </a:cubicBezTo>
                  <a:cubicBezTo>
                    <a:pt x="1512413" y="238692"/>
                    <a:pt x="1503785" y="248008"/>
                    <a:pt x="1492780" y="255010"/>
                  </a:cubicBezTo>
                  <a:cubicBezTo>
                    <a:pt x="1481901" y="262013"/>
                    <a:pt x="1469584" y="267328"/>
                    <a:pt x="1455828" y="270954"/>
                  </a:cubicBezTo>
                  <a:cubicBezTo>
                    <a:pt x="1442073" y="274456"/>
                    <a:pt x="1427255" y="276206"/>
                    <a:pt x="1411373" y="276206"/>
                  </a:cubicBezTo>
                  <a:lnTo>
                    <a:pt x="1411373" y="276206"/>
                  </a:lnTo>
                  <a:lnTo>
                    <a:pt x="1371233" y="276206"/>
                  </a:lnTo>
                  <a:cubicBezTo>
                    <a:pt x="1349224" y="276206"/>
                    <a:pt x="1338220" y="281333"/>
                    <a:pt x="1338220" y="291587"/>
                  </a:cubicBezTo>
                  <a:lnTo>
                    <a:pt x="1338220" y="291587"/>
                  </a:lnTo>
                  <a:cubicBezTo>
                    <a:pt x="1338220" y="302467"/>
                    <a:pt x="1349224" y="307906"/>
                    <a:pt x="1371233" y="307906"/>
                  </a:cubicBezTo>
                  <a:lnTo>
                    <a:pt x="1371233" y="307906"/>
                  </a:lnTo>
                  <a:lnTo>
                    <a:pt x="1465957" y="307906"/>
                  </a:lnTo>
                  <a:cubicBezTo>
                    <a:pt x="1496844" y="307906"/>
                    <a:pt x="1520104" y="315909"/>
                    <a:pt x="1535735" y="331916"/>
                  </a:cubicBezTo>
                  <a:cubicBezTo>
                    <a:pt x="1551491" y="348047"/>
                    <a:pt x="1559369" y="369618"/>
                    <a:pt x="1559369" y="396629"/>
                  </a:cubicBezTo>
                  <a:lnTo>
                    <a:pt x="1559369" y="396629"/>
                  </a:lnTo>
                  <a:cubicBezTo>
                    <a:pt x="1559369" y="416636"/>
                    <a:pt x="1553929" y="433956"/>
                    <a:pt x="1543050" y="448587"/>
                  </a:cubicBezTo>
                  <a:cubicBezTo>
                    <a:pt x="1532171" y="463092"/>
                    <a:pt x="1518040" y="473909"/>
                    <a:pt x="1500658" y="481037"/>
                  </a:cubicBezTo>
                  <a:cubicBezTo>
                    <a:pt x="1483277" y="488165"/>
                    <a:pt x="1464019" y="491729"/>
                    <a:pt x="1442886" y="491729"/>
                  </a:cubicBezTo>
                  <a:lnTo>
                    <a:pt x="1442886" y="491729"/>
                  </a:lnTo>
                  <a:lnTo>
                    <a:pt x="1288512" y="491729"/>
                  </a:lnTo>
                  <a:cubicBezTo>
                    <a:pt x="1269130" y="491729"/>
                    <a:pt x="1252623" y="485226"/>
                    <a:pt x="1238993" y="472221"/>
                  </a:cubicBezTo>
                  <a:cubicBezTo>
                    <a:pt x="1225363" y="459216"/>
                    <a:pt x="1218548" y="443147"/>
                    <a:pt x="1218548" y="424014"/>
                  </a:cubicBezTo>
                  <a:close/>
                  <a:moveTo>
                    <a:pt x="1325465" y="388188"/>
                  </a:moveTo>
                  <a:cubicBezTo>
                    <a:pt x="1320338" y="392565"/>
                    <a:pt x="1317774" y="398692"/>
                    <a:pt x="1317774" y="406570"/>
                  </a:cubicBezTo>
                  <a:cubicBezTo>
                    <a:pt x="1317774" y="414448"/>
                    <a:pt x="1320400" y="420888"/>
                    <a:pt x="1325652" y="425890"/>
                  </a:cubicBezTo>
                  <a:cubicBezTo>
                    <a:pt x="1330904" y="431017"/>
                    <a:pt x="1337407" y="433581"/>
                    <a:pt x="1345160" y="433581"/>
                  </a:cubicBezTo>
                  <a:lnTo>
                    <a:pt x="1345160" y="433581"/>
                  </a:lnTo>
                  <a:lnTo>
                    <a:pt x="1426942" y="433581"/>
                  </a:lnTo>
                  <a:cubicBezTo>
                    <a:pt x="1434820" y="433581"/>
                    <a:pt x="1441448" y="431142"/>
                    <a:pt x="1446825" y="426265"/>
                  </a:cubicBezTo>
                  <a:cubicBezTo>
                    <a:pt x="1452202" y="421388"/>
                    <a:pt x="1454890" y="415011"/>
                    <a:pt x="1454890" y="407133"/>
                  </a:cubicBezTo>
                  <a:cubicBezTo>
                    <a:pt x="1454890" y="399255"/>
                    <a:pt x="1452202" y="393002"/>
                    <a:pt x="1446825" y="388375"/>
                  </a:cubicBezTo>
                  <a:cubicBezTo>
                    <a:pt x="1441448" y="383749"/>
                    <a:pt x="1434820" y="381435"/>
                    <a:pt x="1426942" y="381435"/>
                  </a:cubicBezTo>
                  <a:lnTo>
                    <a:pt x="1426942" y="381435"/>
                  </a:lnTo>
                  <a:lnTo>
                    <a:pt x="1345160" y="381435"/>
                  </a:lnTo>
                  <a:cubicBezTo>
                    <a:pt x="1337282" y="381435"/>
                    <a:pt x="1330717" y="383686"/>
                    <a:pt x="1325465" y="388188"/>
                  </a:cubicBezTo>
                  <a:close/>
                  <a:moveTo>
                    <a:pt x="1346098" y="187109"/>
                  </a:moveTo>
                  <a:lnTo>
                    <a:pt x="1346098" y="187109"/>
                  </a:lnTo>
                  <a:cubicBezTo>
                    <a:pt x="1346098" y="198738"/>
                    <a:pt x="1349536" y="207367"/>
                    <a:pt x="1356414" y="212994"/>
                  </a:cubicBezTo>
                  <a:cubicBezTo>
                    <a:pt x="1363292" y="218746"/>
                    <a:pt x="1373046" y="221622"/>
                    <a:pt x="1385676" y="221622"/>
                  </a:cubicBezTo>
                  <a:cubicBezTo>
                    <a:pt x="1398306" y="221622"/>
                    <a:pt x="1408185" y="218746"/>
                    <a:pt x="1415312" y="212994"/>
                  </a:cubicBezTo>
                  <a:cubicBezTo>
                    <a:pt x="1422440" y="207117"/>
                    <a:pt x="1426004" y="198488"/>
                    <a:pt x="1426004" y="187109"/>
                  </a:cubicBezTo>
                  <a:cubicBezTo>
                    <a:pt x="1426004" y="175604"/>
                    <a:pt x="1422440" y="166976"/>
                    <a:pt x="1415312" y="161224"/>
                  </a:cubicBezTo>
                  <a:cubicBezTo>
                    <a:pt x="1408185" y="155346"/>
                    <a:pt x="1398306" y="152408"/>
                    <a:pt x="1385676" y="152408"/>
                  </a:cubicBezTo>
                  <a:lnTo>
                    <a:pt x="1385676" y="152408"/>
                  </a:lnTo>
                  <a:cubicBezTo>
                    <a:pt x="1374046" y="152408"/>
                    <a:pt x="1364542" y="155346"/>
                    <a:pt x="1357165" y="161224"/>
                  </a:cubicBezTo>
                  <a:cubicBezTo>
                    <a:pt x="1349787" y="167101"/>
                    <a:pt x="1346098" y="175729"/>
                    <a:pt x="1346098" y="187109"/>
                  </a:cubicBezTo>
                  <a:close/>
                  <a:moveTo>
                    <a:pt x="1702113" y="381435"/>
                  </a:moveTo>
                  <a:lnTo>
                    <a:pt x="1597822" y="381435"/>
                  </a:lnTo>
                  <a:lnTo>
                    <a:pt x="1597822" y="104201"/>
                  </a:lnTo>
                  <a:lnTo>
                    <a:pt x="1683355" y="104201"/>
                  </a:lnTo>
                  <a:lnTo>
                    <a:pt x="1690108" y="146030"/>
                  </a:lnTo>
                  <a:cubicBezTo>
                    <a:pt x="1700862" y="131149"/>
                    <a:pt x="1715055" y="119395"/>
                    <a:pt x="1732687" y="110766"/>
                  </a:cubicBezTo>
                  <a:cubicBezTo>
                    <a:pt x="1750444" y="102138"/>
                    <a:pt x="1769139" y="97824"/>
                    <a:pt x="1788772" y="97824"/>
                  </a:cubicBezTo>
                  <a:lnTo>
                    <a:pt x="1788772" y="97824"/>
                  </a:lnTo>
                  <a:cubicBezTo>
                    <a:pt x="1821159" y="97824"/>
                    <a:pt x="1845356" y="106765"/>
                    <a:pt x="1861363" y="124647"/>
                  </a:cubicBezTo>
                  <a:cubicBezTo>
                    <a:pt x="1877494" y="142654"/>
                    <a:pt x="1885560" y="168414"/>
                    <a:pt x="1885560" y="201927"/>
                  </a:cubicBezTo>
                  <a:lnTo>
                    <a:pt x="1885560" y="201927"/>
                  </a:lnTo>
                  <a:lnTo>
                    <a:pt x="1885560" y="381435"/>
                  </a:lnTo>
                  <a:lnTo>
                    <a:pt x="1781081" y="381435"/>
                  </a:lnTo>
                  <a:lnTo>
                    <a:pt x="1781081" y="214495"/>
                  </a:lnTo>
                  <a:cubicBezTo>
                    <a:pt x="1781081" y="202740"/>
                    <a:pt x="1778017" y="193236"/>
                    <a:pt x="1771890" y="185983"/>
                  </a:cubicBezTo>
                  <a:cubicBezTo>
                    <a:pt x="1765763" y="178605"/>
                    <a:pt x="1757072" y="174916"/>
                    <a:pt x="1745817" y="174916"/>
                  </a:cubicBezTo>
                  <a:lnTo>
                    <a:pt x="1745817" y="174916"/>
                  </a:lnTo>
                  <a:cubicBezTo>
                    <a:pt x="1732937" y="174916"/>
                    <a:pt x="1722433" y="179168"/>
                    <a:pt x="1714305" y="187671"/>
                  </a:cubicBezTo>
                  <a:cubicBezTo>
                    <a:pt x="1706177" y="196175"/>
                    <a:pt x="1702113" y="206491"/>
                    <a:pt x="1702113" y="218621"/>
                  </a:cubicBezTo>
                  <a:lnTo>
                    <a:pt x="1702113" y="218621"/>
                  </a:lnTo>
                  <a:lnTo>
                    <a:pt x="1702113" y="381435"/>
                  </a:lnTo>
                  <a:close/>
                  <a:moveTo>
                    <a:pt x="2165607" y="339981"/>
                  </a:moveTo>
                  <a:cubicBezTo>
                    <a:pt x="2131719" y="308094"/>
                    <a:pt x="2114775" y="261638"/>
                    <a:pt x="2114775" y="200614"/>
                  </a:cubicBezTo>
                  <a:cubicBezTo>
                    <a:pt x="2114775" y="139590"/>
                    <a:pt x="2131657" y="93197"/>
                    <a:pt x="2165420" y="61434"/>
                  </a:cubicBezTo>
                  <a:cubicBezTo>
                    <a:pt x="2199183" y="29547"/>
                    <a:pt x="2247264" y="13603"/>
                    <a:pt x="2309664" y="13603"/>
                  </a:cubicBezTo>
                  <a:cubicBezTo>
                    <a:pt x="2372064" y="13603"/>
                    <a:pt x="2420207" y="29547"/>
                    <a:pt x="2454096" y="61434"/>
                  </a:cubicBezTo>
                  <a:cubicBezTo>
                    <a:pt x="2488109" y="93197"/>
                    <a:pt x="2505116" y="139590"/>
                    <a:pt x="2505116" y="200614"/>
                  </a:cubicBezTo>
                  <a:cubicBezTo>
                    <a:pt x="2505116" y="261638"/>
                    <a:pt x="2488109" y="308094"/>
                    <a:pt x="2454096" y="339981"/>
                  </a:cubicBezTo>
                  <a:cubicBezTo>
                    <a:pt x="2420207" y="371869"/>
                    <a:pt x="2372064" y="387813"/>
                    <a:pt x="2309664" y="387813"/>
                  </a:cubicBezTo>
                  <a:lnTo>
                    <a:pt x="2309664" y="387813"/>
                  </a:lnTo>
                  <a:cubicBezTo>
                    <a:pt x="2247389" y="387813"/>
                    <a:pt x="2199371" y="371869"/>
                    <a:pt x="2165607" y="339981"/>
                  </a:cubicBezTo>
                  <a:close/>
                  <a:moveTo>
                    <a:pt x="2233509" y="183920"/>
                  </a:moveTo>
                  <a:lnTo>
                    <a:pt x="2233509" y="217496"/>
                  </a:lnTo>
                  <a:cubicBezTo>
                    <a:pt x="2233509" y="243131"/>
                    <a:pt x="2240012" y="263514"/>
                    <a:pt x="2253017" y="278645"/>
                  </a:cubicBezTo>
                  <a:cubicBezTo>
                    <a:pt x="2266022" y="293651"/>
                    <a:pt x="2284904" y="301154"/>
                    <a:pt x="2309664" y="301154"/>
                  </a:cubicBezTo>
                  <a:cubicBezTo>
                    <a:pt x="2334424" y="301154"/>
                    <a:pt x="2353369" y="293588"/>
                    <a:pt x="2366499" y="278457"/>
                  </a:cubicBezTo>
                  <a:cubicBezTo>
                    <a:pt x="2379754" y="263326"/>
                    <a:pt x="2386382" y="243006"/>
                    <a:pt x="2386382" y="217496"/>
                  </a:cubicBezTo>
                  <a:lnTo>
                    <a:pt x="2386382" y="217496"/>
                  </a:lnTo>
                  <a:lnTo>
                    <a:pt x="2386382" y="183920"/>
                  </a:lnTo>
                  <a:cubicBezTo>
                    <a:pt x="2386382" y="158535"/>
                    <a:pt x="2379754" y="138277"/>
                    <a:pt x="2366499" y="123146"/>
                  </a:cubicBezTo>
                  <a:cubicBezTo>
                    <a:pt x="2353369" y="108015"/>
                    <a:pt x="2334424" y="100450"/>
                    <a:pt x="2309664" y="100450"/>
                  </a:cubicBezTo>
                  <a:cubicBezTo>
                    <a:pt x="2284904" y="100450"/>
                    <a:pt x="2266022" y="107953"/>
                    <a:pt x="2253017" y="122959"/>
                  </a:cubicBezTo>
                  <a:cubicBezTo>
                    <a:pt x="2240012" y="137964"/>
                    <a:pt x="2233509" y="158285"/>
                    <a:pt x="2233509" y="183920"/>
                  </a:cubicBezTo>
                  <a:lnTo>
                    <a:pt x="2233509" y="183920"/>
                  </a:lnTo>
                  <a:close/>
                  <a:moveTo>
                    <a:pt x="2664929" y="484788"/>
                  </a:moveTo>
                  <a:lnTo>
                    <a:pt x="2560450" y="484788"/>
                  </a:lnTo>
                  <a:lnTo>
                    <a:pt x="2560450" y="104201"/>
                  </a:lnTo>
                  <a:lnTo>
                    <a:pt x="2645608" y="104201"/>
                  </a:lnTo>
                  <a:lnTo>
                    <a:pt x="2654612" y="143404"/>
                  </a:lnTo>
                  <a:cubicBezTo>
                    <a:pt x="2674745" y="113017"/>
                    <a:pt x="2704132" y="97824"/>
                    <a:pt x="2742772" y="97824"/>
                  </a:cubicBezTo>
                  <a:lnTo>
                    <a:pt x="2742772" y="97824"/>
                  </a:lnTo>
                  <a:cubicBezTo>
                    <a:pt x="2780287" y="97824"/>
                    <a:pt x="2809173" y="110016"/>
                    <a:pt x="2829431" y="134401"/>
                  </a:cubicBezTo>
                  <a:cubicBezTo>
                    <a:pt x="2849689" y="158910"/>
                    <a:pt x="2859818" y="195174"/>
                    <a:pt x="2859818" y="243193"/>
                  </a:cubicBezTo>
                  <a:lnTo>
                    <a:pt x="2859818" y="243193"/>
                  </a:lnTo>
                  <a:cubicBezTo>
                    <a:pt x="2859818" y="290962"/>
                    <a:pt x="2849689" y="326976"/>
                    <a:pt x="2829431" y="351236"/>
                  </a:cubicBezTo>
                  <a:cubicBezTo>
                    <a:pt x="2809173" y="375620"/>
                    <a:pt x="2780287" y="387813"/>
                    <a:pt x="2742772" y="387813"/>
                  </a:cubicBezTo>
                  <a:lnTo>
                    <a:pt x="2742772" y="387813"/>
                  </a:lnTo>
                  <a:cubicBezTo>
                    <a:pt x="2710259" y="387813"/>
                    <a:pt x="2684311" y="377309"/>
                    <a:pt x="2664929" y="356300"/>
                  </a:cubicBezTo>
                  <a:lnTo>
                    <a:pt x="2664929" y="356300"/>
                  </a:lnTo>
                  <a:lnTo>
                    <a:pt x="2664929" y="484788"/>
                  </a:lnTo>
                  <a:close/>
                  <a:moveTo>
                    <a:pt x="2663803" y="234002"/>
                  </a:moveTo>
                  <a:lnTo>
                    <a:pt x="2663803" y="251071"/>
                  </a:lnTo>
                  <a:cubicBezTo>
                    <a:pt x="2663803" y="268578"/>
                    <a:pt x="2667680" y="282896"/>
                    <a:pt x="2675433" y="294026"/>
                  </a:cubicBezTo>
                  <a:cubicBezTo>
                    <a:pt x="2683186" y="305155"/>
                    <a:pt x="2694815" y="310720"/>
                    <a:pt x="2710321" y="310720"/>
                  </a:cubicBezTo>
                  <a:lnTo>
                    <a:pt x="2710321" y="310720"/>
                  </a:lnTo>
                  <a:cubicBezTo>
                    <a:pt x="2740333" y="310720"/>
                    <a:pt x="2755339" y="292650"/>
                    <a:pt x="2755339" y="256511"/>
                  </a:cubicBezTo>
                  <a:lnTo>
                    <a:pt x="2755339" y="256511"/>
                  </a:lnTo>
                  <a:lnTo>
                    <a:pt x="2755339" y="228563"/>
                  </a:lnTo>
                  <a:cubicBezTo>
                    <a:pt x="2755339" y="192799"/>
                    <a:pt x="2740333" y="174916"/>
                    <a:pt x="2710321" y="174916"/>
                  </a:cubicBezTo>
                  <a:lnTo>
                    <a:pt x="2710321" y="174916"/>
                  </a:lnTo>
                  <a:cubicBezTo>
                    <a:pt x="2694690" y="174916"/>
                    <a:pt x="2683061" y="180419"/>
                    <a:pt x="2675433" y="191423"/>
                  </a:cubicBezTo>
                  <a:cubicBezTo>
                    <a:pt x="2667680" y="202302"/>
                    <a:pt x="2663803" y="216495"/>
                    <a:pt x="2663803" y="234002"/>
                  </a:cubicBezTo>
                  <a:lnTo>
                    <a:pt x="2663803" y="234002"/>
                  </a:lnTo>
                  <a:close/>
                  <a:moveTo>
                    <a:pt x="2931846" y="174916"/>
                  </a:moveTo>
                  <a:lnTo>
                    <a:pt x="2892831" y="174916"/>
                  </a:lnTo>
                  <a:lnTo>
                    <a:pt x="2892831" y="104201"/>
                  </a:lnTo>
                  <a:lnTo>
                    <a:pt x="2935973" y="104201"/>
                  </a:lnTo>
                  <a:lnTo>
                    <a:pt x="2958482" y="20168"/>
                  </a:lnTo>
                  <a:lnTo>
                    <a:pt x="3036137" y="20168"/>
                  </a:lnTo>
                  <a:lnTo>
                    <a:pt x="3036137" y="104201"/>
                  </a:lnTo>
                  <a:lnTo>
                    <a:pt x="3095223" y="104201"/>
                  </a:lnTo>
                  <a:lnTo>
                    <a:pt x="3095223" y="174916"/>
                  </a:lnTo>
                  <a:lnTo>
                    <a:pt x="3036137" y="174916"/>
                  </a:lnTo>
                  <a:lnTo>
                    <a:pt x="3036137" y="280708"/>
                  </a:lnTo>
                  <a:cubicBezTo>
                    <a:pt x="3036137" y="293088"/>
                    <a:pt x="3038263" y="302217"/>
                    <a:pt x="3042515" y="308094"/>
                  </a:cubicBezTo>
                  <a:cubicBezTo>
                    <a:pt x="3046641" y="313846"/>
                    <a:pt x="3054332" y="316722"/>
                    <a:pt x="3065586" y="316722"/>
                  </a:cubicBezTo>
                  <a:lnTo>
                    <a:pt x="3065586" y="316722"/>
                  </a:lnTo>
                  <a:lnTo>
                    <a:pt x="3095223" y="316722"/>
                  </a:lnTo>
                  <a:lnTo>
                    <a:pt x="3095223" y="378434"/>
                  </a:lnTo>
                  <a:cubicBezTo>
                    <a:pt x="3086969" y="381060"/>
                    <a:pt x="3076153" y="383311"/>
                    <a:pt x="3062773" y="385187"/>
                  </a:cubicBezTo>
                  <a:cubicBezTo>
                    <a:pt x="3049517" y="386937"/>
                    <a:pt x="3037888" y="387813"/>
                    <a:pt x="3027884" y="387813"/>
                  </a:cubicBezTo>
                  <a:lnTo>
                    <a:pt x="3027884" y="387813"/>
                  </a:lnTo>
                  <a:cubicBezTo>
                    <a:pt x="3013128" y="387813"/>
                    <a:pt x="3000123" y="386562"/>
                    <a:pt x="2988868" y="384061"/>
                  </a:cubicBezTo>
                  <a:cubicBezTo>
                    <a:pt x="2977614" y="381685"/>
                    <a:pt x="2967610" y="377684"/>
                    <a:pt x="2958857" y="372056"/>
                  </a:cubicBezTo>
                  <a:cubicBezTo>
                    <a:pt x="2950103" y="366554"/>
                    <a:pt x="2943413" y="358926"/>
                    <a:pt x="2938786" y="349172"/>
                  </a:cubicBezTo>
                  <a:cubicBezTo>
                    <a:pt x="2934159" y="339419"/>
                    <a:pt x="2931846" y="327601"/>
                    <a:pt x="2931846" y="313721"/>
                  </a:cubicBezTo>
                  <a:lnTo>
                    <a:pt x="2931846" y="313721"/>
                  </a:lnTo>
                  <a:lnTo>
                    <a:pt x="2931846" y="174916"/>
                  </a:lnTo>
                  <a:close/>
                  <a:moveTo>
                    <a:pt x="3251659" y="381435"/>
                  </a:moveTo>
                  <a:lnTo>
                    <a:pt x="3146993" y="381435"/>
                  </a:lnTo>
                  <a:lnTo>
                    <a:pt x="3146993" y="104201"/>
                  </a:lnTo>
                  <a:lnTo>
                    <a:pt x="3251659" y="104201"/>
                  </a:lnTo>
                  <a:lnTo>
                    <a:pt x="3251659" y="381435"/>
                  </a:lnTo>
                  <a:close/>
                  <a:moveTo>
                    <a:pt x="3251659" y="71563"/>
                  </a:moveTo>
                  <a:lnTo>
                    <a:pt x="3146993" y="71563"/>
                  </a:lnTo>
                  <a:lnTo>
                    <a:pt x="3146993" y="660"/>
                  </a:lnTo>
                  <a:lnTo>
                    <a:pt x="3251659" y="660"/>
                  </a:lnTo>
                  <a:lnTo>
                    <a:pt x="3251659" y="71563"/>
                  </a:lnTo>
                  <a:close/>
                  <a:moveTo>
                    <a:pt x="3422351" y="381435"/>
                  </a:moveTo>
                  <a:lnTo>
                    <a:pt x="3318060" y="381435"/>
                  </a:lnTo>
                  <a:lnTo>
                    <a:pt x="3318060" y="104201"/>
                  </a:lnTo>
                  <a:lnTo>
                    <a:pt x="3403594" y="104201"/>
                  </a:lnTo>
                  <a:lnTo>
                    <a:pt x="3410347" y="145467"/>
                  </a:lnTo>
                  <a:cubicBezTo>
                    <a:pt x="3420726" y="130837"/>
                    <a:pt x="3434606" y="119207"/>
                    <a:pt x="3451988" y="110579"/>
                  </a:cubicBezTo>
                  <a:cubicBezTo>
                    <a:pt x="3469370" y="102075"/>
                    <a:pt x="3487690" y="97824"/>
                    <a:pt x="3506947" y="97824"/>
                  </a:cubicBezTo>
                  <a:lnTo>
                    <a:pt x="3506947" y="97824"/>
                  </a:lnTo>
                  <a:cubicBezTo>
                    <a:pt x="3548839" y="97824"/>
                    <a:pt x="3576912" y="113705"/>
                    <a:pt x="3591168" y="145467"/>
                  </a:cubicBezTo>
                  <a:lnTo>
                    <a:pt x="3591168" y="145467"/>
                  </a:lnTo>
                  <a:cubicBezTo>
                    <a:pt x="3601922" y="130962"/>
                    <a:pt x="3615865" y="119395"/>
                    <a:pt x="3632997" y="110766"/>
                  </a:cubicBezTo>
                  <a:cubicBezTo>
                    <a:pt x="3650003" y="102138"/>
                    <a:pt x="3667760" y="97824"/>
                    <a:pt x="3686268" y="97824"/>
                  </a:cubicBezTo>
                  <a:lnTo>
                    <a:pt x="3686268" y="97824"/>
                  </a:lnTo>
                  <a:cubicBezTo>
                    <a:pt x="3717780" y="97824"/>
                    <a:pt x="3741352" y="106765"/>
                    <a:pt x="3756983" y="124647"/>
                  </a:cubicBezTo>
                  <a:cubicBezTo>
                    <a:pt x="3772739" y="142654"/>
                    <a:pt x="3780617" y="168414"/>
                    <a:pt x="3780617" y="201927"/>
                  </a:cubicBezTo>
                  <a:lnTo>
                    <a:pt x="3780617" y="201927"/>
                  </a:lnTo>
                  <a:lnTo>
                    <a:pt x="3780617" y="381435"/>
                  </a:lnTo>
                  <a:lnTo>
                    <a:pt x="3676326" y="381435"/>
                  </a:lnTo>
                  <a:lnTo>
                    <a:pt x="3676326" y="214495"/>
                  </a:lnTo>
                  <a:cubicBezTo>
                    <a:pt x="3676326" y="202740"/>
                    <a:pt x="3673387" y="193236"/>
                    <a:pt x="3667510" y="185983"/>
                  </a:cubicBezTo>
                  <a:cubicBezTo>
                    <a:pt x="3661758" y="178605"/>
                    <a:pt x="3653630" y="174916"/>
                    <a:pt x="3643126" y="174916"/>
                  </a:cubicBezTo>
                  <a:lnTo>
                    <a:pt x="3643126" y="174916"/>
                  </a:lnTo>
                  <a:cubicBezTo>
                    <a:pt x="3630871" y="174916"/>
                    <a:pt x="3620867" y="179168"/>
                    <a:pt x="3613114" y="187671"/>
                  </a:cubicBezTo>
                  <a:cubicBezTo>
                    <a:pt x="3605486" y="196175"/>
                    <a:pt x="3601672" y="206491"/>
                    <a:pt x="3601672" y="218621"/>
                  </a:cubicBezTo>
                  <a:lnTo>
                    <a:pt x="3601672" y="218621"/>
                  </a:lnTo>
                  <a:lnTo>
                    <a:pt x="3601672" y="381435"/>
                  </a:lnTo>
                  <a:lnTo>
                    <a:pt x="3497006" y="381435"/>
                  </a:lnTo>
                  <a:lnTo>
                    <a:pt x="3497006" y="214495"/>
                  </a:lnTo>
                  <a:cubicBezTo>
                    <a:pt x="3497006" y="202740"/>
                    <a:pt x="3494129" y="193236"/>
                    <a:pt x="3488377" y="185983"/>
                  </a:cubicBezTo>
                  <a:cubicBezTo>
                    <a:pt x="3482500" y="178605"/>
                    <a:pt x="3474372" y="174916"/>
                    <a:pt x="3463993" y="174916"/>
                  </a:cubicBezTo>
                  <a:lnTo>
                    <a:pt x="3463993" y="174916"/>
                  </a:lnTo>
                  <a:cubicBezTo>
                    <a:pt x="3451613" y="174916"/>
                    <a:pt x="3441609" y="179168"/>
                    <a:pt x="3433981" y="187671"/>
                  </a:cubicBezTo>
                  <a:cubicBezTo>
                    <a:pt x="3426228" y="196175"/>
                    <a:pt x="3422351" y="206491"/>
                    <a:pt x="3422351" y="218621"/>
                  </a:cubicBezTo>
                  <a:lnTo>
                    <a:pt x="3422351" y="218621"/>
                  </a:lnTo>
                  <a:lnTo>
                    <a:pt x="3422351" y="381435"/>
                  </a:lnTo>
                  <a:close/>
                  <a:moveTo>
                    <a:pt x="3951497" y="381435"/>
                  </a:moveTo>
                  <a:lnTo>
                    <a:pt x="3846831" y="381435"/>
                  </a:lnTo>
                  <a:lnTo>
                    <a:pt x="3846831" y="104201"/>
                  </a:lnTo>
                  <a:lnTo>
                    <a:pt x="3951497" y="104201"/>
                  </a:lnTo>
                  <a:lnTo>
                    <a:pt x="3951497" y="381435"/>
                  </a:lnTo>
                  <a:close/>
                  <a:moveTo>
                    <a:pt x="3951497" y="71563"/>
                  </a:moveTo>
                  <a:lnTo>
                    <a:pt x="3846831" y="71563"/>
                  </a:lnTo>
                  <a:lnTo>
                    <a:pt x="3846831" y="660"/>
                  </a:lnTo>
                  <a:lnTo>
                    <a:pt x="3951497" y="660"/>
                  </a:lnTo>
                  <a:lnTo>
                    <a:pt x="3951497" y="71563"/>
                  </a:lnTo>
                  <a:close/>
                  <a:moveTo>
                    <a:pt x="4267371" y="381435"/>
                  </a:moveTo>
                  <a:lnTo>
                    <a:pt x="3996890" y="381435"/>
                  </a:lnTo>
                  <a:lnTo>
                    <a:pt x="3996890" y="347297"/>
                  </a:lnTo>
                  <a:lnTo>
                    <a:pt x="4113561" y="174916"/>
                  </a:lnTo>
                  <a:lnTo>
                    <a:pt x="4003267" y="174916"/>
                  </a:lnTo>
                  <a:lnTo>
                    <a:pt x="4003267" y="104201"/>
                  </a:lnTo>
                  <a:lnTo>
                    <a:pt x="4262494" y="104201"/>
                  </a:lnTo>
                  <a:lnTo>
                    <a:pt x="4262494" y="136839"/>
                  </a:lnTo>
                  <a:lnTo>
                    <a:pt x="4144885" y="310720"/>
                  </a:lnTo>
                  <a:lnTo>
                    <a:pt x="4267371" y="310720"/>
                  </a:lnTo>
                  <a:lnTo>
                    <a:pt x="4267371" y="381435"/>
                  </a:lnTo>
                  <a:close/>
                  <a:moveTo>
                    <a:pt x="4293819" y="309970"/>
                  </a:moveTo>
                  <a:lnTo>
                    <a:pt x="4293819" y="309970"/>
                  </a:lnTo>
                  <a:cubicBezTo>
                    <a:pt x="4293819" y="293463"/>
                    <a:pt x="4296695" y="279395"/>
                    <a:pt x="4302447" y="267765"/>
                  </a:cubicBezTo>
                  <a:cubicBezTo>
                    <a:pt x="4308200" y="256011"/>
                    <a:pt x="4316078" y="246507"/>
                    <a:pt x="4326082" y="239254"/>
                  </a:cubicBezTo>
                  <a:cubicBezTo>
                    <a:pt x="4336211" y="232001"/>
                    <a:pt x="4349528" y="226249"/>
                    <a:pt x="4366035" y="221997"/>
                  </a:cubicBezTo>
                  <a:cubicBezTo>
                    <a:pt x="4382667" y="217871"/>
                    <a:pt x="4400236" y="214995"/>
                    <a:pt x="4418743" y="213369"/>
                  </a:cubicBezTo>
                  <a:cubicBezTo>
                    <a:pt x="4437375" y="211868"/>
                    <a:pt x="4459697" y="211118"/>
                    <a:pt x="4485707" y="211118"/>
                  </a:cubicBezTo>
                  <a:lnTo>
                    <a:pt x="4485707" y="211118"/>
                  </a:lnTo>
                  <a:lnTo>
                    <a:pt x="4485707" y="197613"/>
                  </a:lnTo>
                  <a:cubicBezTo>
                    <a:pt x="4485707" y="186859"/>
                    <a:pt x="4481893" y="178605"/>
                    <a:pt x="4474265" y="172853"/>
                  </a:cubicBezTo>
                  <a:cubicBezTo>
                    <a:pt x="4466762" y="167226"/>
                    <a:pt x="4457071" y="164412"/>
                    <a:pt x="4445191" y="164412"/>
                  </a:cubicBezTo>
                  <a:lnTo>
                    <a:pt x="4445191" y="164412"/>
                  </a:lnTo>
                  <a:cubicBezTo>
                    <a:pt x="4434312" y="164412"/>
                    <a:pt x="4424996" y="166351"/>
                    <a:pt x="4417242" y="170227"/>
                  </a:cubicBezTo>
                  <a:cubicBezTo>
                    <a:pt x="4409364" y="174104"/>
                    <a:pt x="4405425" y="180231"/>
                    <a:pt x="4405425" y="188609"/>
                  </a:cubicBezTo>
                  <a:lnTo>
                    <a:pt x="4405425" y="188609"/>
                  </a:lnTo>
                  <a:lnTo>
                    <a:pt x="4405425" y="190860"/>
                  </a:lnTo>
                  <a:lnTo>
                    <a:pt x="4302260" y="190860"/>
                  </a:lnTo>
                  <a:cubicBezTo>
                    <a:pt x="4301885" y="189235"/>
                    <a:pt x="4301697" y="186796"/>
                    <a:pt x="4301697" y="183545"/>
                  </a:cubicBezTo>
                  <a:lnTo>
                    <a:pt x="4301697" y="183545"/>
                  </a:lnTo>
                  <a:cubicBezTo>
                    <a:pt x="4301697" y="157285"/>
                    <a:pt x="4314265" y="136464"/>
                    <a:pt x="4339399" y="121083"/>
                  </a:cubicBezTo>
                  <a:cubicBezTo>
                    <a:pt x="4364409" y="105577"/>
                    <a:pt x="4400173" y="97824"/>
                    <a:pt x="4446692" y="97824"/>
                  </a:cubicBezTo>
                  <a:lnTo>
                    <a:pt x="4446692" y="97824"/>
                  </a:lnTo>
                  <a:cubicBezTo>
                    <a:pt x="4466699" y="97824"/>
                    <a:pt x="4484957" y="99324"/>
                    <a:pt x="4501463" y="102325"/>
                  </a:cubicBezTo>
                  <a:cubicBezTo>
                    <a:pt x="4517970" y="105452"/>
                    <a:pt x="4533038" y="110391"/>
                    <a:pt x="4546668" y="117144"/>
                  </a:cubicBezTo>
                  <a:cubicBezTo>
                    <a:pt x="4560299" y="123896"/>
                    <a:pt x="4570990" y="133338"/>
                    <a:pt x="4578743" y="145467"/>
                  </a:cubicBezTo>
                  <a:cubicBezTo>
                    <a:pt x="4586372" y="157472"/>
                    <a:pt x="4590185" y="171665"/>
                    <a:pt x="4590185" y="188047"/>
                  </a:cubicBezTo>
                  <a:lnTo>
                    <a:pt x="4590185" y="188047"/>
                  </a:lnTo>
                  <a:lnTo>
                    <a:pt x="4590185" y="296277"/>
                  </a:lnTo>
                  <a:cubicBezTo>
                    <a:pt x="4590185" y="302404"/>
                    <a:pt x="4591624" y="307344"/>
                    <a:pt x="4594500" y="311095"/>
                  </a:cubicBezTo>
                  <a:cubicBezTo>
                    <a:pt x="4597251" y="314846"/>
                    <a:pt x="4601378" y="316722"/>
                    <a:pt x="4606879" y="316722"/>
                  </a:cubicBezTo>
                  <a:lnTo>
                    <a:pt x="4606879" y="316722"/>
                  </a:lnTo>
                  <a:lnTo>
                    <a:pt x="4625825" y="316722"/>
                  </a:lnTo>
                  <a:lnTo>
                    <a:pt x="4625825" y="377309"/>
                  </a:lnTo>
                  <a:cubicBezTo>
                    <a:pt x="4624324" y="378184"/>
                    <a:pt x="4622198" y="379184"/>
                    <a:pt x="4619447" y="380310"/>
                  </a:cubicBezTo>
                  <a:cubicBezTo>
                    <a:pt x="4616696" y="381435"/>
                    <a:pt x="4610568" y="382936"/>
                    <a:pt x="4601065" y="384811"/>
                  </a:cubicBezTo>
                  <a:cubicBezTo>
                    <a:pt x="4591686" y="386812"/>
                    <a:pt x="4581745" y="387813"/>
                    <a:pt x="4571241" y="387813"/>
                  </a:cubicBezTo>
                  <a:lnTo>
                    <a:pt x="4571241" y="387813"/>
                  </a:lnTo>
                  <a:cubicBezTo>
                    <a:pt x="4550732" y="387813"/>
                    <a:pt x="4533976" y="384749"/>
                    <a:pt x="4520971" y="378622"/>
                  </a:cubicBezTo>
                  <a:cubicBezTo>
                    <a:pt x="4507966" y="372494"/>
                    <a:pt x="4499025" y="363928"/>
                    <a:pt x="4494148" y="352924"/>
                  </a:cubicBezTo>
                  <a:lnTo>
                    <a:pt x="4494148" y="352924"/>
                  </a:lnTo>
                  <a:cubicBezTo>
                    <a:pt x="4465011" y="376183"/>
                    <a:pt x="4430810" y="387813"/>
                    <a:pt x="4391545" y="387813"/>
                  </a:cubicBezTo>
                  <a:lnTo>
                    <a:pt x="4391545" y="387813"/>
                  </a:lnTo>
                  <a:cubicBezTo>
                    <a:pt x="4326394" y="387813"/>
                    <a:pt x="4293819" y="361865"/>
                    <a:pt x="4293819" y="309970"/>
                  </a:cubicBezTo>
                  <a:close/>
                  <a:moveTo>
                    <a:pt x="4398485" y="296277"/>
                  </a:moveTo>
                  <a:lnTo>
                    <a:pt x="4398485" y="296277"/>
                  </a:lnTo>
                  <a:cubicBezTo>
                    <a:pt x="4398485" y="313909"/>
                    <a:pt x="4410365" y="322725"/>
                    <a:pt x="4434124" y="322725"/>
                  </a:cubicBezTo>
                  <a:lnTo>
                    <a:pt x="4434124" y="322725"/>
                  </a:lnTo>
                  <a:cubicBezTo>
                    <a:pt x="4447755" y="322725"/>
                    <a:pt x="4459759" y="319036"/>
                    <a:pt x="4470138" y="311658"/>
                  </a:cubicBezTo>
                  <a:cubicBezTo>
                    <a:pt x="4480517" y="304280"/>
                    <a:pt x="4485707" y="295151"/>
                    <a:pt x="4485707" y="284272"/>
                  </a:cubicBezTo>
                  <a:lnTo>
                    <a:pt x="4485707" y="284272"/>
                  </a:lnTo>
                  <a:lnTo>
                    <a:pt x="4485707" y="260638"/>
                  </a:lnTo>
                  <a:cubicBezTo>
                    <a:pt x="4456070" y="260638"/>
                    <a:pt x="4434124" y="263826"/>
                    <a:pt x="4419868" y="270204"/>
                  </a:cubicBezTo>
                  <a:cubicBezTo>
                    <a:pt x="4405613" y="276706"/>
                    <a:pt x="4398485" y="285397"/>
                    <a:pt x="4398485" y="296277"/>
                  </a:cubicBezTo>
                  <a:close/>
                  <a:moveTo>
                    <a:pt x="4672530" y="174916"/>
                  </a:moveTo>
                  <a:lnTo>
                    <a:pt x="4633515" y="174916"/>
                  </a:lnTo>
                  <a:lnTo>
                    <a:pt x="4633515" y="104201"/>
                  </a:lnTo>
                  <a:lnTo>
                    <a:pt x="4676657" y="104201"/>
                  </a:lnTo>
                  <a:lnTo>
                    <a:pt x="4699166" y="20168"/>
                  </a:lnTo>
                  <a:lnTo>
                    <a:pt x="4777009" y="20168"/>
                  </a:lnTo>
                  <a:lnTo>
                    <a:pt x="4777009" y="104201"/>
                  </a:lnTo>
                  <a:lnTo>
                    <a:pt x="4835907" y="104201"/>
                  </a:lnTo>
                  <a:lnTo>
                    <a:pt x="4835907" y="174916"/>
                  </a:lnTo>
                  <a:lnTo>
                    <a:pt x="4777009" y="174916"/>
                  </a:lnTo>
                  <a:lnTo>
                    <a:pt x="4777009" y="280708"/>
                  </a:lnTo>
                  <a:cubicBezTo>
                    <a:pt x="4777009" y="293088"/>
                    <a:pt x="4779072" y="302217"/>
                    <a:pt x="4783199" y="308094"/>
                  </a:cubicBezTo>
                  <a:cubicBezTo>
                    <a:pt x="4787451" y="313846"/>
                    <a:pt x="4795204" y="316722"/>
                    <a:pt x="4806458" y="316722"/>
                  </a:cubicBezTo>
                  <a:lnTo>
                    <a:pt x="4806458" y="316722"/>
                  </a:lnTo>
                  <a:lnTo>
                    <a:pt x="4835907" y="316722"/>
                  </a:lnTo>
                  <a:lnTo>
                    <a:pt x="4835907" y="378434"/>
                  </a:lnTo>
                  <a:cubicBezTo>
                    <a:pt x="4827779" y="381060"/>
                    <a:pt x="4817025" y="383311"/>
                    <a:pt x="4803645" y="385187"/>
                  </a:cubicBezTo>
                  <a:cubicBezTo>
                    <a:pt x="4790264" y="386937"/>
                    <a:pt x="4778635" y="387813"/>
                    <a:pt x="4768756" y="387813"/>
                  </a:cubicBezTo>
                  <a:lnTo>
                    <a:pt x="4768756" y="387813"/>
                  </a:lnTo>
                  <a:cubicBezTo>
                    <a:pt x="4753875" y="387813"/>
                    <a:pt x="4740807" y="386562"/>
                    <a:pt x="4729553" y="384061"/>
                  </a:cubicBezTo>
                  <a:cubicBezTo>
                    <a:pt x="4718423" y="381685"/>
                    <a:pt x="4708420" y="377684"/>
                    <a:pt x="4699541" y="372056"/>
                  </a:cubicBezTo>
                  <a:cubicBezTo>
                    <a:pt x="4690788" y="366554"/>
                    <a:pt x="4684097" y="358926"/>
                    <a:pt x="4679471" y="349172"/>
                  </a:cubicBezTo>
                  <a:cubicBezTo>
                    <a:pt x="4674844" y="339419"/>
                    <a:pt x="4672530" y="327601"/>
                    <a:pt x="4672530" y="313721"/>
                  </a:cubicBezTo>
                  <a:lnTo>
                    <a:pt x="4672530" y="313721"/>
                  </a:lnTo>
                  <a:lnTo>
                    <a:pt x="4672530" y="174916"/>
                  </a:lnTo>
                  <a:close/>
                  <a:moveTo>
                    <a:pt x="4992344" y="381435"/>
                  </a:moveTo>
                  <a:lnTo>
                    <a:pt x="4887677" y="381435"/>
                  </a:lnTo>
                  <a:lnTo>
                    <a:pt x="4887677" y="104201"/>
                  </a:lnTo>
                  <a:lnTo>
                    <a:pt x="4992344" y="104201"/>
                  </a:lnTo>
                  <a:lnTo>
                    <a:pt x="4992344" y="381435"/>
                  </a:lnTo>
                  <a:close/>
                  <a:moveTo>
                    <a:pt x="4992344" y="71563"/>
                  </a:moveTo>
                  <a:lnTo>
                    <a:pt x="4887677" y="71563"/>
                  </a:lnTo>
                  <a:lnTo>
                    <a:pt x="4887677" y="660"/>
                  </a:lnTo>
                  <a:lnTo>
                    <a:pt x="4992344" y="660"/>
                  </a:lnTo>
                  <a:lnTo>
                    <a:pt x="4992344" y="71563"/>
                  </a:lnTo>
                  <a:close/>
                  <a:moveTo>
                    <a:pt x="5087819" y="350861"/>
                  </a:moveTo>
                  <a:cubicBezTo>
                    <a:pt x="5060058" y="326226"/>
                    <a:pt x="5046177" y="290149"/>
                    <a:pt x="5046177" y="242631"/>
                  </a:cubicBezTo>
                  <a:cubicBezTo>
                    <a:pt x="5046177" y="195112"/>
                    <a:pt x="5060058" y="159098"/>
                    <a:pt x="5087819" y="134588"/>
                  </a:cubicBezTo>
                  <a:cubicBezTo>
                    <a:pt x="5115455" y="110078"/>
                    <a:pt x="5153532" y="97824"/>
                    <a:pt x="5202051" y="97824"/>
                  </a:cubicBezTo>
                  <a:cubicBezTo>
                    <a:pt x="5250695" y="97824"/>
                    <a:pt x="5288960" y="110078"/>
                    <a:pt x="5316846" y="134588"/>
                  </a:cubicBezTo>
                  <a:cubicBezTo>
                    <a:pt x="5344607" y="159098"/>
                    <a:pt x="5358488" y="195112"/>
                    <a:pt x="5358488" y="242631"/>
                  </a:cubicBezTo>
                  <a:cubicBezTo>
                    <a:pt x="5358488" y="290149"/>
                    <a:pt x="5344607" y="326226"/>
                    <a:pt x="5316846" y="350861"/>
                  </a:cubicBezTo>
                  <a:cubicBezTo>
                    <a:pt x="5288960" y="375495"/>
                    <a:pt x="5250695" y="387813"/>
                    <a:pt x="5202051" y="387813"/>
                  </a:cubicBezTo>
                  <a:cubicBezTo>
                    <a:pt x="5153532" y="387813"/>
                    <a:pt x="5115455" y="375495"/>
                    <a:pt x="5087819" y="350861"/>
                  </a:cubicBezTo>
                  <a:close/>
                  <a:moveTo>
                    <a:pt x="5150656" y="228000"/>
                  </a:moveTo>
                  <a:lnTo>
                    <a:pt x="5150656" y="258012"/>
                  </a:lnTo>
                  <a:cubicBezTo>
                    <a:pt x="5150656" y="297152"/>
                    <a:pt x="5167788" y="316722"/>
                    <a:pt x="5202051" y="316722"/>
                  </a:cubicBezTo>
                  <a:lnTo>
                    <a:pt x="5202051" y="316722"/>
                  </a:lnTo>
                  <a:cubicBezTo>
                    <a:pt x="5236815" y="316722"/>
                    <a:pt x="5254197" y="297152"/>
                    <a:pt x="5254197" y="258012"/>
                  </a:cubicBezTo>
                  <a:lnTo>
                    <a:pt x="5254197" y="258012"/>
                  </a:lnTo>
                  <a:lnTo>
                    <a:pt x="5254197" y="228000"/>
                  </a:lnTo>
                  <a:cubicBezTo>
                    <a:pt x="5254197" y="188609"/>
                    <a:pt x="5236815" y="168914"/>
                    <a:pt x="5202051" y="168914"/>
                  </a:cubicBezTo>
                  <a:lnTo>
                    <a:pt x="5202051" y="168914"/>
                  </a:lnTo>
                  <a:cubicBezTo>
                    <a:pt x="5167788" y="168914"/>
                    <a:pt x="5150656" y="188609"/>
                    <a:pt x="5150656" y="228000"/>
                  </a:cubicBezTo>
                  <a:lnTo>
                    <a:pt x="5150656" y="228000"/>
                  </a:lnTo>
                  <a:close/>
                  <a:moveTo>
                    <a:pt x="5513424" y="381435"/>
                  </a:moveTo>
                  <a:lnTo>
                    <a:pt x="5409133" y="381435"/>
                  </a:lnTo>
                  <a:lnTo>
                    <a:pt x="5409133" y="104201"/>
                  </a:lnTo>
                  <a:lnTo>
                    <a:pt x="5494666" y="104201"/>
                  </a:lnTo>
                  <a:lnTo>
                    <a:pt x="5501419" y="146030"/>
                  </a:lnTo>
                  <a:cubicBezTo>
                    <a:pt x="5512173" y="131149"/>
                    <a:pt x="5526429" y="119395"/>
                    <a:pt x="5544185" y="110766"/>
                  </a:cubicBezTo>
                  <a:cubicBezTo>
                    <a:pt x="5561817" y="102138"/>
                    <a:pt x="5580450" y="97824"/>
                    <a:pt x="5600083" y="97824"/>
                  </a:cubicBezTo>
                  <a:lnTo>
                    <a:pt x="5600083" y="97824"/>
                  </a:lnTo>
                  <a:cubicBezTo>
                    <a:pt x="5632470" y="97824"/>
                    <a:pt x="5656667" y="106765"/>
                    <a:pt x="5672674" y="124647"/>
                  </a:cubicBezTo>
                  <a:cubicBezTo>
                    <a:pt x="5688805" y="142654"/>
                    <a:pt x="5696871" y="168414"/>
                    <a:pt x="5696871" y="201927"/>
                  </a:cubicBezTo>
                  <a:lnTo>
                    <a:pt x="5696871" y="201927"/>
                  </a:lnTo>
                  <a:lnTo>
                    <a:pt x="5696871" y="381435"/>
                  </a:lnTo>
                  <a:lnTo>
                    <a:pt x="5592392" y="381435"/>
                  </a:lnTo>
                  <a:lnTo>
                    <a:pt x="5592392" y="214495"/>
                  </a:lnTo>
                  <a:cubicBezTo>
                    <a:pt x="5592392" y="202740"/>
                    <a:pt x="5589328" y="193236"/>
                    <a:pt x="5583201" y="185983"/>
                  </a:cubicBezTo>
                  <a:cubicBezTo>
                    <a:pt x="5577074" y="178605"/>
                    <a:pt x="5568383" y="174916"/>
                    <a:pt x="5557128" y="174916"/>
                  </a:cubicBezTo>
                  <a:lnTo>
                    <a:pt x="5557128" y="174916"/>
                  </a:lnTo>
                  <a:cubicBezTo>
                    <a:pt x="5544248" y="174916"/>
                    <a:pt x="5533744" y="179168"/>
                    <a:pt x="5525616" y="187671"/>
                  </a:cubicBezTo>
                  <a:cubicBezTo>
                    <a:pt x="5517487" y="196175"/>
                    <a:pt x="5513424" y="206491"/>
                    <a:pt x="5513424" y="218621"/>
                  </a:cubicBezTo>
                  <a:lnTo>
                    <a:pt x="5513424" y="218621"/>
                  </a:lnTo>
                  <a:lnTo>
                    <a:pt x="5513424" y="381435"/>
                  </a:lnTo>
                  <a:close/>
                  <a:moveTo>
                    <a:pt x="6242898" y="381435"/>
                  </a:moveTo>
                  <a:lnTo>
                    <a:pt x="5941466" y="381435"/>
                  </a:lnTo>
                  <a:lnTo>
                    <a:pt x="5941466" y="20168"/>
                  </a:lnTo>
                  <a:lnTo>
                    <a:pt x="6057387" y="20168"/>
                  </a:lnTo>
                  <a:lnTo>
                    <a:pt x="6057387" y="289149"/>
                  </a:lnTo>
                  <a:lnTo>
                    <a:pt x="6242898" y="289149"/>
                  </a:lnTo>
                  <a:lnTo>
                    <a:pt x="6242898" y="381435"/>
                  </a:lnTo>
                  <a:close/>
                  <a:moveTo>
                    <a:pt x="6268408" y="309970"/>
                  </a:moveTo>
                  <a:lnTo>
                    <a:pt x="6268408" y="309970"/>
                  </a:lnTo>
                  <a:cubicBezTo>
                    <a:pt x="6268408" y="293463"/>
                    <a:pt x="6271284" y="279395"/>
                    <a:pt x="6277036" y="267765"/>
                  </a:cubicBezTo>
                  <a:cubicBezTo>
                    <a:pt x="6282788" y="256011"/>
                    <a:pt x="6290729" y="246507"/>
                    <a:pt x="6300858" y="239254"/>
                  </a:cubicBezTo>
                  <a:cubicBezTo>
                    <a:pt x="6310862" y="232001"/>
                    <a:pt x="6324180" y="226249"/>
                    <a:pt x="6340811" y="221997"/>
                  </a:cubicBezTo>
                  <a:cubicBezTo>
                    <a:pt x="6357318" y="217871"/>
                    <a:pt x="6374887" y="214995"/>
                    <a:pt x="6393519" y="213369"/>
                  </a:cubicBezTo>
                  <a:cubicBezTo>
                    <a:pt x="6412027" y="211868"/>
                    <a:pt x="6434285" y="211118"/>
                    <a:pt x="6460295" y="211118"/>
                  </a:cubicBezTo>
                  <a:lnTo>
                    <a:pt x="6460295" y="211118"/>
                  </a:lnTo>
                  <a:lnTo>
                    <a:pt x="6460295" y="197613"/>
                  </a:lnTo>
                  <a:cubicBezTo>
                    <a:pt x="6460295" y="186859"/>
                    <a:pt x="6456544" y="178605"/>
                    <a:pt x="6449041" y="172853"/>
                  </a:cubicBezTo>
                  <a:cubicBezTo>
                    <a:pt x="6441538" y="167226"/>
                    <a:pt x="6431784" y="164412"/>
                    <a:pt x="6419779" y="164412"/>
                  </a:cubicBezTo>
                  <a:lnTo>
                    <a:pt x="6419779" y="164412"/>
                  </a:lnTo>
                  <a:cubicBezTo>
                    <a:pt x="6409025" y="164412"/>
                    <a:pt x="6399710" y="166351"/>
                    <a:pt x="6391831" y="170227"/>
                  </a:cubicBezTo>
                  <a:cubicBezTo>
                    <a:pt x="6383953" y="174104"/>
                    <a:pt x="6380014" y="180231"/>
                    <a:pt x="6380014" y="188609"/>
                  </a:cubicBezTo>
                  <a:lnTo>
                    <a:pt x="6380014" y="188609"/>
                  </a:lnTo>
                  <a:lnTo>
                    <a:pt x="6380014" y="190860"/>
                  </a:lnTo>
                  <a:lnTo>
                    <a:pt x="6276848" y="190860"/>
                  </a:lnTo>
                  <a:cubicBezTo>
                    <a:pt x="6276598" y="189235"/>
                    <a:pt x="6276473" y="186796"/>
                    <a:pt x="6276473" y="183545"/>
                  </a:cubicBezTo>
                  <a:lnTo>
                    <a:pt x="6276473" y="183545"/>
                  </a:lnTo>
                  <a:cubicBezTo>
                    <a:pt x="6276473" y="157285"/>
                    <a:pt x="6288978" y="136464"/>
                    <a:pt x="6313988" y="121083"/>
                  </a:cubicBezTo>
                  <a:cubicBezTo>
                    <a:pt x="6338998" y="105577"/>
                    <a:pt x="6374762" y="97824"/>
                    <a:pt x="6421280" y="97824"/>
                  </a:cubicBezTo>
                  <a:lnTo>
                    <a:pt x="6421280" y="97824"/>
                  </a:lnTo>
                  <a:cubicBezTo>
                    <a:pt x="6441288" y="97824"/>
                    <a:pt x="6459546" y="99324"/>
                    <a:pt x="6476052" y="102325"/>
                  </a:cubicBezTo>
                  <a:cubicBezTo>
                    <a:pt x="6492558" y="105452"/>
                    <a:pt x="6507627" y="110391"/>
                    <a:pt x="6521257" y="117144"/>
                  </a:cubicBezTo>
                  <a:cubicBezTo>
                    <a:pt x="6535012" y="123896"/>
                    <a:pt x="6545704" y="133338"/>
                    <a:pt x="6553332" y="145467"/>
                  </a:cubicBezTo>
                  <a:cubicBezTo>
                    <a:pt x="6561085" y="157472"/>
                    <a:pt x="6564962" y="171665"/>
                    <a:pt x="6564962" y="188047"/>
                  </a:cubicBezTo>
                  <a:lnTo>
                    <a:pt x="6564962" y="188047"/>
                  </a:lnTo>
                  <a:lnTo>
                    <a:pt x="6564962" y="296277"/>
                  </a:lnTo>
                  <a:cubicBezTo>
                    <a:pt x="6564962" y="302404"/>
                    <a:pt x="6566337" y="307344"/>
                    <a:pt x="6569089" y="311095"/>
                  </a:cubicBezTo>
                  <a:cubicBezTo>
                    <a:pt x="6571964" y="314846"/>
                    <a:pt x="6576154" y="316722"/>
                    <a:pt x="6581656" y="316722"/>
                  </a:cubicBezTo>
                  <a:lnTo>
                    <a:pt x="6581656" y="316722"/>
                  </a:lnTo>
                  <a:lnTo>
                    <a:pt x="6600601" y="316722"/>
                  </a:lnTo>
                  <a:lnTo>
                    <a:pt x="6600601" y="377309"/>
                  </a:lnTo>
                  <a:cubicBezTo>
                    <a:pt x="6598975" y="378184"/>
                    <a:pt x="6596849" y="379184"/>
                    <a:pt x="6594223" y="380310"/>
                  </a:cubicBezTo>
                  <a:cubicBezTo>
                    <a:pt x="6591472" y="381435"/>
                    <a:pt x="6585345" y="382936"/>
                    <a:pt x="6575841" y="384811"/>
                  </a:cubicBezTo>
                  <a:cubicBezTo>
                    <a:pt x="6566337" y="386812"/>
                    <a:pt x="6556396" y="387813"/>
                    <a:pt x="6546017" y="387813"/>
                  </a:cubicBezTo>
                  <a:lnTo>
                    <a:pt x="6546017" y="387813"/>
                  </a:lnTo>
                  <a:cubicBezTo>
                    <a:pt x="6525384" y="387813"/>
                    <a:pt x="6508627" y="384749"/>
                    <a:pt x="6495747" y="378622"/>
                  </a:cubicBezTo>
                  <a:cubicBezTo>
                    <a:pt x="6482742" y="372494"/>
                    <a:pt x="6473738" y="363928"/>
                    <a:pt x="6468737" y="352924"/>
                  </a:cubicBezTo>
                  <a:lnTo>
                    <a:pt x="6468737" y="352924"/>
                  </a:lnTo>
                  <a:cubicBezTo>
                    <a:pt x="6439725" y="376183"/>
                    <a:pt x="6405524" y="387813"/>
                    <a:pt x="6366134" y="387813"/>
                  </a:cubicBezTo>
                  <a:lnTo>
                    <a:pt x="6366134" y="387813"/>
                  </a:lnTo>
                  <a:cubicBezTo>
                    <a:pt x="6300983" y="387813"/>
                    <a:pt x="6268408" y="361865"/>
                    <a:pt x="6268408" y="309970"/>
                  </a:cubicBezTo>
                  <a:close/>
                  <a:moveTo>
                    <a:pt x="6373074" y="296277"/>
                  </a:moveTo>
                  <a:lnTo>
                    <a:pt x="6373074" y="296277"/>
                  </a:lnTo>
                  <a:cubicBezTo>
                    <a:pt x="6373074" y="313909"/>
                    <a:pt x="6384953" y="322725"/>
                    <a:pt x="6408713" y="322725"/>
                  </a:cubicBezTo>
                  <a:lnTo>
                    <a:pt x="6408713" y="322725"/>
                  </a:lnTo>
                  <a:cubicBezTo>
                    <a:pt x="6422343" y="322725"/>
                    <a:pt x="6434348" y="319036"/>
                    <a:pt x="6444727" y="311658"/>
                  </a:cubicBezTo>
                  <a:cubicBezTo>
                    <a:pt x="6455106" y="304280"/>
                    <a:pt x="6460295" y="295151"/>
                    <a:pt x="6460295" y="284272"/>
                  </a:cubicBezTo>
                  <a:lnTo>
                    <a:pt x="6460295" y="284272"/>
                  </a:lnTo>
                  <a:lnTo>
                    <a:pt x="6460295" y="260638"/>
                  </a:lnTo>
                  <a:cubicBezTo>
                    <a:pt x="6430659" y="260638"/>
                    <a:pt x="6408713" y="263826"/>
                    <a:pt x="6394457" y="270204"/>
                  </a:cubicBezTo>
                  <a:cubicBezTo>
                    <a:pt x="6380202" y="276706"/>
                    <a:pt x="6373074" y="285397"/>
                    <a:pt x="6373074" y="296277"/>
                  </a:cubicBezTo>
                  <a:close/>
                  <a:moveTo>
                    <a:pt x="6725525" y="381435"/>
                  </a:moveTo>
                  <a:lnTo>
                    <a:pt x="6640366" y="381435"/>
                  </a:lnTo>
                  <a:lnTo>
                    <a:pt x="6640366" y="660"/>
                  </a:lnTo>
                  <a:lnTo>
                    <a:pt x="6744657" y="660"/>
                  </a:lnTo>
                  <a:lnTo>
                    <a:pt x="6744657" y="129899"/>
                  </a:lnTo>
                  <a:cubicBezTo>
                    <a:pt x="6764540" y="108515"/>
                    <a:pt x="6790551" y="97824"/>
                    <a:pt x="6822688" y="97824"/>
                  </a:cubicBezTo>
                  <a:lnTo>
                    <a:pt x="6822688" y="97824"/>
                  </a:lnTo>
                  <a:cubicBezTo>
                    <a:pt x="6860078" y="97824"/>
                    <a:pt x="6888902" y="109953"/>
                    <a:pt x="6909160" y="134213"/>
                  </a:cubicBezTo>
                  <a:cubicBezTo>
                    <a:pt x="6929418" y="158473"/>
                    <a:pt x="6939547" y="194487"/>
                    <a:pt x="6939547" y="242255"/>
                  </a:cubicBezTo>
                  <a:lnTo>
                    <a:pt x="6939547" y="242255"/>
                  </a:lnTo>
                  <a:cubicBezTo>
                    <a:pt x="6939547" y="290274"/>
                    <a:pt x="6929418" y="326539"/>
                    <a:pt x="6909160" y="351048"/>
                  </a:cubicBezTo>
                  <a:cubicBezTo>
                    <a:pt x="6888902" y="375558"/>
                    <a:pt x="6860078" y="387813"/>
                    <a:pt x="6822688" y="387813"/>
                  </a:cubicBezTo>
                  <a:lnTo>
                    <a:pt x="6822688" y="387813"/>
                  </a:lnTo>
                  <a:cubicBezTo>
                    <a:pt x="6784048" y="387813"/>
                    <a:pt x="6754599" y="372494"/>
                    <a:pt x="6734341" y="341857"/>
                  </a:cubicBezTo>
                  <a:lnTo>
                    <a:pt x="6734341" y="341857"/>
                  </a:lnTo>
                  <a:lnTo>
                    <a:pt x="6725525" y="381435"/>
                  </a:lnTo>
                  <a:close/>
                  <a:moveTo>
                    <a:pt x="6743720" y="234565"/>
                  </a:moveTo>
                  <a:lnTo>
                    <a:pt x="6743720" y="251634"/>
                  </a:lnTo>
                  <a:cubicBezTo>
                    <a:pt x="6743720" y="269141"/>
                    <a:pt x="6747534" y="283334"/>
                    <a:pt x="6755161" y="294213"/>
                  </a:cubicBezTo>
                  <a:cubicBezTo>
                    <a:pt x="6762914" y="305218"/>
                    <a:pt x="6774544" y="310720"/>
                    <a:pt x="6790050" y="310720"/>
                  </a:cubicBezTo>
                  <a:lnTo>
                    <a:pt x="6790050" y="310720"/>
                  </a:lnTo>
                  <a:cubicBezTo>
                    <a:pt x="6820187" y="310720"/>
                    <a:pt x="6835256" y="292838"/>
                    <a:pt x="6835256" y="257074"/>
                  </a:cubicBezTo>
                  <a:lnTo>
                    <a:pt x="6835256" y="257074"/>
                  </a:lnTo>
                  <a:lnTo>
                    <a:pt x="6835256" y="229125"/>
                  </a:lnTo>
                  <a:cubicBezTo>
                    <a:pt x="6835256" y="192986"/>
                    <a:pt x="6820187" y="174916"/>
                    <a:pt x="6790050" y="174916"/>
                  </a:cubicBezTo>
                  <a:lnTo>
                    <a:pt x="6790050" y="174916"/>
                  </a:lnTo>
                  <a:cubicBezTo>
                    <a:pt x="6774669" y="174916"/>
                    <a:pt x="6763102" y="180481"/>
                    <a:pt x="6755349" y="191611"/>
                  </a:cubicBezTo>
                  <a:cubicBezTo>
                    <a:pt x="6747596" y="202740"/>
                    <a:pt x="6743720" y="217058"/>
                    <a:pt x="6743720" y="234565"/>
                  </a:cubicBezTo>
                  <a:lnTo>
                    <a:pt x="6743720" y="234565"/>
                  </a:lnTo>
                  <a:close/>
                  <a:moveTo>
                    <a:pt x="7101986" y="381435"/>
                  </a:moveTo>
                  <a:lnTo>
                    <a:pt x="6990567" y="381435"/>
                  </a:lnTo>
                  <a:lnTo>
                    <a:pt x="6990567" y="276769"/>
                  </a:lnTo>
                  <a:lnTo>
                    <a:pt x="7101986" y="276769"/>
                  </a:lnTo>
                  <a:lnTo>
                    <a:pt x="7101986" y="38143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</p:grpSp>
      <p:pic>
        <p:nvPicPr>
          <p:cNvPr id="15" name="Picture 10" descr="white quadcopter drone flying near snow mountain during daytime">
            <a:extLst>
              <a:ext uri="{FF2B5EF4-FFF2-40B4-BE49-F238E27FC236}">
                <a16:creationId xmlns:a16="http://schemas.microsoft.com/office/drawing/2014/main" id="{713CD79F-B75A-419F-81BD-831F25CF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8081" y="0"/>
            <a:ext cx="4968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61B976-DE24-4DD8-B38D-611B9782750D}"/>
              </a:ext>
            </a:extLst>
          </p:cNvPr>
          <p:cNvSpPr/>
          <p:nvPr/>
        </p:nvSpPr>
        <p:spPr>
          <a:xfrm>
            <a:off x="4968081" y="0"/>
            <a:ext cx="4968082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98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NL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18598-5E15-97FB-771A-477EABAAA537}"/>
              </a:ext>
            </a:extLst>
          </p:cNvPr>
          <p:cNvSpPr txBox="1"/>
          <p:nvPr/>
        </p:nvSpPr>
        <p:spPr>
          <a:xfrm>
            <a:off x="1284294" y="128324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>
                <a:solidFill>
                  <a:schemeClr val="accent1"/>
                </a:solidFill>
                <a:latin typeface="+mn-ea"/>
              </a:rPr>
              <a:t>종합설계</a:t>
            </a:r>
            <a:endParaRPr lang="ko-KR" altLang="en-US" sz="4000" b="1" spc="-15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1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Geometry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77054"/>
            <a:chOff x="622968" y="1725561"/>
            <a:chExt cx="7085389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BF0CD-2AA0-4C4B-B537-BDF419AE7430}"/>
                </a:ext>
              </a:extLst>
            </p:cNvPr>
            <p:cNvSpPr txBox="1"/>
            <p:nvPr/>
          </p:nvSpPr>
          <p:spPr>
            <a:xfrm>
              <a:off x="803921" y="1725561"/>
              <a:ext cx="6904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Geometry </a:t>
              </a:r>
              <a:r>
                <a:rPr lang="ko-KR" altLang="en-US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설정</a:t>
              </a:r>
              <a:endPara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CEC769A-437E-9C59-2C7F-D610D09A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6" y="1688437"/>
            <a:ext cx="4856816" cy="1848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C8EEAC-A8B3-3E5E-D95C-7E566070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5" y="3662392"/>
            <a:ext cx="2750201" cy="2995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1078F5-F892-5DC2-6AFA-02FE933DAD22}"/>
              </a:ext>
            </a:extLst>
          </p:cNvPr>
          <p:cNvSpPr txBox="1"/>
          <p:nvPr/>
        </p:nvSpPr>
        <p:spPr>
          <a:xfrm>
            <a:off x="3471464" y="3636562"/>
            <a:ext cx="377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날개</a:t>
            </a:r>
            <a:endParaRPr lang="en-US" altLang="ko-KR" sz="16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Span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Sweep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Loading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로터</a:t>
            </a:r>
            <a:endParaRPr lang="en-US" altLang="ko-KR" sz="16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Radius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Chord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Twist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5304094-3808-2ADF-DA51-F12F3995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44418"/>
              </p:ext>
            </p:extLst>
          </p:nvPr>
        </p:nvGraphicFramePr>
        <p:xfrm>
          <a:off x="6213446" y="1688437"/>
          <a:ext cx="2814071" cy="2301240"/>
        </p:xfrm>
        <a:graphic>
          <a:graphicData uri="http://schemas.openxmlformats.org/drawingml/2006/table">
            <a:tbl>
              <a:tblPr/>
              <a:tblGrid>
                <a:gridCol w="1407339">
                  <a:extLst>
                    <a:ext uri="{9D8B030D-6E8A-4147-A177-3AD203B41FA5}">
                      <a16:colId xmlns:a16="http://schemas.microsoft.com/office/drawing/2014/main" val="2458680019"/>
                    </a:ext>
                  </a:extLst>
                </a:gridCol>
                <a:gridCol w="1406732">
                  <a:extLst>
                    <a:ext uri="{9D8B030D-6E8A-4147-A177-3AD203B41FA5}">
                      <a16:colId xmlns:a16="http://schemas.microsoft.com/office/drawing/2014/main" val="22522804"/>
                    </a:ext>
                  </a:extLst>
                </a:gridCol>
              </a:tblGrid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이륙 중량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2,100kg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807957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Wing Airfoil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NACA 2412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84841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Wingspan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48875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Height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1.5m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84279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Length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907053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Root Chord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1.8m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334834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Tip Chord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940690"/>
                  </a:ext>
                </a:extLst>
              </a:tr>
              <a:tr h="215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Wing Area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18m²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287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27C441B1-6920-A73E-4E60-9A85E5ED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6" y="3199440"/>
            <a:ext cx="7918496" cy="34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631F63-54C7-A610-837B-1968E70C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53802"/>
              </p:ext>
            </p:extLst>
          </p:nvPr>
        </p:nvGraphicFramePr>
        <p:xfrm>
          <a:off x="5577400" y="4197038"/>
          <a:ext cx="4281216" cy="1647825"/>
        </p:xfrm>
        <a:graphic>
          <a:graphicData uri="http://schemas.openxmlformats.org/drawingml/2006/table">
            <a:tbl>
              <a:tblPr/>
              <a:tblGrid>
                <a:gridCol w="2140608">
                  <a:extLst>
                    <a:ext uri="{9D8B030D-6E8A-4147-A177-3AD203B41FA5}">
                      <a16:colId xmlns:a16="http://schemas.microsoft.com/office/drawing/2014/main" val="1167497330"/>
                    </a:ext>
                  </a:extLst>
                </a:gridCol>
                <a:gridCol w="2140608">
                  <a:extLst>
                    <a:ext uri="{9D8B030D-6E8A-4147-A177-3AD203B41FA5}">
                      <a16:colId xmlns:a16="http://schemas.microsoft.com/office/drawing/2014/main" val="970553625"/>
                    </a:ext>
                  </a:extLst>
                </a:gridCol>
              </a:tblGrid>
              <a:tr h="257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항속 거리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150km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336228"/>
                  </a:ext>
                </a:extLst>
              </a:tr>
              <a:tr h="257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속도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200km/h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742827"/>
                  </a:ext>
                </a:extLst>
              </a:tr>
              <a:tr h="257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비행 시간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설정 노선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 이내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346768"/>
                  </a:ext>
                </a:extLst>
              </a:tr>
              <a:tr h="257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탑승 인원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파일럿 제외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19042"/>
                  </a:ext>
                </a:extLst>
              </a:tr>
              <a:tr h="257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유상하중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최소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kg 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인당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36056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3F4091F9-A1B6-53FC-E35D-74F1A2EF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61" y="3936645"/>
            <a:ext cx="7983781" cy="3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0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Propulsion System Sizing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77054"/>
            <a:chOff x="622968" y="1725561"/>
            <a:chExt cx="7085389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BF0CD-2AA0-4C4B-B537-BDF419AE7430}"/>
                </a:ext>
              </a:extLst>
            </p:cNvPr>
            <p:cNvSpPr txBox="1"/>
            <p:nvPr/>
          </p:nvSpPr>
          <p:spPr>
            <a:xfrm>
              <a:off x="803921" y="1725561"/>
              <a:ext cx="6904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요구 동력 계산</a:t>
              </a:r>
              <a:r>
                <a:rPr lang="en-US" altLang="ko-KR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Mission</a:t>
              </a:r>
              <a:r>
                <a:rPr lang="ko-KR" altLang="en-US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Profile</a:t>
              </a:r>
              <a:endPara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27C441B1-6920-A73E-4E60-9A85E5ED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6" y="3199440"/>
            <a:ext cx="7918496" cy="34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F4091F9-A1B6-53FC-E35D-74F1A2EF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61" y="3936645"/>
            <a:ext cx="7983781" cy="3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9D8C94-E40E-23C3-BEEF-5E14CD214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0" t="18298" r="11140" b="8236"/>
          <a:stretch/>
        </p:blipFill>
        <p:spPr>
          <a:xfrm>
            <a:off x="505223" y="1657533"/>
            <a:ext cx="4295370" cy="28916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F980C0-FF08-DDD1-120B-6ED2A1A9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56" y="1657533"/>
            <a:ext cx="4404962" cy="13378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3A1F9E-B33B-A379-78A9-5C45314CFB01}"/>
              </a:ext>
            </a:extLst>
          </p:cNvPr>
          <p:cNvSpPr txBox="1"/>
          <p:nvPr/>
        </p:nvSpPr>
        <p:spPr>
          <a:xfrm>
            <a:off x="501115" y="5009192"/>
            <a:ext cx="537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전진비행 요구동력은 </a:t>
            </a: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CFD </a:t>
            </a: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계산 후 반영 예정</a:t>
            </a:r>
            <a:endParaRPr lang="en-US" altLang="ko-KR" sz="16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1ED58A9-A8E8-7BBD-40D4-5D02039EC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80" y="3199439"/>
            <a:ext cx="4900839" cy="12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ED22CDE-5FC5-4D47-A422-CABECB39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2" y="1688437"/>
            <a:ext cx="7152437" cy="3669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Mission</a:t>
            </a:r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Analysis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77054"/>
            <a:chOff x="622968" y="1725561"/>
            <a:chExt cx="7085389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BF0CD-2AA0-4C4B-B537-BDF419AE7430}"/>
                </a:ext>
              </a:extLst>
            </p:cNvPr>
            <p:cNvSpPr txBox="1"/>
            <p:nvPr/>
          </p:nvSpPr>
          <p:spPr>
            <a:xfrm>
              <a:off x="803921" y="1725561"/>
              <a:ext cx="6904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E_total</a:t>
              </a:r>
              <a:endPara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A059971-DB2E-9064-C187-44259B1E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97" y="5882834"/>
            <a:ext cx="4102366" cy="40710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28996DE-F473-A121-03E2-E09D1F1BB57A}"/>
              </a:ext>
            </a:extLst>
          </p:cNvPr>
          <p:cNvCxnSpPr/>
          <p:nvPr/>
        </p:nvCxnSpPr>
        <p:spPr>
          <a:xfrm>
            <a:off x="4968080" y="5448300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29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Weight Estimate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77054"/>
            <a:chOff x="622968" y="1725561"/>
            <a:chExt cx="7085389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BF0CD-2AA0-4C4B-B537-BDF419AE7430}"/>
                </a:ext>
              </a:extLst>
            </p:cNvPr>
            <p:cNvSpPr txBox="1"/>
            <p:nvPr/>
          </p:nvSpPr>
          <p:spPr>
            <a:xfrm>
              <a:off x="803921" y="1725561"/>
              <a:ext cx="6904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각 컴포넌트 중량</a:t>
              </a:r>
              <a:endPara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DB43F8-F7A1-9446-55BE-DA9D98CB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15" y="2152632"/>
            <a:ext cx="7417095" cy="27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22762-E85A-906B-0BF2-5157A5C01E6E}"/>
              </a:ext>
            </a:extLst>
          </p:cNvPr>
          <p:cNvSpPr txBox="1"/>
          <p:nvPr/>
        </p:nvSpPr>
        <p:spPr>
          <a:xfrm>
            <a:off x="501115" y="1688395"/>
            <a:ext cx="537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진행 중</a:t>
            </a:r>
            <a:endParaRPr lang="en-US" altLang="ko-KR" sz="16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90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깃 요소 이론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77054"/>
            <a:chOff x="622968" y="1725561"/>
            <a:chExt cx="7085389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BF0CD-2AA0-4C4B-B537-BDF419AE7430}"/>
                </a:ext>
              </a:extLst>
            </p:cNvPr>
            <p:cNvSpPr txBox="1"/>
            <p:nvPr/>
          </p:nvSpPr>
          <p:spPr>
            <a:xfrm>
              <a:off x="803921" y="1725561"/>
              <a:ext cx="6904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BEMT</a:t>
              </a:r>
              <a:endPara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322762-E85A-906B-0BF2-5157A5C01E6E}"/>
              </a:ext>
            </a:extLst>
          </p:cNvPr>
          <p:cNvSpPr txBox="1"/>
          <p:nvPr/>
        </p:nvSpPr>
        <p:spPr>
          <a:xfrm>
            <a:off x="501115" y="1688395"/>
            <a:ext cx="53753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미완성 </a:t>
            </a: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오차 多</a:t>
            </a:r>
            <a:r>
              <a:rPr lang="en-US" altLang="ko-KR" sz="16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각 섹션에 맞는 레이놀즈수 찾기</a:t>
            </a:r>
            <a:endParaRPr lang="en-US" altLang="ko-KR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형상항력 고려</a:t>
            </a:r>
            <a:endParaRPr lang="en-US" altLang="ko-KR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Tip loss factor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15F153-7832-7672-3FA6-85E2C899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962" y="1085658"/>
            <a:ext cx="3575177" cy="48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687" y="3075057"/>
            <a:ext cx="276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accent1"/>
                </a:solidFill>
                <a:latin typeface="+mn-ea"/>
              </a:rPr>
              <a:t>감사합니다</a:t>
            </a:r>
            <a:r>
              <a:rPr lang="en-US" altLang="ko-KR" sz="4000" spc="-150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4000" spc="-15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4" name="Picture 10" descr="white quadcopter drone flying near snow mountain during daytime">
            <a:extLst>
              <a:ext uri="{FF2B5EF4-FFF2-40B4-BE49-F238E27FC236}">
                <a16:creationId xmlns:a16="http://schemas.microsoft.com/office/drawing/2014/main" id="{3F51637C-A287-DA4F-AFD1-4F4F890D4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8081" y="0"/>
            <a:ext cx="4968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B2DA5F-6E93-5F46-BE12-0D26F6A81664}"/>
              </a:ext>
            </a:extLst>
          </p:cNvPr>
          <p:cNvSpPr/>
          <p:nvPr/>
        </p:nvSpPr>
        <p:spPr>
          <a:xfrm>
            <a:off x="4968081" y="0"/>
            <a:ext cx="4968082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98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NL" altLang="en-US"/>
          </a:p>
        </p:txBody>
      </p:sp>
    </p:spTree>
    <p:extLst>
      <p:ext uri="{BB962C8B-B14F-4D97-AF65-F5344CB8AC3E}">
        <p14:creationId xmlns:p14="http://schemas.microsoft.com/office/powerpoint/2010/main" val="69196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란색만 그라데이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77B2"/>
      </a:accent1>
      <a:accent2>
        <a:srgbClr val="629DD0"/>
      </a:accent2>
      <a:accent3>
        <a:srgbClr val="A0C2E3"/>
      </a:accent3>
      <a:accent4>
        <a:srgbClr val="E0EAF6"/>
      </a:accent4>
      <a:accent5>
        <a:srgbClr val="5B9BD5"/>
      </a:accent5>
      <a:accent6>
        <a:srgbClr val="E7E5E5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6299</TotalTime>
  <Words>141</Words>
  <Application>Microsoft Office PowerPoint</Application>
  <PresentationFormat>사용자 지정</PresentationFormat>
  <Paragraphs>66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Microsoft PhagsPa</vt:lpstr>
      <vt:lpstr>한컴산뜻돋움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subject/>
  <dc:creator>Yeongmin Jo</dc:creator>
  <cp:keywords/>
  <dc:description/>
  <cp:lastModifiedBy>유경태</cp:lastModifiedBy>
  <cp:revision>693</cp:revision>
  <dcterms:created xsi:type="dcterms:W3CDTF">2021-02-04T07:13:26Z</dcterms:created>
  <dcterms:modified xsi:type="dcterms:W3CDTF">2024-05-22T19:47:42Z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C:\Users\PARK\Downloads\피피티_최종본_전달.pptx</vt:lpwstr>
  </property>
</Properties>
</file>