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57"/>
  </p:notesMasterIdLst>
  <p:handoutMasterIdLst>
    <p:handoutMasterId r:id="rId58"/>
  </p:handoutMasterIdLst>
  <p:sldIdLst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3" r:id="rId33"/>
    <p:sldId id="295" r:id="rId34"/>
    <p:sldId id="296" r:id="rId35"/>
    <p:sldId id="297" r:id="rId36"/>
    <p:sldId id="298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1" r:id="rId49"/>
    <p:sldId id="310" r:id="rId50"/>
    <p:sldId id="312" r:id="rId51"/>
    <p:sldId id="313" r:id="rId52"/>
    <p:sldId id="314" r:id="rId53"/>
    <p:sldId id="315" r:id="rId54"/>
    <p:sldId id="316" r:id="rId55"/>
    <p:sldId id="317" r:id="rId56"/>
  </p:sldIdLst>
  <p:sldSz cx="12188825" cy="6858000"/>
  <p:notesSz cx="6858000" cy="9144000"/>
  <p:custDataLst>
    <p:tags r:id="rId5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7" d="100"/>
          <a:sy n="87" d="100"/>
        </p:scale>
        <p:origin x="52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3E36956-3452-45FD-A1D8-3574743558BA}" type="datetime1">
              <a:rPr lang="pt-BR" smtClean="0"/>
              <a:pPr algn="r" rtl="0"/>
              <a:t>17/05/2018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2C183F4-168E-4576-AC99-60635C2E1F1D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7FE631-0B6D-4712-BEFD-FF38CEB37A4A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9DA96DE-A078-4676-8F38-EBC20B81DF35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11769B-D019-4A86-8334-0A9D6D419A60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608DBC-9F81-4A76-95D7-5CB1DE38E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76" y="5494359"/>
            <a:ext cx="1354849" cy="135484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4326578-DE91-44E6-99F0-3472CA6CE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4" y="5521573"/>
            <a:ext cx="1346333" cy="13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5EA5BE-0305-48F1-B45B-3F07AA1244A2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D1C76-DED1-4BE0-8F34-1641B8636BA4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pt-BR" noProof="0" smtClean="0"/>
              <a:pPr/>
              <a:t>‹nº›</a:t>
            </a:fld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C98F49-77D6-4D48-BB68-E4DB33EE5B06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F379B94-F7A6-4BC6-8A31-032F8D94B5BD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BF44-9F2F-4201-8CE2-C12E521BC56C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AD7B4B-23CA-4460-862D-E2D3E21E1E07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F45EDE-4BCD-4C98-AD18-04AAF5D19C9A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51F9-CFF6-4C18-A9A8-D5A0842ABF9A}" type="datetime1">
              <a:rPr lang="pt-BR" noProof="0" smtClean="0"/>
              <a:pPr/>
              <a:t>17/05/2018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252030" y="1268760"/>
            <a:ext cx="8229600" cy="2880320"/>
          </a:xfrm>
        </p:spPr>
        <p:txBody>
          <a:bodyPr rtlCol="0"/>
          <a:lstStyle/>
          <a:p>
            <a:pPr algn="ctr" rtl="0"/>
            <a:r>
              <a:rPr lang="pt-BR" dirty="0"/>
              <a:t>Sistema de cadastro e consulta</a:t>
            </a:r>
            <a:endParaRPr lang="en-US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494012" y="4634102"/>
            <a:ext cx="8229600" cy="1219200"/>
          </a:xfrm>
        </p:spPr>
        <p:txBody>
          <a:bodyPr rtlCol="0"/>
          <a:lstStyle/>
          <a:p>
            <a:pPr algn="ctr" rtl="0"/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Professor Leandro Motta (Nil)</a:t>
            </a:r>
          </a:p>
          <a:p>
            <a:pPr algn="ctr" rtl="0"/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CEP </a:t>
            </a:r>
            <a:r>
              <a:rPr lang="pt-BR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Brazópolis</a:t>
            </a:r>
            <a:endParaRPr lang="it-IT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81500E5-3D4C-40DC-B4EA-8BCB1369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4951668"/>
            <a:ext cx="1906332" cy="19063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39D2CE4-5325-42C0-BEF9-F68F3CA1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12" y="5054825"/>
            <a:ext cx="1828571" cy="18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9956" y="2636912"/>
            <a:ext cx="8928992" cy="108012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6000" dirty="0"/>
              <a:t>Como e onde  salvar os arquivos?</a:t>
            </a:r>
          </a:p>
        </p:txBody>
      </p:sp>
    </p:spTree>
    <p:extLst>
      <p:ext uri="{BB962C8B-B14F-4D97-AF65-F5344CB8AC3E}">
        <p14:creationId xmlns:p14="http://schemas.microsoft.com/office/powerpoint/2010/main" val="33135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14092" y="2564904"/>
            <a:ext cx="6552728" cy="1080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Iniciando o </a:t>
            </a:r>
            <a:r>
              <a:rPr lang="pt-BR" sz="6000" dirty="0" err="1"/>
              <a:t>Xampp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7258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0" y="620688"/>
            <a:ext cx="8115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0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692696"/>
            <a:ext cx="8077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692696"/>
            <a:ext cx="10546557" cy="44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804" y="1412776"/>
            <a:ext cx="11233248" cy="2808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Pronto, podemos começar o sistema!</a:t>
            </a:r>
          </a:p>
        </p:txBody>
      </p:sp>
      <p:pic>
        <p:nvPicPr>
          <p:cNvPr id="5122" name="Picture 2" descr="Resultado de imagem para 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3356992"/>
            <a:ext cx="5715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404664"/>
            <a:ext cx="1175988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C000"/>
                </a:solidFill>
              </a:rPr>
              <a:t>Index.php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88133" y="1916832"/>
            <a:ext cx="9612559" cy="476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		&lt;</a:t>
            </a:r>
            <a:r>
              <a:rPr lang="pt-BR" dirty="0" err="1"/>
              <a:t>title</a:t>
            </a:r>
            <a:r>
              <a:rPr lang="pt-BR" dirty="0"/>
              <a:t>&gt;Sistema de Cadastro Básico&lt;/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		&lt;meta </a:t>
            </a:r>
            <a:r>
              <a:rPr lang="pt-BR" dirty="0" err="1"/>
              <a:t>charset</a:t>
            </a:r>
            <a:r>
              <a:rPr lang="pt-BR" dirty="0"/>
              <a:t>="utf-8"/&gt;</a:t>
            </a:r>
          </a:p>
          <a:p>
            <a:pPr marL="0" indent="0">
              <a:buNone/>
            </a:pPr>
            <a:r>
              <a:rPr lang="pt-BR" dirty="0"/>
              <a:t>   		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/estilo.css"/&gt;</a:t>
            </a:r>
          </a:p>
          <a:p>
            <a:pPr marL="0" indent="0">
              <a:buNone/>
            </a:pPr>
            <a:r>
              <a:rPr lang="pt-BR" dirty="0"/>
              <a:t>    	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772" y="548680"/>
            <a:ext cx="11449272" cy="5831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buNone/>
            </a:pPr>
            <a:r>
              <a:rPr lang="pt-BR" dirty="0"/>
              <a:t>  			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			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="menu"&gt;</a:t>
            </a:r>
          </a:p>
          <a:p>
            <a:pPr marL="0" indent="0">
              <a:buNone/>
            </a:pPr>
            <a:r>
              <a:rPr lang="pt-BR" dirty="0"/>
              <a:t>  	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index.php</a:t>
            </a:r>
            <a:r>
              <a:rPr lang="pt-BR" dirty="0"/>
              <a:t>"&gt;&lt;li&gt;Cadastro&lt;/li&gt;&lt;/a&gt;</a:t>
            </a:r>
          </a:p>
          <a:p>
            <a:pPr marL="0" indent="0">
              <a:buNone/>
            </a:pPr>
            <a:r>
              <a:rPr lang="pt-BR" dirty="0"/>
              <a:t>  	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consultas.php</a:t>
            </a:r>
            <a:r>
              <a:rPr lang="pt-BR" dirty="0"/>
              <a:t>"&gt;&lt;li&gt;Consultas&lt;/li&gt;&lt;/a&gt;</a:t>
            </a:r>
          </a:p>
          <a:p>
            <a:pPr marL="0" indent="0">
              <a:buNone/>
            </a:pPr>
            <a:r>
              <a:rPr lang="pt-BR" dirty="0"/>
              <a:t>			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		&lt;/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51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4" y="980728"/>
            <a:ext cx="10035000" cy="561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	&lt;h1&gt;Cadastro de Usuários&lt;/h1&gt;</a:t>
            </a:r>
          </a:p>
          <a:p>
            <a:pPr marL="0" indent="0">
              <a:buNone/>
            </a:pPr>
            <a:r>
              <a:rPr lang="pt-BR" dirty="0"/>
              <a:t> 		&lt;</a:t>
            </a:r>
            <a:r>
              <a:rPr lang="pt-BR" dirty="0" err="1"/>
              <a:t>hr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="post" </a:t>
            </a:r>
            <a:r>
              <a:rPr lang="pt-BR" dirty="0" err="1"/>
              <a:t>action</a:t>
            </a:r>
            <a:r>
              <a:rPr lang="pt-BR" dirty="0"/>
              <a:t>="</a:t>
            </a:r>
            <a:r>
              <a:rPr lang="pt-BR" dirty="0" err="1"/>
              <a:t>processa.php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			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="Salvar"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			&lt;input </a:t>
            </a:r>
            <a:r>
              <a:rPr lang="pt-BR" dirty="0" err="1"/>
              <a:t>type</a:t>
            </a:r>
            <a:r>
              <a:rPr lang="pt-BR" dirty="0"/>
              <a:t>="reset" </a:t>
            </a:r>
            <a:r>
              <a:rPr lang="pt-BR" dirty="0" err="1"/>
              <a:t>value</a:t>
            </a:r>
            <a:r>
              <a:rPr lang="pt-BR" dirty="0"/>
              <a:t>="Limpar"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			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9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F1386-60A4-471D-AD6E-5F4A57D3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C000"/>
                </a:solidFill>
              </a:rPr>
              <a:t>PHP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BD103-DB7A-45FE-94CC-AFD6EF12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1" y="1904999"/>
            <a:ext cx="9170904" cy="411480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O PHP é uma linguagem de script open </a:t>
            </a:r>
            <a:r>
              <a:rPr lang="pt-BR" dirty="0" err="1"/>
              <a:t>source</a:t>
            </a:r>
            <a:r>
              <a:rPr lang="pt-BR" dirty="0"/>
              <a:t> de uso geral, muito utilizada, e especialmente adequada para o desenvolvimento web e que pode ser embutida dentro do HTML.</a:t>
            </a:r>
          </a:p>
          <a:p>
            <a:pPr marL="0" indent="0" algn="just">
              <a:buNone/>
            </a:pPr>
            <a:r>
              <a:rPr lang="pt-BR" dirty="0"/>
              <a:t>	Para entender como PHP funciona, temos que entender os dois termos abaixo:</a:t>
            </a:r>
          </a:p>
          <a:p>
            <a:pPr lvl="1" algn="just"/>
            <a:r>
              <a:rPr lang="pt-BR" i="1" dirty="0" err="1"/>
              <a:t>Client-side</a:t>
            </a:r>
            <a:endParaRPr lang="pt-BR" i="1" dirty="0"/>
          </a:p>
          <a:p>
            <a:pPr lvl="1" algn="just"/>
            <a:r>
              <a:rPr lang="pt-BR" i="1" dirty="0"/>
              <a:t>Server-</a:t>
            </a:r>
            <a:r>
              <a:rPr lang="pt-BR" i="1" dirty="0" err="1"/>
              <a:t>side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6552C0-9BE2-4D5E-84D1-E6386A2BE152}"/>
              </a:ext>
            </a:extLst>
          </p:cNvPr>
          <p:cNvSpPr/>
          <p:nvPr/>
        </p:nvSpPr>
        <p:spPr>
          <a:xfrm>
            <a:off x="4603656" y="6109402"/>
            <a:ext cx="29719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Prof. Leandro Motta – Nil</a:t>
            </a:r>
            <a:br>
              <a:rPr lang="pt-B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pt-BR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CEP - </a:t>
            </a:r>
            <a:r>
              <a:rPr lang="pt-BR" sz="2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Brazópolis</a:t>
            </a:r>
            <a:endParaRPr lang="pt-BR" sz="2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9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788" y="1052736"/>
            <a:ext cx="12241360" cy="648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Nome&lt;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 	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="nome" </a:t>
            </a:r>
            <a:r>
              <a:rPr lang="pt-BR" dirty="0" err="1"/>
              <a:t>class</a:t>
            </a:r>
            <a:r>
              <a:rPr lang="pt-BR" dirty="0"/>
              <a:t>="campo" </a:t>
            </a:r>
            <a:r>
              <a:rPr lang="pt-BR" dirty="0" err="1"/>
              <a:t>maxlength</a:t>
            </a:r>
            <a:r>
              <a:rPr lang="pt-BR" dirty="0"/>
              <a:t>="40" </a:t>
            </a:r>
            <a:r>
              <a:rPr lang="pt-BR" dirty="0" err="1"/>
              <a:t>required</a:t>
            </a:r>
            <a:r>
              <a:rPr lang="pt-BR" dirty="0"/>
              <a:t> </a:t>
            </a:r>
            <a:r>
              <a:rPr lang="pt-BR" dirty="0" err="1"/>
              <a:t>autofocus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Email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 	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="campo" </a:t>
            </a:r>
            <a:r>
              <a:rPr lang="pt-BR" dirty="0" err="1"/>
              <a:t>maxlength</a:t>
            </a:r>
            <a:r>
              <a:rPr lang="pt-BR" dirty="0"/>
              <a:t>="50" </a:t>
            </a:r>
            <a:r>
              <a:rPr lang="pt-BR" dirty="0" err="1"/>
              <a:t>required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	Profissão&lt;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 	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profissao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="campo" </a:t>
            </a:r>
            <a:r>
              <a:rPr lang="pt-BR" dirty="0" err="1"/>
              <a:t>maxlength</a:t>
            </a:r>
            <a:r>
              <a:rPr lang="pt-BR" dirty="0"/>
              <a:t>="40" </a:t>
            </a:r>
            <a:r>
              <a:rPr lang="pt-BR" dirty="0" err="1"/>
              <a:t>required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215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		&lt;/section&gt;</a:t>
            </a:r>
          </a:p>
          <a:p>
            <a:pPr marL="0" indent="0">
              <a:buNone/>
            </a:pPr>
            <a:r>
              <a:rPr lang="en-US" dirty="0"/>
              <a:t>  		&lt;/div&gt;</a:t>
            </a:r>
          </a:p>
          <a:p>
            <a:pPr marL="0" indent="0">
              <a:buNone/>
            </a:pPr>
            <a:r>
              <a:rPr lang="en-US" dirty="0"/>
              <a:t> 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95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estilo.css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*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0;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color: #</a:t>
            </a:r>
            <a:r>
              <a:rPr lang="pt-BR" dirty="0" err="1"/>
              <a:t>fff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1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1924" y="692696"/>
            <a:ext cx="9602952" cy="53991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body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background-color: #222;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</a:t>
            </a:r>
            <a:r>
              <a:rPr lang="pt-BR" dirty="0" err="1"/>
              <a:t>Verdana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font-size</a:t>
            </a:r>
            <a:r>
              <a:rPr lang="pt-BR" dirty="0"/>
              <a:t>: 100%;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.container{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auto;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1200px;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-top: 20px;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70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5900" y="260648"/>
            <a:ext cx="10801199" cy="684075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nav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300px;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500px;</a:t>
            </a:r>
          </a:p>
          <a:p>
            <a:pPr marL="0" indent="0">
              <a:buNone/>
            </a:pPr>
            <a:r>
              <a:rPr lang="pt-BR" dirty="0"/>
              <a:t>	background-color: #444;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box-</a:t>
            </a:r>
            <a:r>
              <a:rPr lang="pt-BR" dirty="0" err="1"/>
              <a:t>sizing</a:t>
            </a:r>
            <a:r>
              <a:rPr lang="pt-BR" dirty="0"/>
              <a:t>: </a:t>
            </a:r>
            <a:r>
              <a:rPr lang="pt-BR" dirty="0" err="1"/>
              <a:t>border</a:t>
            </a:r>
            <a:r>
              <a:rPr lang="pt-BR" dirty="0"/>
              <a:t>-box;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section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870px;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500px;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margin-left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: </a:t>
            </a:r>
            <a:r>
              <a:rPr lang="pt-BR" dirty="0" err="1"/>
              <a:t>left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background-color: #</a:t>
            </a:r>
            <a:r>
              <a:rPr lang="pt-BR" dirty="0" err="1"/>
              <a:t>fff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box-</a:t>
            </a:r>
            <a:r>
              <a:rPr lang="pt-BR" dirty="0" err="1"/>
              <a:t>sizing</a:t>
            </a:r>
            <a:r>
              <a:rPr lang="pt-BR" dirty="0"/>
              <a:t>: </a:t>
            </a:r>
            <a:r>
              <a:rPr lang="pt-BR" dirty="0" err="1"/>
              <a:t>border</a:t>
            </a:r>
            <a:r>
              <a:rPr lang="pt-BR" dirty="0"/>
              <a:t>-box;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padding-left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5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7908" y="332656"/>
            <a:ext cx="10585175" cy="67413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ul.menu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list-style-type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ul.menu</a:t>
            </a:r>
            <a:r>
              <a:rPr lang="pt-BR" dirty="0"/>
              <a:t> li{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250px;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50px;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line-height</a:t>
            </a:r>
            <a:r>
              <a:rPr lang="pt-BR" dirty="0"/>
              <a:t>: 50px;</a:t>
            </a:r>
          </a:p>
          <a:p>
            <a:pPr marL="0" indent="0">
              <a:buNone/>
            </a:pPr>
            <a:r>
              <a:rPr lang="pt-BR" dirty="0"/>
              <a:t>	background-color: #777;</a:t>
            </a:r>
          </a:p>
          <a:p>
            <a:pPr marL="0" indent="0">
              <a:buNone/>
            </a:pPr>
            <a:r>
              <a:rPr lang="pt-BR" dirty="0"/>
              <a:t>	color: #</a:t>
            </a:r>
            <a:r>
              <a:rPr lang="pt-BR" dirty="0" err="1"/>
              <a:t>fff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-top: 5px;</a:t>
            </a:r>
          </a:p>
          <a:p>
            <a:pPr marL="0" indent="0">
              <a:buNone/>
            </a:pPr>
            <a:r>
              <a:rPr lang="pt-BR" dirty="0"/>
              <a:t>	box-</a:t>
            </a:r>
            <a:r>
              <a:rPr lang="pt-BR" dirty="0" err="1"/>
              <a:t>sizing</a:t>
            </a:r>
            <a:r>
              <a:rPr lang="pt-BR" dirty="0"/>
              <a:t>: </a:t>
            </a:r>
            <a:r>
              <a:rPr lang="pt-BR" dirty="0" err="1"/>
              <a:t>border</a:t>
            </a:r>
            <a:r>
              <a:rPr lang="pt-BR" dirty="0"/>
              <a:t>-box;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padding-left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8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7908" y="26031"/>
            <a:ext cx="10441160" cy="67687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.</a:t>
            </a:r>
            <a:r>
              <a:rPr lang="pt-BR" dirty="0" err="1"/>
              <a:t>btn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100px;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30px;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</a:t>
            </a:r>
            <a:r>
              <a:rPr lang="pt-BR" dirty="0" err="1"/>
              <a:t>ddd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background-color: #2a578b;</a:t>
            </a:r>
          </a:p>
          <a:p>
            <a:pPr marL="0" indent="0">
              <a:buNone/>
            </a:pPr>
            <a:r>
              <a:rPr lang="pt-BR" dirty="0"/>
              <a:t>	color: #</a:t>
            </a:r>
            <a:r>
              <a:rPr lang="pt-BR" dirty="0" err="1"/>
              <a:t>fff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cursor: pointer;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.campo{</a:t>
            </a:r>
          </a:p>
          <a:p>
            <a:pPr marL="0" indent="0">
              <a:buNone/>
            </a:pPr>
            <a:r>
              <a:rPr lang="pt-BR" dirty="0"/>
              <a:t>	width:300px;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height</a:t>
            </a:r>
            <a:r>
              <a:rPr lang="pt-BR" dirty="0"/>
              <a:t>: 30px;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border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</a:t>
            </a:r>
            <a:r>
              <a:rPr lang="pt-BR" dirty="0" err="1"/>
              <a:t>ccc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-top: 5px;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margin-bottom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0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article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100%;</a:t>
            </a:r>
          </a:p>
          <a:p>
            <a:pPr marL="0" indent="0">
              <a:buNone/>
            </a:pPr>
            <a:r>
              <a:rPr lang="pt-BR" dirty="0"/>
              <a:t>	box-</a:t>
            </a:r>
            <a:r>
              <a:rPr lang="pt-BR" dirty="0" err="1"/>
              <a:t>sizing</a:t>
            </a:r>
            <a:r>
              <a:rPr lang="pt-BR" dirty="0"/>
              <a:t>: </a:t>
            </a:r>
            <a:r>
              <a:rPr lang="pt-BR" dirty="0" err="1"/>
              <a:t>border</a:t>
            </a:r>
            <a:r>
              <a:rPr lang="pt-BR" dirty="0"/>
              <a:t>-box;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10px;</a:t>
            </a:r>
          </a:p>
          <a:p>
            <a:pPr marL="0" indent="0">
              <a:buNone/>
            </a:pPr>
            <a:r>
              <a:rPr lang="pt-BR" dirty="0"/>
              <a:t>	background-color: #d6d5d5;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margin-bottom</a:t>
            </a:r>
            <a:r>
              <a:rPr lang="pt-BR" dirty="0"/>
              <a:t>: 5px;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943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804" y="1412776"/>
            <a:ext cx="11233248" cy="2808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Agora vamos criar nosso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926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Para acessar o PHPMYADMIN digite no seu navegador:</a:t>
            </a:r>
          </a:p>
          <a:p>
            <a:pPr marL="0" indent="0" algn="just">
              <a:buNone/>
            </a:pPr>
            <a:r>
              <a:rPr lang="pt-BR" sz="4000" b="1" dirty="0" err="1"/>
              <a:t>localhost</a:t>
            </a:r>
            <a:r>
              <a:rPr lang="pt-BR" sz="4000" b="1" dirty="0"/>
              <a:t>/</a:t>
            </a:r>
            <a:r>
              <a:rPr lang="pt-BR" sz="4000" b="1" dirty="0" err="1"/>
              <a:t>phpmyadmin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0396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server side e client 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1268760"/>
            <a:ext cx="913947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764704"/>
            <a:ext cx="10876805" cy="4524797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3718148" y="620688"/>
            <a:ext cx="360040" cy="5760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database if not exists </a:t>
            </a:r>
            <a:r>
              <a:rPr lang="en-US" dirty="0" err="1"/>
              <a:t>cadastro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default character set utf8</a:t>
            </a:r>
          </a:p>
          <a:p>
            <a:pPr marL="0" indent="0">
              <a:buNone/>
            </a:pPr>
            <a:r>
              <a:rPr lang="en-US" dirty="0"/>
              <a:t>default collate utf8_general_ci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5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52" y="764704"/>
            <a:ext cx="2781300" cy="5524500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0800000">
            <a:off x="5806380" y="2420888"/>
            <a:ext cx="792088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8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700808"/>
            <a:ext cx="11195398" cy="1507757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3430116" y="1556792"/>
            <a:ext cx="288032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9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exists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 err="1"/>
              <a:t>codigo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auto_increment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nome </a:t>
            </a:r>
            <a:r>
              <a:rPr lang="pt-BR" dirty="0" err="1"/>
              <a:t>varchar</a:t>
            </a:r>
            <a:r>
              <a:rPr lang="pt-BR" dirty="0"/>
              <a:t>(40)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(50)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unique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profissao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(40)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codigo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)default </a:t>
            </a:r>
            <a:r>
              <a:rPr lang="pt-BR" dirty="0" err="1"/>
              <a:t>charset</a:t>
            </a:r>
            <a:r>
              <a:rPr lang="pt-BR" dirty="0"/>
              <a:t>=utf8;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7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/>
              <a:t>Agora vamos criar uma conexão do nosso PHP com o banco de dados.</a:t>
            </a:r>
          </a:p>
          <a:p>
            <a:pPr marL="0" indent="0" algn="just">
              <a:buNone/>
            </a:pPr>
            <a:endParaRPr lang="pt-BR" sz="4000" b="1" dirty="0"/>
          </a:p>
          <a:p>
            <a:pPr marL="0" indent="0" algn="just">
              <a:buNone/>
            </a:pP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69119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C000"/>
                </a:solidFill>
              </a:rPr>
              <a:t>conexao.php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2413" y="1904999"/>
            <a:ext cx="10188623" cy="49083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hostname</a:t>
            </a:r>
            <a:r>
              <a:rPr lang="pt-BR" dirty="0"/>
              <a:t> = "</a:t>
            </a:r>
            <a:r>
              <a:rPr lang="pt-BR" dirty="0" err="1"/>
              <a:t>localhost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user</a:t>
            </a:r>
            <a:r>
              <a:rPr lang="pt-BR" dirty="0"/>
              <a:t> = "root";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password</a:t>
            </a:r>
            <a:r>
              <a:rPr lang="pt-BR" dirty="0"/>
              <a:t> = ""; 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database</a:t>
            </a:r>
            <a:r>
              <a:rPr lang="pt-BR" dirty="0"/>
              <a:t> = "cadastro"; 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conexao</a:t>
            </a:r>
            <a:r>
              <a:rPr lang="pt-BR" dirty="0"/>
              <a:t> = </a:t>
            </a:r>
            <a:r>
              <a:rPr lang="pt-BR" dirty="0" err="1"/>
              <a:t>mysqli_connect</a:t>
            </a:r>
            <a:r>
              <a:rPr lang="pt-BR" dirty="0"/>
              <a:t>($</a:t>
            </a:r>
            <a:r>
              <a:rPr lang="pt-BR" dirty="0" err="1"/>
              <a:t>hostname</a:t>
            </a:r>
            <a:r>
              <a:rPr lang="pt-BR" dirty="0"/>
              <a:t>,$</a:t>
            </a:r>
            <a:r>
              <a:rPr lang="pt-BR" dirty="0" err="1"/>
              <a:t>user</a:t>
            </a:r>
            <a:r>
              <a:rPr lang="pt-BR" dirty="0"/>
              <a:t>,$</a:t>
            </a:r>
            <a:r>
              <a:rPr lang="pt-BR" dirty="0" err="1"/>
              <a:t>password</a:t>
            </a:r>
            <a:r>
              <a:rPr lang="pt-BR" dirty="0"/>
              <a:t>,$</a:t>
            </a:r>
            <a:r>
              <a:rPr lang="pt-BR" dirty="0" err="1"/>
              <a:t>database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(!$</a:t>
            </a:r>
            <a:r>
              <a:rPr lang="pt-BR" dirty="0" err="1"/>
              <a:t>conexao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print</a:t>
            </a:r>
            <a:r>
              <a:rPr lang="pt-BR" dirty="0"/>
              <a:t> "Falha na conexão com o Banco de Dados";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491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C000"/>
                </a:solidFill>
              </a:rPr>
              <a:t>processa.php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include_once</a:t>
            </a:r>
            <a:r>
              <a:rPr lang="pt-BR" dirty="0"/>
              <a:t>("</a:t>
            </a:r>
            <a:r>
              <a:rPr lang="pt-BR" dirty="0" err="1"/>
              <a:t>conexao.php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/*fazendo isso é mesma coisa que pegar 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td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que tá digitado no 	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conexao.php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 colocar aqui*/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mysqli_close</a:t>
            </a:r>
            <a:r>
              <a:rPr lang="pt-BR" dirty="0"/>
              <a:t>($</a:t>
            </a:r>
            <a:r>
              <a:rPr lang="pt-BR" dirty="0" err="1"/>
              <a:t>conexao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//vou fechar a conexão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332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Vamos testar nossa conexão com o Banco de Dados: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Digite: </a:t>
            </a:r>
            <a:r>
              <a:rPr lang="pt-BR" dirty="0" err="1"/>
              <a:t>localhost</a:t>
            </a:r>
            <a:r>
              <a:rPr lang="pt-BR" dirty="0"/>
              <a:t>/cadastro/</a:t>
            </a:r>
            <a:r>
              <a:rPr lang="pt-BR" dirty="0" err="1"/>
              <a:t>processa.php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Agora vamos completar o arquivo </a:t>
            </a:r>
            <a:r>
              <a:rPr lang="pt-BR" dirty="0" err="1"/>
              <a:t>processa.php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6404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Então teremos que contratar um servidor para usar o PHP?</a:t>
            </a:r>
          </a:p>
        </p:txBody>
      </p:sp>
    </p:spTree>
    <p:extLst>
      <p:ext uri="{BB962C8B-B14F-4D97-AF65-F5344CB8AC3E}">
        <p14:creationId xmlns:p14="http://schemas.microsoft.com/office/powerpoint/2010/main" val="3261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828" y="188640"/>
            <a:ext cx="12169352" cy="7056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&lt;?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php</a:t>
            </a:r>
            <a:endParaRPr lang="pt-BR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include_once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("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conexao.php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pt-BR" dirty="0"/>
              <a:t>	$nome = $_POST['nome'];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email</a:t>
            </a:r>
            <a:r>
              <a:rPr lang="pt-BR" dirty="0"/>
              <a:t> = $_POST['</a:t>
            </a:r>
            <a:r>
              <a:rPr lang="pt-BR" dirty="0" err="1"/>
              <a:t>email</a:t>
            </a:r>
            <a:r>
              <a:rPr lang="pt-BR" dirty="0"/>
              <a:t>'];</a:t>
            </a:r>
          </a:p>
          <a:p>
            <a:pPr marL="0" indent="0">
              <a:buNone/>
            </a:pPr>
            <a:r>
              <a:rPr lang="pt-BR" dirty="0"/>
              <a:t>	$</a:t>
            </a:r>
            <a:r>
              <a:rPr lang="pt-BR" dirty="0" err="1"/>
              <a:t>profissao</a:t>
            </a:r>
            <a:r>
              <a:rPr lang="pt-BR" dirty="0"/>
              <a:t> = $_POST['</a:t>
            </a:r>
            <a:r>
              <a:rPr lang="pt-BR" dirty="0" err="1"/>
              <a:t>profissao</a:t>
            </a:r>
            <a:r>
              <a:rPr lang="pt-BR" dirty="0"/>
              <a:t>'];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sz="2200" dirty="0"/>
              <a:t>$</a:t>
            </a:r>
            <a:r>
              <a:rPr lang="pt-BR" sz="2200" dirty="0" err="1"/>
              <a:t>sql</a:t>
            </a:r>
            <a:r>
              <a:rPr lang="pt-BR" sz="2200" dirty="0"/>
              <a:t> = "</a:t>
            </a:r>
            <a:r>
              <a:rPr lang="pt-BR" sz="2200" dirty="0" err="1"/>
              <a:t>insert</a:t>
            </a:r>
            <a:r>
              <a:rPr lang="pt-BR" sz="2200" dirty="0"/>
              <a:t> </a:t>
            </a:r>
            <a:r>
              <a:rPr lang="pt-BR" sz="2200" dirty="0" err="1"/>
              <a:t>into</a:t>
            </a:r>
            <a:r>
              <a:rPr lang="pt-BR" sz="2200" dirty="0"/>
              <a:t> </a:t>
            </a:r>
            <a:r>
              <a:rPr lang="pt-BR" sz="2200" dirty="0" err="1"/>
              <a:t>usuarios</a:t>
            </a:r>
            <a:r>
              <a:rPr lang="pt-BR" sz="2200" dirty="0"/>
              <a:t> (</a:t>
            </a:r>
            <a:r>
              <a:rPr lang="pt-BR" sz="2200" dirty="0" err="1"/>
              <a:t>nome,email,profissao</a:t>
            </a:r>
            <a:r>
              <a:rPr lang="pt-BR" sz="2200" dirty="0"/>
              <a:t>) </a:t>
            </a:r>
            <a:r>
              <a:rPr lang="pt-BR" sz="2200" dirty="0" err="1"/>
              <a:t>values</a:t>
            </a:r>
            <a:r>
              <a:rPr lang="pt-BR" sz="2200" dirty="0"/>
              <a:t> ('$nome','$</a:t>
            </a:r>
            <a:r>
              <a:rPr lang="pt-BR" sz="2200" dirty="0" err="1"/>
              <a:t>email</a:t>
            </a:r>
            <a:r>
              <a:rPr lang="pt-BR" sz="2200" dirty="0"/>
              <a:t>','$</a:t>
            </a:r>
            <a:r>
              <a:rPr lang="pt-BR" sz="2200" dirty="0" err="1"/>
              <a:t>profissao</a:t>
            </a:r>
            <a:r>
              <a:rPr lang="pt-BR" sz="2200" dirty="0"/>
              <a:t>')";</a:t>
            </a:r>
          </a:p>
          <a:p>
            <a:pPr marL="0" indent="0">
              <a:buNone/>
            </a:pPr>
            <a:r>
              <a:rPr lang="pt-BR" sz="2200" dirty="0"/>
              <a:t>	$salvar = </a:t>
            </a:r>
            <a:r>
              <a:rPr lang="pt-BR" sz="2200" dirty="0" err="1"/>
              <a:t>mysqli_query</a:t>
            </a:r>
            <a:r>
              <a:rPr lang="pt-BR" sz="2200" dirty="0"/>
              <a:t>($</a:t>
            </a:r>
            <a:r>
              <a:rPr lang="pt-BR" sz="2200" dirty="0" err="1"/>
              <a:t>conexao</a:t>
            </a:r>
            <a:r>
              <a:rPr lang="pt-BR" sz="2200" dirty="0"/>
              <a:t>,$</a:t>
            </a:r>
            <a:r>
              <a:rPr lang="pt-BR" sz="2200" dirty="0" err="1"/>
              <a:t>sql</a:t>
            </a:r>
            <a:r>
              <a:rPr lang="pt-BR" sz="2200" dirty="0"/>
              <a:t>);</a:t>
            </a:r>
          </a:p>
          <a:p>
            <a:pPr marL="0" indent="0">
              <a:buNone/>
            </a:pPr>
            <a:r>
              <a:rPr lang="pt-BR" sz="2200" dirty="0"/>
              <a:t>	//essa variável que vai conter comandos que vai registrar no BD</a:t>
            </a:r>
          </a:p>
          <a:p>
            <a:pPr marL="0" indent="0">
              <a:buNone/>
            </a:pPr>
            <a:r>
              <a:rPr lang="pt-BR" sz="2200" dirty="0"/>
              <a:t>	$linhas = </a:t>
            </a:r>
            <a:r>
              <a:rPr lang="pt-BR" sz="2200" dirty="0" err="1"/>
              <a:t>mysqli_affected_rows</a:t>
            </a:r>
            <a:r>
              <a:rPr lang="pt-BR" sz="2200" dirty="0"/>
              <a:t>($</a:t>
            </a:r>
            <a:r>
              <a:rPr lang="pt-BR" sz="2200" dirty="0" err="1"/>
              <a:t>conexao</a:t>
            </a:r>
            <a:r>
              <a:rPr lang="pt-BR" sz="2200" dirty="0"/>
              <a:t>);</a:t>
            </a:r>
          </a:p>
          <a:p>
            <a:pPr marL="0" indent="0">
              <a:buNone/>
            </a:pPr>
            <a:r>
              <a:rPr lang="pt-BR" sz="2200" dirty="0"/>
              <a:t>	/*verificar se uma linha foi afetada no </a:t>
            </a:r>
            <a:r>
              <a:rPr lang="pt-BR" sz="2200" dirty="0" err="1"/>
              <a:t>mysql</a:t>
            </a:r>
            <a:r>
              <a:rPr lang="pt-BR" sz="2200" dirty="0"/>
              <a:t> */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mysqli_close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($</a:t>
            </a:r>
            <a:r>
              <a:rPr lang="pt-BR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conexao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?&gt;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58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884" y="1124744"/>
            <a:ext cx="10116615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		&lt;</a:t>
            </a:r>
            <a:r>
              <a:rPr lang="pt-BR" dirty="0" err="1"/>
              <a:t>title</a:t>
            </a:r>
            <a:r>
              <a:rPr lang="pt-BR" dirty="0"/>
              <a:t>&gt;Sistema de Cadastro Básico&lt;/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		&lt;meta </a:t>
            </a:r>
            <a:r>
              <a:rPr lang="pt-BR" dirty="0" err="1"/>
              <a:t>charset</a:t>
            </a:r>
            <a:r>
              <a:rPr lang="pt-BR" dirty="0"/>
              <a:t>="utf-8"/&gt;</a:t>
            </a:r>
          </a:p>
          <a:p>
            <a:pPr marL="0" indent="0">
              <a:buNone/>
            </a:pPr>
            <a:r>
              <a:rPr lang="pt-BR" dirty="0"/>
              <a:t>   		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/estilo.css"/&gt;</a:t>
            </a:r>
          </a:p>
          <a:p>
            <a:pPr marL="0" indent="0">
              <a:buNone/>
            </a:pPr>
            <a:r>
              <a:rPr lang="pt-BR" dirty="0"/>
              <a:t>  	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183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884" y="548680"/>
            <a:ext cx="9530944" cy="5687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buNone/>
            </a:pPr>
            <a:r>
              <a:rPr lang="pt-BR" dirty="0"/>
              <a:t>  		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		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="menu"&gt;</a:t>
            </a:r>
          </a:p>
          <a:p>
            <a:pPr marL="0" indent="0">
              <a:buNone/>
            </a:pPr>
            <a:r>
              <a:rPr lang="pt-BR" dirty="0"/>
              <a:t>  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index.php</a:t>
            </a:r>
            <a:r>
              <a:rPr lang="pt-BR" dirty="0"/>
              <a:t>"&gt;&lt;li&gt;Cadastro&lt;/li&gt;&lt;/a&gt;</a:t>
            </a:r>
          </a:p>
          <a:p>
            <a:pPr marL="0" indent="0">
              <a:buNone/>
            </a:pPr>
            <a:r>
              <a:rPr lang="pt-BR" dirty="0"/>
              <a:t>  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consultas.php</a:t>
            </a:r>
            <a:r>
              <a:rPr lang="pt-BR" dirty="0"/>
              <a:t>"&gt;&lt;li&gt;Consultas&lt;/li&gt;&lt;/a&gt;</a:t>
            </a:r>
          </a:p>
          <a:p>
            <a:pPr marL="0" indent="0">
              <a:buNone/>
            </a:pPr>
            <a:r>
              <a:rPr lang="pt-BR" dirty="0"/>
              <a:t>		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	&lt;/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	&lt;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		&lt;h1&gt;Confirmação de Cadastro&lt;/h1&gt;</a:t>
            </a:r>
          </a:p>
          <a:p>
            <a:pPr marL="0" indent="0">
              <a:buNone/>
            </a:pPr>
            <a:r>
              <a:rPr lang="pt-BR" dirty="0"/>
              <a:t> 			&lt;</a:t>
            </a:r>
            <a:r>
              <a:rPr lang="pt-BR" dirty="0" err="1"/>
              <a:t>hr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0159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7908" y="1124744"/>
            <a:ext cx="9134391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($linhas == 1){</a:t>
            </a:r>
          </a:p>
          <a:p>
            <a:pPr marL="0" indent="0">
              <a:buNone/>
            </a:pPr>
            <a:r>
              <a:rPr lang="pt-BR" dirty="0"/>
              <a:t> 		</a:t>
            </a:r>
            <a:r>
              <a:rPr lang="pt-BR" dirty="0" err="1"/>
              <a:t>print</a:t>
            </a:r>
            <a:r>
              <a:rPr lang="pt-BR" dirty="0"/>
              <a:t> "Cadastro efetuado com sucesso!";</a:t>
            </a:r>
          </a:p>
          <a:p>
            <a:pPr marL="0" indent="0">
              <a:buNone/>
            </a:pPr>
            <a:r>
              <a:rPr lang="pt-BR" dirty="0"/>
              <a:t> 	}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		</a:t>
            </a:r>
            <a:r>
              <a:rPr lang="pt-BR" dirty="0" err="1"/>
              <a:t>print</a:t>
            </a:r>
            <a:r>
              <a:rPr lang="pt-BR" dirty="0"/>
              <a:t> "Cadastro NÃO efetuado. &lt;</a:t>
            </a:r>
            <a:r>
              <a:rPr lang="pt-BR" dirty="0" err="1"/>
              <a:t>br</a:t>
            </a:r>
            <a:r>
              <a:rPr lang="pt-BR" dirty="0"/>
              <a:t>&gt; Já existe um usuário com este </a:t>
            </a:r>
            <a:r>
              <a:rPr lang="pt-BR" dirty="0" err="1"/>
              <a:t>email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/>
              <a:t>  	}</a:t>
            </a:r>
          </a:p>
          <a:p>
            <a:pPr marL="0" indent="0">
              <a:buNone/>
            </a:pPr>
            <a:r>
              <a:rPr lang="pt-BR" dirty="0"/>
              <a:t>  ?&gt;</a:t>
            </a:r>
          </a:p>
        </p:txBody>
      </p:sp>
    </p:spTree>
    <p:extLst>
      <p:ext uri="{BB962C8B-B14F-4D97-AF65-F5344CB8AC3E}">
        <p14:creationId xmlns:p14="http://schemas.microsoft.com/office/powerpoint/2010/main" val="17779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		&lt;/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460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C000"/>
                </a:solidFill>
              </a:rPr>
              <a:t>consulta.php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	</a:t>
            </a:r>
            <a:r>
              <a:rPr lang="pt-BR" dirty="0" err="1"/>
              <a:t>include_once</a:t>
            </a:r>
            <a:r>
              <a:rPr lang="pt-BR" dirty="0"/>
              <a:t>("</a:t>
            </a:r>
            <a:r>
              <a:rPr lang="pt-BR" dirty="0" err="1"/>
              <a:t>conexao.php</a:t>
            </a:r>
            <a:r>
              <a:rPr lang="pt-BR" dirty="0"/>
              <a:t>");</a:t>
            </a:r>
          </a:p>
          <a:p>
            <a:pPr marL="0" indent="0">
              <a:buNone/>
            </a:pPr>
            <a:r>
              <a:rPr lang="pt-BR" dirty="0"/>
              <a:t>  	$filtro = </a:t>
            </a:r>
            <a:r>
              <a:rPr lang="pt-BR" dirty="0" err="1"/>
              <a:t>isset</a:t>
            </a:r>
            <a:r>
              <a:rPr lang="pt-BR" dirty="0"/>
              <a:t>($_GET['filtro'])?$_GET['filtro']:"";</a:t>
            </a:r>
          </a:p>
          <a:p>
            <a:pPr marL="0" indent="0">
              <a:buNone/>
            </a:pPr>
            <a:r>
              <a:rPr lang="pt-BR" dirty="0"/>
              <a:t>	  $</a:t>
            </a:r>
            <a:r>
              <a:rPr lang="pt-BR" dirty="0" err="1"/>
              <a:t>sql</a:t>
            </a:r>
            <a:r>
              <a:rPr lang="pt-BR" dirty="0"/>
              <a:t> = "</a:t>
            </a:r>
            <a:r>
              <a:rPr lang="pt-BR" dirty="0" err="1"/>
              <a:t>select</a:t>
            </a:r>
            <a:r>
              <a:rPr lang="pt-BR" dirty="0"/>
              <a:t> *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profissao</a:t>
            </a:r>
            <a:r>
              <a:rPr lang="pt-BR" dirty="0"/>
              <a:t> </a:t>
            </a:r>
            <a:r>
              <a:rPr lang="pt-BR" dirty="0" err="1"/>
              <a:t>like</a:t>
            </a:r>
            <a:r>
              <a:rPr lang="pt-BR" dirty="0"/>
              <a:t> '%$filtro%'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nome";//selecionando todos os campos de </a:t>
            </a:r>
            <a:r>
              <a:rPr lang="pt-BR" dirty="0" err="1"/>
              <a:t>usuarios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	$consulta = </a:t>
            </a:r>
            <a:r>
              <a:rPr lang="pt-BR" dirty="0" err="1"/>
              <a:t>mysqli_query</a:t>
            </a:r>
            <a:r>
              <a:rPr lang="pt-BR" dirty="0"/>
              <a:t>($</a:t>
            </a:r>
            <a:r>
              <a:rPr lang="pt-BR" dirty="0" err="1"/>
              <a:t>conexao</a:t>
            </a:r>
            <a:r>
              <a:rPr lang="pt-BR" dirty="0"/>
              <a:t>,$</a:t>
            </a:r>
            <a:r>
              <a:rPr lang="pt-BR" dirty="0" err="1"/>
              <a:t>sql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	$registros = </a:t>
            </a:r>
            <a:r>
              <a:rPr lang="pt-BR" dirty="0" err="1"/>
              <a:t>mysqli_num_rows</a:t>
            </a:r>
            <a:r>
              <a:rPr lang="pt-BR" dirty="0"/>
              <a:t>($consulta);</a:t>
            </a:r>
          </a:p>
          <a:p>
            <a:pPr marL="0" indent="0">
              <a:buNone/>
            </a:pPr>
            <a:r>
              <a:rPr lang="pt-BR" dirty="0"/>
              <a:t>  	//mostrar quantos registros existem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59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868" y="764704"/>
            <a:ext cx="10513167" cy="62646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&lt;!</a:t>
            </a:r>
            <a:r>
              <a:rPr lang="pt-BR" dirty="0" err="1"/>
              <a:t>doctype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</a:t>
            </a:r>
          </a:p>
          <a:p>
            <a:pPr marL="0" indent="0" algn="just">
              <a:buNone/>
            </a:pPr>
            <a:r>
              <a:rPr lang="pt-BR" dirty="0"/>
              <a:t>  	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/>
              <a:t>   		&lt;</a:t>
            </a:r>
            <a:r>
              <a:rPr lang="pt-BR" dirty="0" err="1"/>
              <a:t>title</a:t>
            </a:r>
            <a:r>
              <a:rPr lang="pt-BR" dirty="0"/>
              <a:t>&gt;Sistema de Cadastro Básico&lt;/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 algn="just">
              <a:buNone/>
            </a:pPr>
            <a:r>
              <a:rPr lang="pt-BR" dirty="0"/>
              <a:t>   		&lt;meta </a:t>
            </a:r>
            <a:r>
              <a:rPr lang="pt-BR" dirty="0" err="1"/>
              <a:t>charset</a:t>
            </a:r>
            <a:r>
              <a:rPr lang="pt-BR" dirty="0"/>
              <a:t>="utf-8"/&gt;</a:t>
            </a:r>
          </a:p>
          <a:p>
            <a:pPr marL="0" indent="0" algn="just">
              <a:buNone/>
            </a:pPr>
            <a:r>
              <a:rPr lang="pt-BR" dirty="0"/>
              <a:t>   		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/estilo.css"/&gt;</a:t>
            </a:r>
          </a:p>
          <a:p>
            <a:pPr marL="0" indent="0" algn="just">
              <a:buNone/>
            </a:pPr>
            <a:r>
              <a:rPr lang="pt-BR" dirty="0"/>
              <a:t>    	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8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85900" y="1124744"/>
            <a:ext cx="10116615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="container"&gt;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			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="menu"&gt;</a:t>
            </a:r>
          </a:p>
          <a:p>
            <a:pPr marL="0" indent="0">
              <a:buNone/>
            </a:pPr>
            <a:r>
              <a:rPr lang="pt-BR" dirty="0"/>
              <a:t> 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index.php</a:t>
            </a:r>
            <a:r>
              <a:rPr lang="pt-BR" dirty="0"/>
              <a:t>"&gt;&lt;li&gt;Cadastro&lt;/li&gt;&lt;/a&gt;</a:t>
            </a:r>
          </a:p>
          <a:p>
            <a:pPr marL="0" indent="0">
              <a:buNone/>
            </a:pPr>
            <a:r>
              <a:rPr lang="pt-BR" dirty="0"/>
              <a:t>				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consultas.php</a:t>
            </a:r>
            <a:r>
              <a:rPr lang="pt-BR" dirty="0"/>
              <a:t>"&gt;&lt;li&gt;Consultas&lt;/li&gt;&lt;/a&gt;</a:t>
            </a:r>
          </a:p>
          <a:p>
            <a:pPr marL="0" indent="0">
              <a:buNone/>
            </a:pPr>
            <a:r>
              <a:rPr lang="pt-BR" dirty="0"/>
              <a:t>			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&lt;/</a:t>
            </a:r>
            <a:r>
              <a:rPr lang="pt-BR" dirty="0" err="1"/>
              <a:t>nav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70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9836" y="332656"/>
            <a:ext cx="1044116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&lt;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	&lt;h1&gt;Consultas&lt;/h1&gt;</a:t>
            </a:r>
          </a:p>
          <a:p>
            <a:pPr marL="0" indent="0">
              <a:buNone/>
            </a:pPr>
            <a:r>
              <a:rPr lang="pt-BR" dirty="0"/>
              <a:t>		&lt;</a:t>
            </a:r>
            <a:r>
              <a:rPr lang="pt-BR" dirty="0" err="1"/>
              <a:t>hr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</a:t>
            </a:r>
          </a:p>
          <a:p>
            <a:pPr marL="0" indent="0">
              <a:buNone/>
            </a:pPr>
            <a:r>
              <a:rPr lang="pt-BR" dirty="0"/>
              <a:t>	          	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get</a:t>
            </a:r>
            <a:r>
              <a:rPr lang="pt-BR" dirty="0"/>
              <a:t>" </a:t>
            </a:r>
            <a:r>
              <a:rPr lang="pt-BR" dirty="0" err="1"/>
              <a:t>action</a:t>
            </a:r>
            <a:r>
              <a:rPr lang="pt-BR" dirty="0"/>
              <a:t>=""&gt;</a:t>
            </a:r>
          </a:p>
          <a:p>
            <a:pPr marL="0" indent="0">
              <a:buNone/>
            </a:pPr>
            <a:r>
              <a:rPr lang="pt-BR" dirty="0"/>
              <a:t>            			Filtrar por profissão: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="filtro" </a:t>
            </a:r>
            <a:r>
              <a:rPr lang="pt-BR" dirty="0" err="1"/>
              <a:t>class</a:t>
            </a:r>
            <a:r>
              <a:rPr lang="pt-BR" dirty="0"/>
              <a:t>="campo" </a:t>
            </a:r>
            <a:r>
              <a:rPr lang="pt-BR" dirty="0" err="1"/>
              <a:t>required</a:t>
            </a:r>
            <a:r>
              <a:rPr lang="pt-BR" dirty="0"/>
              <a:t> </a:t>
            </a:r>
            <a:r>
              <a:rPr lang="pt-BR" dirty="0" err="1"/>
              <a:t>autofocus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      			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="Pesquisar"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btn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        		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008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756" y="620689"/>
            <a:ext cx="11881319" cy="5399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&lt;?</a:t>
            </a:r>
            <a:r>
              <a:rPr lang="pt-BR" dirty="0" err="1"/>
              <a:t>php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</a:t>
            </a:r>
            <a:r>
              <a:rPr lang="pt-BR" dirty="0"/>
              <a:t> "Resultado da pesquisa com a palavra 	&lt;</a:t>
            </a:r>
            <a:r>
              <a:rPr lang="pt-BR" dirty="0" err="1"/>
              <a:t>strong</a:t>
            </a:r>
            <a:r>
              <a:rPr lang="pt-BR" dirty="0"/>
              <a:t>&gt;$filtro&lt;/</a:t>
            </a:r>
            <a:r>
              <a:rPr lang="pt-BR" dirty="0" err="1"/>
              <a:t>strong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/&gt;";</a:t>
            </a:r>
          </a:p>
          <a:p>
            <a:pPr marL="0" indent="0">
              <a:buNone/>
            </a:pPr>
            <a:r>
              <a:rPr lang="pt-BR" dirty="0"/>
              <a:t>            	</a:t>
            </a:r>
            <a:r>
              <a:rPr lang="pt-BR" dirty="0" err="1"/>
              <a:t>print</a:t>
            </a:r>
            <a:r>
              <a:rPr lang="pt-BR" dirty="0"/>
              <a:t> "$registros </a:t>
            </a:r>
            <a:r>
              <a:rPr lang="pt-BR" dirty="0" err="1"/>
              <a:t>registros</a:t>
            </a:r>
            <a:r>
              <a:rPr lang="pt-BR" dirty="0"/>
              <a:t> encontrados.";</a:t>
            </a:r>
          </a:p>
          <a:p>
            <a:pPr marL="0" indent="0">
              <a:buNone/>
            </a:pPr>
            <a:r>
              <a:rPr lang="pt-BR" dirty="0"/>
              <a:t>            	</a:t>
            </a:r>
            <a:r>
              <a:rPr lang="pt-BR" dirty="0" err="1"/>
              <a:t>print</a:t>
            </a:r>
            <a:r>
              <a:rPr lang="pt-BR" dirty="0"/>
              <a:t> "&lt;</a:t>
            </a:r>
            <a:r>
              <a:rPr lang="pt-BR" dirty="0" err="1"/>
              <a:t>br</a:t>
            </a:r>
            <a:r>
              <a:rPr lang="pt-BR" dirty="0"/>
              <a:t>/&gt;&lt;</a:t>
            </a:r>
            <a:r>
              <a:rPr lang="pt-BR" dirty="0" err="1"/>
              <a:t>br</a:t>
            </a:r>
            <a:r>
              <a:rPr lang="pt-BR" dirty="0"/>
              <a:t>/&gt;";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($</a:t>
            </a:r>
            <a:r>
              <a:rPr lang="pt-BR" dirty="0" err="1"/>
              <a:t>exibirRegistros</a:t>
            </a:r>
            <a:r>
              <a:rPr lang="pt-BR" dirty="0"/>
              <a:t> = </a:t>
            </a:r>
            <a:r>
              <a:rPr lang="pt-BR" dirty="0" err="1"/>
              <a:t>mysqli_fetch_array</a:t>
            </a:r>
            <a:r>
              <a:rPr lang="pt-BR" dirty="0"/>
              <a:t>($consulta)){</a:t>
            </a:r>
          </a:p>
          <a:p>
            <a:pPr marL="0" indent="0">
              <a:buNone/>
            </a:pPr>
            <a:r>
              <a:rPr lang="pt-BR" dirty="0"/>
              <a:t>              		//</a:t>
            </a:r>
            <a:r>
              <a:rPr lang="pt-BR" dirty="0" err="1"/>
              <a:t>fetch_array</a:t>
            </a:r>
            <a:r>
              <a:rPr lang="pt-BR" dirty="0"/>
              <a:t> </a:t>
            </a:r>
            <a:r>
              <a:rPr lang="pt-BR" dirty="0" err="1"/>
              <a:t>array</a:t>
            </a:r>
            <a:r>
              <a:rPr lang="pt-BR" dirty="0"/>
              <a:t> cria um </a:t>
            </a:r>
            <a:r>
              <a:rPr lang="pt-BR" dirty="0" err="1"/>
              <a:t>indice</a:t>
            </a:r>
            <a:r>
              <a:rPr lang="pt-BR" dirty="0"/>
              <a:t> começando por zero</a:t>
            </a:r>
          </a:p>
          <a:p>
            <a:pPr marL="0" indent="0">
              <a:buNone/>
            </a:pPr>
            <a:r>
              <a:rPr lang="pt-BR" dirty="0"/>
              <a:t>                	$</a:t>
            </a:r>
            <a:r>
              <a:rPr lang="pt-BR" dirty="0" err="1"/>
              <a:t>codigo</a:t>
            </a:r>
            <a:r>
              <a:rPr lang="pt-BR" dirty="0"/>
              <a:t> =  $</a:t>
            </a:r>
            <a:r>
              <a:rPr lang="pt-BR" dirty="0" err="1"/>
              <a:t>exibirRegistros</a:t>
            </a:r>
            <a:r>
              <a:rPr lang="pt-BR" dirty="0"/>
              <a:t>[0];</a:t>
            </a:r>
          </a:p>
          <a:p>
            <a:pPr marL="0" indent="0">
              <a:buNone/>
            </a:pPr>
            <a:r>
              <a:rPr lang="pt-BR" dirty="0"/>
              <a:t>                	$nome = $</a:t>
            </a:r>
            <a:r>
              <a:rPr lang="pt-BR" dirty="0" err="1"/>
              <a:t>exibirRegistros</a:t>
            </a:r>
            <a:r>
              <a:rPr lang="pt-BR" dirty="0"/>
              <a:t>[1];</a:t>
            </a:r>
          </a:p>
          <a:p>
            <a:pPr marL="0" indent="0">
              <a:buNone/>
            </a:pPr>
            <a:r>
              <a:rPr lang="pt-BR" dirty="0"/>
              <a:t>                	$</a:t>
            </a:r>
            <a:r>
              <a:rPr lang="pt-BR" dirty="0" err="1"/>
              <a:t>email</a:t>
            </a:r>
            <a:r>
              <a:rPr lang="pt-BR" dirty="0"/>
              <a:t> = $</a:t>
            </a:r>
            <a:r>
              <a:rPr lang="pt-BR" dirty="0" err="1"/>
              <a:t>exibirRegistros</a:t>
            </a:r>
            <a:r>
              <a:rPr lang="pt-BR" dirty="0"/>
              <a:t>[2];</a:t>
            </a:r>
          </a:p>
          <a:p>
            <a:pPr marL="0" indent="0">
              <a:buNone/>
            </a:pPr>
            <a:r>
              <a:rPr lang="pt-BR" dirty="0"/>
              <a:t>                	$profissão = $</a:t>
            </a:r>
            <a:r>
              <a:rPr lang="pt-BR" dirty="0" err="1"/>
              <a:t>exibirRegistros</a:t>
            </a:r>
            <a:r>
              <a:rPr lang="pt-BR" dirty="0"/>
              <a:t>[3];</a:t>
            </a:r>
          </a:p>
        </p:txBody>
      </p:sp>
    </p:spTree>
    <p:extLst>
      <p:ext uri="{BB962C8B-B14F-4D97-AF65-F5344CB8AC3E}">
        <p14:creationId xmlns:p14="http://schemas.microsoft.com/office/powerpoint/2010/main" val="24590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nÃ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052736"/>
            <a:ext cx="6144395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9876" y="404664"/>
            <a:ext cx="9818976" cy="575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print</a:t>
            </a:r>
            <a:r>
              <a:rPr lang="pt-BR" dirty="0"/>
              <a:t> "&lt;</a:t>
            </a:r>
            <a:r>
              <a:rPr lang="pt-BR" dirty="0" err="1"/>
              <a:t>article</a:t>
            </a:r>
            <a:r>
              <a:rPr lang="pt-BR" dirty="0"/>
              <a:t>&gt;";</a:t>
            </a:r>
          </a:p>
          <a:p>
            <a:pPr marL="0" indent="0">
              <a:buNone/>
            </a:pPr>
            <a:r>
              <a:rPr lang="pt-BR" dirty="0"/>
              <a:t>               		</a:t>
            </a:r>
            <a:r>
              <a:rPr lang="pt-BR" dirty="0" err="1"/>
              <a:t>print</a:t>
            </a:r>
            <a:r>
              <a:rPr lang="pt-BR" dirty="0"/>
              <a:t> "$</a:t>
            </a:r>
            <a:r>
              <a:rPr lang="pt-BR" dirty="0" err="1"/>
              <a:t>codigo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/&gt;";</a:t>
            </a:r>
          </a:p>
          <a:p>
            <a:pPr marL="0" indent="0">
              <a:buNone/>
            </a:pPr>
            <a:r>
              <a:rPr lang="pt-BR" dirty="0"/>
              <a:t>               		</a:t>
            </a:r>
            <a:r>
              <a:rPr lang="pt-BR" dirty="0" err="1"/>
              <a:t>print</a:t>
            </a:r>
            <a:r>
              <a:rPr lang="pt-BR" dirty="0"/>
              <a:t> "$nome&lt;</a:t>
            </a:r>
            <a:r>
              <a:rPr lang="pt-BR" dirty="0" err="1"/>
              <a:t>br</a:t>
            </a:r>
            <a:r>
              <a:rPr lang="pt-BR" dirty="0"/>
              <a:t>/&gt;";</a:t>
            </a:r>
          </a:p>
          <a:p>
            <a:pPr marL="0" indent="0">
              <a:buNone/>
            </a:pPr>
            <a:r>
              <a:rPr lang="pt-BR" dirty="0"/>
              <a:t>                	</a:t>
            </a:r>
            <a:r>
              <a:rPr lang="pt-BR" dirty="0" err="1"/>
              <a:t>print</a:t>
            </a:r>
            <a:r>
              <a:rPr lang="pt-BR" dirty="0"/>
              <a:t> "$</a:t>
            </a:r>
            <a:r>
              <a:rPr lang="pt-BR" dirty="0" err="1"/>
              <a:t>email</a:t>
            </a:r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/&gt;";</a:t>
            </a:r>
          </a:p>
          <a:p>
            <a:pPr marL="0" indent="0">
              <a:buNone/>
            </a:pPr>
            <a:r>
              <a:rPr lang="pt-BR" dirty="0"/>
              <a:t>               	 	</a:t>
            </a:r>
            <a:r>
              <a:rPr lang="pt-BR" dirty="0" err="1"/>
              <a:t>print</a:t>
            </a:r>
            <a:r>
              <a:rPr lang="pt-BR" dirty="0"/>
              <a:t> "$profissão";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print</a:t>
            </a:r>
            <a:r>
              <a:rPr lang="pt-BR" dirty="0"/>
              <a:t> "&lt;/</a:t>
            </a:r>
            <a:r>
              <a:rPr lang="pt-BR" dirty="0" err="1"/>
              <a:t>article</a:t>
            </a:r>
            <a:r>
              <a:rPr lang="pt-BR" dirty="0"/>
              <a:t>&gt;";</a:t>
            </a:r>
          </a:p>
          <a:p>
            <a:pPr marL="0" indent="0">
              <a:buNone/>
            </a:pPr>
            <a:r>
              <a:rPr lang="pt-BR" dirty="0"/>
              <a:t>            }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mysqli_close</a:t>
            </a:r>
            <a:r>
              <a:rPr lang="pt-BR" dirty="0"/>
              <a:t>($</a:t>
            </a:r>
            <a:r>
              <a:rPr lang="pt-BR" dirty="0" err="1"/>
              <a:t>conexao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074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7908" y="1268760"/>
            <a:ext cx="9134391" cy="4114801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			&lt;/</a:t>
            </a:r>
            <a:r>
              <a:rPr lang="pt-BR" dirty="0" err="1"/>
              <a:t>section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		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	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410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1804" y="404664"/>
            <a:ext cx="11233248" cy="2808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Que tal estudar um pouco e acrescentar as opções alterar e excluir?</a:t>
            </a:r>
          </a:p>
        </p:txBody>
      </p:sp>
      <p:pic>
        <p:nvPicPr>
          <p:cNvPr id="1026" name="Picture 2" descr="Resultado de imagem para pensa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4" y="2636912"/>
            <a:ext cx="223000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8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4172" y="2564904"/>
            <a:ext cx="4248472" cy="1008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4444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9916" y="620688"/>
            <a:ext cx="9134391" cy="25321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6000" dirty="0"/>
              <a:t>Instalar programas que simulam um servidor em seu PC.</a:t>
            </a:r>
          </a:p>
        </p:txBody>
      </p:sp>
      <p:pic>
        <p:nvPicPr>
          <p:cNvPr id="4098" name="Picture 2" descr="Resultado de imagem para xam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327394"/>
            <a:ext cx="955504" cy="12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w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3545044"/>
            <a:ext cx="2338437" cy="99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easyph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410" y="5157192"/>
            <a:ext cx="1623683" cy="162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57908" y="764704"/>
            <a:ext cx="9674960" cy="547112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pt-BR" dirty="0"/>
              <a:t>O </a:t>
            </a:r>
            <a:r>
              <a:rPr lang="pt-BR" dirty="0" err="1"/>
              <a:t>wamp</a:t>
            </a:r>
            <a:r>
              <a:rPr lang="pt-BR" dirty="0"/>
              <a:t>, </a:t>
            </a:r>
            <a:r>
              <a:rPr lang="pt-BR" dirty="0" err="1"/>
              <a:t>zwamp</a:t>
            </a:r>
            <a:r>
              <a:rPr lang="pt-BR" dirty="0"/>
              <a:t>, </a:t>
            </a:r>
            <a:r>
              <a:rPr lang="pt-BR" dirty="0" err="1"/>
              <a:t>xampp</a:t>
            </a:r>
            <a:r>
              <a:rPr lang="pt-BR" dirty="0"/>
              <a:t> e </a:t>
            </a:r>
            <a:r>
              <a:rPr lang="pt-BR" dirty="0" err="1"/>
              <a:t>easyphp</a:t>
            </a:r>
            <a:r>
              <a:rPr lang="pt-BR" dirty="0"/>
              <a:t> </a:t>
            </a:r>
            <a:r>
              <a:rPr lang="pt-BR" b="1" dirty="0"/>
              <a:t>não são "servidores"</a:t>
            </a:r>
            <a:r>
              <a:rPr lang="pt-BR" dirty="0"/>
              <a:t> são pacotes de instalação com uma série de programas que incluem:</a:t>
            </a:r>
          </a:p>
          <a:p>
            <a:pPr algn="just" fontAlgn="base"/>
            <a:r>
              <a:rPr lang="pt-BR" dirty="0"/>
              <a:t>apache (servidor HTTP)</a:t>
            </a:r>
          </a:p>
          <a:p>
            <a:pPr algn="just" fontAlgn="base"/>
            <a:r>
              <a:rPr lang="pt-BR" dirty="0" err="1"/>
              <a:t>mysql</a:t>
            </a:r>
            <a:r>
              <a:rPr lang="pt-BR" dirty="0"/>
              <a:t> (servidor de banco de dados que roda em uma porta separada e apenas acompanha mas não está ligado diretamente)</a:t>
            </a:r>
          </a:p>
          <a:p>
            <a:pPr algn="just" fontAlgn="base"/>
            <a:r>
              <a:rPr lang="pt-BR" dirty="0" err="1"/>
              <a:t>php</a:t>
            </a:r>
            <a:r>
              <a:rPr lang="pt-BR" dirty="0"/>
              <a:t> (linguagem dinâmica que rodará junto ao servidor HTTP por apache2handler ou </a:t>
            </a:r>
            <a:r>
              <a:rPr lang="pt-BR" dirty="0" err="1"/>
              <a:t>fastcgi</a:t>
            </a:r>
            <a:r>
              <a:rPr lang="pt-BR" dirty="0"/>
              <a:t>)</a:t>
            </a:r>
          </a:p>
          <a:p>
            <a:pPr marL="0" indent="0" algn="just" fontAlgn="base">
              <a:buNone/>
            </a:pPr>
            <a:r>
              <a:rPr lang="pt-BR" dirty="0"/>
              <a:t>Então eles são pacotes que pré-instalam apache, </a:t>
            </a:r>
            <a:r>
              <a:rPr lang="pt-BR" dirty="0" err="1"/>
              <a:t>mysql</a:t>
            </a:r>
            <a:r>
              <a:rPr lang="pt-BR" dirty="0"/>
              <a:t> e </a:t>
            </a:r>
            <a:r>
              <a:rPr lang="pt-BR" dirty="0" err="1"/>
              <a:t>php</a:t>
            </a:r>
            <a:r>
              <a:rPr lang="pt-BR" dirty="0"/>
              <a:t> e geralmente acompanham de um "</a:t>
            </a:r>
            <a:r>
              <a:rPr lang="pt-BR" dirty="0" err="1"/>
              <a:t>dashboard</a:t>
            </a:r>
            <a:r>
              <a:rPr lang="pt-BR" dirty="0"/>
              <a:t>" pra Desktop que controla todos os 3, alguns deles instalam mais que </a:t>
            </a:r>
            <a:r>
              <a:rPr lang="pt-BR" dirty="0" err="1"/>
              <a:t>php</a:t>
            </a:r>
            <a:r>
              <a:rPr lang="pt-BR" dirty="0"/>
              <a:t>, apache e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4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34172" y="1916832"/>
            <a:ext cx="5832648" cy="11521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Qual usaremos?</a:t>
            </a:r>
          </a:p>
        </p:txBody>
      </p:sp>
      <p:pic>
        <p:nvPicPr>
          <p:cNvPr id="4" name="Picture 2" descr="Resultado de imagem para xam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068960"/>
            <a:ext cx="1240137" cy="15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únel Azul Digita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" id="{C42FDE2E-404E-4317-A1DC-9EE8DB9D7D23}" vid="{0CBDB723-F3A8-461D-91B6-BF24A4E45E7C}"/>
    </a:ext>
  </a:extLst>
</a:theme>
</file>

<file path=ppt/theme/theme2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túnel azul digital (widescreen)</Template>
  <TotalTime>0</TotalTime>
  <Words>304</Words>
  <Application>Microsoft Office PowerPoint</Application>
  <PresentationFormat>Personalizar</PresentationFormat>
  <Paragraphs>266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5" baseType="lpstr">
      <vt:lpstr>Arial</vt:lpstr>
      <vt:lpstr>Corbel</vt:lpstr>
      <vt:lpstr>Túnel Azul Digital 16X9</vt:lpstr>
      <vt:lpstr>Sistema de cadastro e consulta</vt:lpstr>
      <vt:lpstr>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Index.php</vt:lpstr>
      <vt:lpstr>Apresentação do PowerPoint</vt:lpstr>
      <vt:lpstr>Apresentação do PowerPoint</vt:lpstr>
      <vt:lpstr>Apresentação do PowerPoint</vt:lpstr>
      <vt:lpstr>Apresentação do PowerPoint</vt:lpstr>
      <vt:lpstr>estilo.css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conexao.php</vt:lpstr>
      <vt:lpstr>processa.php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consulta.php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2018-03-15T17:31:43Z</dcterms:created>
  <dcterms:modified xsi:type="dcterms:W3CDTF">2018-05-17T21:50:40Z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