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68" r:id="rId10"/>
    <p:sldId id="259" r:id="rId11"/>
    <p:sldId id="269" r:id="rId12"/>
    <p:sldId id="270" r:id="rId13"/>
    <p:sldId id="260" r:id="rId14"/>
    <p:sldId id="293" r:id="rId15"/>
    <p:sldId id="294" r:id="rId16"/>
    <p:sldId id="261" r:id="rId17"/>
    <p:sldId id="295" r:id="rId18"/>
    <p:sldId id="296" r:id="rId19"/>
    <p:sldId id="297" r:id="rId20"/>
    <p:sldId id="262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04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763705"/>
            <a:ext cx="6972300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Variables en Angular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2954676"/>
            <a:ext cx="7477601" cy="2778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Descubre todo sobre las variables en Angular y cómo utilizarlas eficientemente en tus proyectos. Este plan de formación te llevará a través de diferentes módulos, cada uno enfocado en aspectos específicos de las variables en Angular. Aprenderás la sintaxis básica, cómo utilizar variables junto con directivas, interpolación, two-way binding y compartir datos entre componentes utilizando servicios. ¡Empecemos!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6008393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015957"/>
            <a:ext cx="340162" cy="33766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99686" y="6013829"/>
            <a:ext cx="2346960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Pablo Guevara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581697"/>
            <a:ext cx="101498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3: Variables y Interpolación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144310" y="2783659"/>
            <a:ext cx="44410" cy="3803732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6" name="Shape 3"/>
          <p:cNvSpPr/>
          <p:nvPr/>
        </p:nvSpPr>
        <p:spPr>
          <a:xfrm>
            <a:off x="1416427" y="3216401"/>
            <a:ext cx="777597" cy="44084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7" name="Shape 4"/>
          <p:cNvSpPr/>
          <p:nvPr/>
        </p:nvSpPr>
        <p:spPr>
          <a:xfrm>
            <a:off x="916484" y="299036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0196" y="3023461"/>
            <a:ext cx="1524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388513" y="3004196"/>
            <a:ext cx="35433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Interpolación en Angular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388513" y="3560976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Aprende sobre la interpolación en Angular y cómo utilizar variables para mostrar datos dinámicos en la plantilla.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416427" y="5228536"/>
            <a:ext cx="777597" cy="44084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12" name="Shape 9"/>
          <p:cNvSpPr/>
          <p:nvPr/>
        </p:nvSpPr>
        <p:spPr>
          <a:xfrm>
            <a:off x="916484" y="500250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3526" y="5035595"/>
            <a:ext cx="2057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388513" y="5016331"/>
            <a:ext cx="24460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Ejercicio Práctico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88513" y="5573110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un componente llamado "interpolacion-demo" y define variables como "nombre" y "edad". Utiliza la interpolación para mostrar un mensaje personalizado en la plantilla.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EEB4308-F1F3-4B49-98F2-4716D01CB057}"/>
              </a:ext>
            </a:extLst>
          </p:cNvPr>
          <p:cNvSpPr txBox="1"/>
          <p:nvPr/>
        </p:nvSpPr>
        <p:spPr>
          <a:xfrm>
            <a:off x="1095269" y="725549"/>
            <a:ext cx="117867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Interpolación en Angular:</a:t>
            </a:r>
          </a:p>
          <a:p>
            <a:endParaRPr lang="es-ES"/>
          </a:p>
          <a:p>
            <a:r>
              <a:rPr lang="es-ES"/>
              <a:t>La interpolación en Angular es una forma de mostrar datos dinámicos en la plantilla del componente. Se realiza utilizando dobles llaves "{{ }}" y colocando dentro el nombre de la variable que queremos mostrar. Cuando Angular renderiza la plantilla, reemplaza las llaves dobles con el valor actual de la variable correspondiente.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A1F52F-8A3C-4D17-BF4A-89A49058F53A}"/>
              </a:ext>
            </a:extLst>
          </p:cNvPr>
          <p:cNvSpPr txBox="1"/>
          <p:nvPr/>
        </p:nvSpPr>
        <p:spPr>
          <a:xfrm>
            <a:off x="1185706" y="255351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ng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interpolacion</a:t>
            </a:r>
            <a:r>
              <a:rPr lang="es-ES" dirty="0"/>
              <a:t>-demo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5DBB1F-AB27-4BA0-A841-4A6626826B60}"/>
              </a:ext>
            </a:extLst>
          </p:cNvPr>
          <p:cNvSpPr txBox="1"/>
          <p:nvPr/>
        </p:nvSpPr>
        <p:spPr>
          <a:xfrm>
            <a:off x="1185706" y="3369105"/>
            <a:ext cx="7315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import</a:t>
            </a:r>
            <a:r>
              <a:rPr lang="es-ES" dirty="0"/>
              <a:t> { </a:t>
            </a:r>
            <a:r>
              <a:rPr lang="es-ES" dirty="0" err="1"/>
              <a:t>Component</a:t>
            </a:r>
            <a:r>
              <a:rPr lang="es-ES" dirty="0"/>
              <a:t> } </a:t>
            </a:r>
            <a:r>
              <a:rPr lang="es-ES" dirty="0" err="1"/>
              <a:t>from</a:t>
            </a:r>
            <a:r>
              <a:rPr lang="es-ES" dirty="0"/>
              <a:t> '@angular/</a:t>
            </a:r>
            <a:r>
              <a:rPr lang="es-ES" dirty="0" err="1"/>
              <a:t>core</a:t>
            </a:r>
            <a:r>
              <a:rPr lang="es-ES" dirty="0"/>
              <a:t>';</a:t>
            </a:r>
          </a:p>
          <a:p>
            <a:endParaRPr lang="es-ES" dirty="0"/>
          </a:p>
          <a:p>
            <a:r>
              <a:rPr lang="es-ES" dirty="0"/>
              <a:t>@Component({</a:t>
            </a:r>
          </a:p>
          <a:p>
            <a:r>
              <a:rPr lang="es-ES" dirty="0"/>
              <a:t>  selector: 'app-</a:t>
            </a:r>
            <a:r>
              <a:rPr lang="es-ES" dirty="0" err="1"/>
              <a:t>interpolacion</a:t>
            </a:r>
            <a:r>
              <a:rPr lang="es-ES" dirty="0"/>
              <a:t>-demo',</a:t>
            </a:r>
          </a:p>
          <a:p>
            <a:r>
              <a:rPr lang="es-ES" dirty="0"/>
              <a:t>  </a:t>
            </a:r>
            <a:r>
              <a:rPr lang="es-ES" dirty="0" err="1"/>
              <a:t>templateUrl</a:t>
            </a:r>
            <a:r>
              <a:rPr lang="es-ES" dirty="0"/>
              <a:t>: './interpolacion-demo.component.html',</a:t>
            </a:r>
          </a:p>
          <a:p>
            <a:r>
              <a:rPr lang="es-ES" dirty="0"/>
              <a:t>  </a:t>
            </a:r>
            <a:r>
              <a:rPr lang="es-ES" dirty="0" err="1"/>
              <a:t>styleUrls</a:t>
            </a:r>
            <a:r>
              <a:rPr lang="es-ES" dirty="0"/>
              <a:t>: ['./interpolacion-demo.component.css']</a:t>
            </a:r>
          </a:p>
          <a:p>
            <a:r>
              <a:rPr lang="es-ES" dirty="0"/>
              <a:t>})</a:t>
            </a:r>
          </a:p>
          <a:p>
            <a:r>
              <a:rPr lang="es-ES" dirty="0" err="1"/>
              <a:t>export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InterpolacionDemoComponent</a:t>
            </a:r>
            <a:r>
              <a:rPr lang="es-ES" dirty="0"/>
              <a:t> {</a:t>
            </a:r>
          </a:p>
          <a:p>
            <a:r>
              <a:rPr lang="es-ES" dirty="0"/>
              <a:t>  nombre: </a:t>
            </a:r>
            <a:r>
              <a:rPr lang="es-ES" dirty="0" err="1"/>
              <a:t>string</a:t>
            </a:r>
            <a:r>
              <a:rPr lang="es-ES" dirty="0"/>
              <a:t> = '</a:t>
            </a:r>
            <a:r>
              <a:rPr lang="es-ES" dirty="0" err="1"/>
              <a:t>TuNombre</a:t>
            </a:r>
            <a:r>
              <a:rPr lang="es-ES" dirty="0"/>
              <a:t>'; // Reemplaza '</a:t>
            </a:r>
            <a:r>
              <a:rPr lang="es-ES" dirty="0" err="1"/>
              <a:t>TuNombre</a:t>
            </a:r>
            <a:r>
              <a:rPr lang="es-ES" dirty="0"/>
              <a:t>' con tu nombre</a:t>
            </a:r>
          </a:p>
          <a:p>
            <a:r>
              <a:rPr lang="es-ES" dirty="0"/>
              <a:t>  edad: </a:t>
            </a:r>
            <a:r>
              <a:rPr lang="es-ES" dirty="0" err="1"/>
              <a:t>number</a:t>
            </a:r>
            <a:r>
              <a:rPr lang="es-ES" dirty="0"/>
              <a:t> = 30; // Reemplaza '30' con tu edad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28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B521BFD-D0A3-4838-B5BA-3561C88970AC}"/>
              </a:ext>
            </a:extLst>
          </p:cNvPr>
          <p:cNvSpPr txBox="1"/>
          <p:nvPr/>
        </p:nvSpPr>
        <p:spPr>
          <a:xfrm>
            <a:off x="1115366" y="755694"/>
            <a:ext cx="120982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Utilizar interpolación en la plantilla.</a:t>
            </a:r>
          </a:p>
          <a:p>
            <a:endParaRPr lang="es-ES" dirty="0"/>
          </a:p>
          <a:p>
            <a:r>
              <a:rPr lang="es-ES" dirty="0"/>
              <a:t>Abre el archivo "interpolacion-demo.component.html" que también se encuentra en la carpeta "</a:t>
            </a:r>
            <a:r>
              <a:rPr lang="es-ES" dirty="0" err="1"/>
              <a:t>interpolacion</a:t>
            </a:r>
            <a:r>
              <a:rPr lang="es-ES" dirty="0"/>
              <a:t>-demo".</a:t>
            </a:r>
          </a:p>
          <a:p>
            <a:endParaRPr lang="es-ES" dirty="0"/>
          </a:p>
          <a:p>
            <a:r>
              <a:rPr lang="es-ES" dirty="0"/>
              <a:t>Dentro de la plantilla del componente, utiliza interpolación para mostrar el mensaje: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A2E02B-F67E-49F2-A3B0-E029D606B9F8}"/>
              </a:ext>
            </a:extLst>
          </p:cNvPr>
          <p:cNvSpPr txBox="1"/>
          <p:nvPr/>
        </p:nvSpPr>
        <p:spPr>
          <a:xfrm>
            <a:off x="1115366" y="266404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&lt;h1&gt;Hola, {{ nombre }}. Tienes {{ edad }} años.&lt;/h1&gt;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DC60B3-74F1-4C2D-8F0C-1EBAFD44896F}"/>
              </a:ext>
            </a:extLst>
          </p:cNvPr>
          <p:cNvSpPr txBox="1"/>
          <p:nvPr/>
        </p:nvSpPr>
        <p:spPr>
          <a:xfrm>
            <a:off x="1115365" y="3464392"/>
            <a:ext cx="116661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Mostrar el componente en la aplicación principal.</a:t>
            </a:r>
          </a:p>
          <a:p>
            <a:endParaRPr lang="es-ES" dirty="0"/>
          </a:p>
          <a:p>
            <a:r>
              <a:rPr lang="es-ES" dirty="0"/>
              <a:t>Para ver el resultado, asegúrate de que el componente "</a:t>
            </a:r>
            <a:r>
              <a:rPr lang="es-ES" dirty="0" err="1"/>
              <a:t>interpolacion</a:t>
            </a:r>
            <a:r>
              <a:rPr lang="es-ES" dirty="0"/>
              <a:t>-demo" se muestre en la aplicación principal. Para ello, abre el archivo "app.component.html" y agrega el siguiente código: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7D939E-C140-4019-8B5E-3B9D357CAD75}"/>
              </a:ext>
            </a:extLst>
          </p:cNvPr>
          <p:cNvSpPr txBox="1"/>
          <p:nvPr/>
        </p:nvSpPr>
        <p:spPr>
          <a:xfrm>
            <a:off x="1115366" y="5015356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&lt;app-</a:t>
            </a:r>
            <a:r>
              <a:rPr lang="es-ES" dirty="0" err="1"/>
              <a:t>interpolacion</a:t>
            </a:r>
            <a:r>
              <a:rPr lang="es-ES" dirty="0"/>
              <a:t>-demo&gt;&lt;/app-</a:t>
            </a:r>
            <a:r>
              <a:rPr lang="es-ES" dirty="0" err="1"/>
              <a:t>interpolacion</a:t>
            </a:r>
            <a:r>
              <a:rPr lang="es-ES" dirty="0"/>
              <a:t>-demo&gt;</a:t>
            </a:r>
          </a:p>
        </p:txBody>
      </p:sp>
    </p:spTree>
    <p:extLst>
      <p:ext uri="{BB962C8B-B14F-4D97-AF65-F5344CB8AC3E}">
        <p14:creationId xmlns:p14="http://schemas.microsoft.com/office/powerpoint/2010/main" val="363323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140505"/>
            <a:ext cx="112699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4: Variables y Two-way Binding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4685525"/>
            <a:ext cx="12964001" cy="44084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6" name="Shape 3"/>
          <p:cNvSpPr/>
          <p:nvPr/>
        </p:nvSpPr>
        <p:spPr>
          <a:xfrm>
            <a:off x="5095220" y="4685525"/>
            <a:ext cx="44410" cy="771880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7" name="Shape 4"/>
          <p:cNvSpPr/>
          <p:nvPr/>
        </p:nvSpPr>
        <p:spPr>
          <a:xfrm>
            <a:off x="4867513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041225" y="4470543"/>
            <a:ext cx="1524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875365" y="5678060"/>
            <a:ext cx="24841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Two-way Binding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055370" y="6234839"/>
            <a:ext cx="812423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Aprende sobre el Two-way Binding en Angular y cómo utilizar variables para sincronizar datos entre componentes y plantillas.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490650" y="3913646"/>
            <a:ext cx="44410" cy="771880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12" name="Shape 9"/>
          <p:cNvSpPr/>
          <p:nvPr/>
        </p:nvSpPr>
        <p:spPr>
          <a:xfrm>
            <a:off x="9262943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09986" y="4470543"/>
            <a:ext cx="2057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289846" y="2342467"/>
            <a:ext cx="24460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Ejercicio Práctico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5450681" y="2899246"/>
            <a:ext cx="8124349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dos componentes: "padre" e "hijo". Utiliza el Two-way Binding para sincronizar el valor de una variable entre ambos componentes.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E612CF-350B-4B98-8074-8B8FB115746B}"/>
              </a:ext>
            </a:extLst>
          </p:cNvPr>
          <p:cNvSpPr txBox="1"/>
          <p:nvPr/>
        </p:nvSpPr>
        <p:spPr>
          <a:xfrm>
            <a:off x="1488558" y="905240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// </a:t>
            </a:r>
            <a:r>
              <a:rPr lang="es-ES" dirty="0" err="1"/>
              <a:t>child.component.ts</a:t>
            </a:r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{ </a:t>
            </a:r>
            <a:r>
              <a:rPr lang="es-ES" dirty="0" err="1"/>
              <a:t>Component</a:t>
            </a:r>
            <a:r>
              <a:rPr lang="es-ES" dirty="0"/>
              <a:t>, Input, Output, </a:t>
            </a:r>
            <a:r>
              <a:rPr lang="es-ES" dirty="0" err="1"/>
              <a:t>EventEmitter</a:t>
            </a:r>
            <a:r>
              <a:rPr lang="es-ES" dirty="0"/>
              <a:t> } </a:t>
            </a:r>
            <a:r>
              <a:rPr lang="es-ES" dirty="0" err="1"/>
              <a:t>from</a:t>
            </a:r>
            <a:r>
              <a:rPr lang="es-ES" dirty="0"/>
              <a:t> '@angular/</a:t>
            </a:r>
            <a:r>
              <a:rPr lang="es-ES" dirty="0" err="1"/>
              <a:t>core</a:t>
            </a:r>
            <a:r>
              <a:rPr lang="es-ES" dirty="0"/>
              <a:t>';</a:t>
            </a:r>
          </a:p>
          <a:p>
            <a:endParaRPr lang="es-ES" dirty="0"/>
          </a:p>
          <a:p>
            <a:r>
              <a:rPr lang="es-ES" dirty="0"/>
              <a:t>@Component({</a:t>
            </a:r>
          </a:p>
          <a:p>
            <a:r>
              <a:rPr lang="es-ES" dirty="0"/>
              <a:t>  selector: 'app-</a:t>
            </a:r>
            <a:r>
              <a:rPr lang="es-ES" dirty="0" err="1"/>
              <a:t>child</a:t>
            </a:r>
            <a:r>
              <a:rPr lang="es-ES" dirty="0"/>
              <a:t>',</a:t>
            </a:r>
          </a:p>
          <a:p>
            <a:r>
              <a:rPr lang="es-ES" dirty="0"/>
              <a:t>  </a:t>
            </a:r>
            <a:r>
              <a:rPr lang="es-ES" dirty="0" err="1"/>
              <a:t>template</a:t>
            </a:r>
            <a:r>
              <a:rPr lang="es-ES" dirty="0"/>
              <a:t>: `</a:t>
            </a:r>
          </a:p>
          <a:p>
            <a:r>
              <a:rPr lang="es-ES" dirty="0"/>
              <a:t>    &lt;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&lt;p&gt;</a:t>
            </a: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: {{ </a:t>
            </a:r>
            <a:r>
              <a:rPr lang="es-ES" dirty="0" err="1"/>
              <a:t>message</a:t>
            </a:r>
            <a:r>
              <a:rPr lang="es-ES" dirty="0"/>
              <a:t> }}&lt;/p&gt;</a:t>
            </a:r>
          </a:p>
          <a:p>
            <a:r>
              <a:rPr lang="es-ES" dirty="0"/>
              <a:t>      &lt;</a:t>
            </a:r>
            <a:r>
              <a:rPr lang="es-ES" dirty="0" err="1"/>
              <a:t>button</a:t>
            </a:r>
            <a:r>
              <a:rPr lang="es-ES" dirty="0"/>
              <a:t> (</a:t>
            </a:r>
            <a:r>
              <a:rPr lang="es-ES" dirty="0" err="1"/>
              <a:t>click</a:t>
            </a:r>
            <a:r>
              <a:rPr lang="es-ES" dirty="0"/>
              <a:t>)="</a:t>
            </a:r>
            <a:r>
              <a:rPr lang="es-ES" dirty="0" err="1"/>
              <a:t>notifyParent</a:t>
            </a:r>
            <a:r>
              <a:rPr lang="es-ES" dirty="0"/>
              <a:t>()"&gt;</a:t>
            </a:r>
            <a:r>
              <a:rPr lang="es-ES" dirty="0" err="1"/>
              <a:t>Notify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&lt;/</a:t>
            </a:r>
            <a:r>
              <a:rPr lang="es-ES" dirty="0" err="1"/>
              <a:t>button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`,</a:t>
            </a:r>
          </a:p>
          <a:p>
            <a:r>
              <a:rPr lang="es-ES" dirty="0"/>
              <a:t>})</a:t>
            </a:r>
          </a:p>
          <a:p>
            <a:r>
              <a:rPr lang="es-ES" dirty="0" err="1"/>
              <a:t>export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ChildComponent</a:t>
            </a:r>
            <a:r>
              <a:rPr lang="es-ES" dirty="0"/>
              <a:t> {</a:t>
            </a:r>
          </a:p>
          <a:p>
            <a:r>
              <a:rPr lang="es-ES" dirty="0"/>
              <a:t>  @Input() </a:t>
            </a:r>
            <a:r>
              <a:rPr lang="es-ES" dirty="0" err="1"/>
              <a:t>message</a:t>
            </a:r>
            <a:r>
              <a:rPr lang="es-ES" dirty="0"/>
              <a:t>: </a:t>
            </a:r>
            <a:r>
              <a:rPr lang="es-ES" dirty="0" err="1"/>
              <a:t>string</a:t>
            </a:r>
            <a:r>
              <a:rPr lang="es-ES" dirty="0"/>
              <a:t>;</a:t>
            </a:r>
          </a:p>
          <a:p>
            <a:r>
              <a:rPr lang="es-ES" dirty="0"/>
              <a:t>  @Output() </a:t>
            </a:r>
            <a:r>
              <a:rPr lang="es-ES" dirty="0" err="1"/>
              <a:t>actionEvent</a:t>
            </a:r>
            <a:r>
              <a:rPr lang="es-ES" dirty="0"/>
              <a:t> = new </a:t>
            </a:r>
            <a:r>
              <a:rPr lang="es-ES" dirty="0" err="1"/>
              <a:t>EventEmitter</a:t>
            </a:r>
            <a:r>
              <a:rPr lang="es-ES" dirty="0"/>
              <a:t>&lt;</a:t>
            </a:r>
            <a:r>
              <a:rPr lang="es-ES" dirty="0" err="1"/>
              <a:t>void</a:t>
            </a:r>
            <a:r>
              <a:rPr lang="es-ES" dirty="0"/>
              <a:t>&gt;();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notifyParent</a:t>
            </a:r>
            <a:r>
              <a:rPr lang="es-ES" dirty="0"/>
              <a:t>() {</a:t>
            </a:r>
          </a:p>
          <a:p>
            <a:r>
              <a:rPr lang="es-ES" dirty="0"/>
              <a:t>    </a:t>
            </a:r>
            <a:r>
              <a:rPr lang="es-ES" dirty="0" err="1"/>
              <a:t>this.actionEvent.emit</a:t>
            </a:r>
            <a:r>
              <a:rPr lang="es-ES" dirty="0"/>
              <a:t>();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48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93042A4-6DE2-4CE6-9D45-193553C689CC}"/>
              </a:ext>
            </a:extLst>
          </p:cNvPr>
          <p:cNvSpPr txBox="1"/>
          <p:nvPr/>
        </p:nvSpPr>
        <p:spPr>
          <a:xfrm>
            <a:off x="2222205" y="1160145"/>
            <a:ext cx="7315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// </a:t>
            </a:r>
            <a:r>
              <a:rPr lang="es-ES" dirty="0" err="1"/>
              <a:t>parent.component.ts</a:t>
            </a:r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{ </a:t>
            </a:r>
            <a:r>
              <a:rPr lang="es-ES" dirty="0" err="1"/>
              <a:t>Component</a:t>
            </a:r>
            <a:r>
              <a:rPr lang="es-ES" dirty="0"/>
              <a:t> } </a:t>
            </a:r>
            <a:r>
              <a:rPr lang="es-ES" dirty="0" err="1"/>
              <a:t>from</a:t>
            </a:r>
            <a:r>
              <a:rPr lang="es-ES" dirty="0"/>
              <a:t> '@angular/</a:t>
            </a:r>
            <a:r>
              <a:rPr lang="es-ES" dirty="0" err="1"/>
              <a:t>core</a:t>
            </a:r>
            <a:r>
              <a:rPr lang="es-ES" dirty="0"/>
              <a:t>';</a:t>
            </a:r>
          </a:p>
          <a:p>
            <a:endParaRPr lang="es-ES" dirty="0"/>
          </a:p>
          <a:p>
            <a:r>
              <a:rPr lang="es-ES" dirty="0"/>
              <a:t>@Component({</a:t>
            </a:r>
          </a:p>
          <a:p>
            <a:r>
              <a:rPr lang="es-ES" dirty="0"/>
              <a:t>  selector: 'app-</a:t>
            </a:r>
            <a:r>
              <a:rPr lang="es-ES" dirty="0" err="1"/>
              <a:t>parent</a:t>
            </a:r>
            <a:r>
              <a:rPr lang="es-ES" dirty="0"/>
              <a:t>',</a:t>
            </a:r>
          </a:p>
          <a:p>
            <a:r>
              <a:rPr lang="es-ES" dirty="0"/>
              <a:t>  </a:t>
            </a:r>
            <a:r>
              <a:rPr lang="es-ES" dirty="0" err="1"/>
              <a:t>template</a:t>
            </a:r>
            <a:r>
              <a:rPr lang="es-ES" dirty="0"/>
              <a:t>: `</a:t>
            </a:r>
          </a:p>
          <a:p>
            <a:r>
              <a:rPr lang="es-ES" dirty="0"/>
              <a:t>    &lt;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    &lt;app-</a:t>
            </a:r>
            <a:r>
              <a:rPr lang="es-ES" dirty="0" err="1"/>
              <a:t>child</a:t>
            </a:r>
            <a:r>
              <a:rPr lang="es-ES" dirty="0"/>
              <a:t> [</a:t>
            </a:r>
            <a:r>
              <a:rPr lang="es-ES" dirty="0" err="1"/>
              <a:t>message</a:t>
            </a:r>
            <a:r>
              <a:rPr lang="es-ES" dirty="0"/>
              <a:t>]="</a:t>
            </a:r>
            <a:r>
              <a:rPr lang="es-ES" dirty="0" err="1"/>
              <a:t>parentMessage</a:t>
            </a:r>
            <a:r>
              <a:rPr lang="es-ES" dirty="0"/>
              <a:t>" (</a:t>
            </a:r>
            <a:r>
              <a:rPr lang="es-ES" dirty="0" err="1"/>
              <a:t>actionEvent</a:t>
            </a:r>
            <a:r>
              <a:rPr lang="es-ES" dirty="0"/>
              <a:t>)="</a:t>
            </a:r>
            <a:r>
              <a:rPr lang="es-ES" dirty="0" err="1"/>
              <a:t>onChildAction</a:t>
            </a:r>
            <a:r>
              <a:rPr lang="es-ES" dirty="0"/>
              <a:t>()"&gt;&lt;/app-</a:t>
            </a:r>
            <a:r>
              <a:rPr lang="es-ES" dirty="0" err="1"/>
              <a:t>child</a:t>
            </a:r>
            <a:r>
              <a:rPr lang="es-ES" dirty="0"/>
              <a:t>&gt;</a:t>
            </a:r>
          </a:p>
          <a:p>
            <a:r>
              <a:rPr lang="es-ES" dirty="0"/>
              <a:t>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  `,</a:t>
            </a:r>
          </a:p>
          <a:p>
            <a:r>
              <a:rPr lang="es-ES" dirty="0"/>
              <a:t>})</a:t>
            </a:r>
          </a:p>
          <a:p>
            <a:r>
              <a:rPr lang="es-ES" dirty="0" err="1"/>
              <a:t>export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ParentComponent</a:t>
            </a:r>
            <a:r>
              <a:rPr lang="es-ES" dirty="0"/>
              <a:t> {</a:t>
            </a:r>
          </a:p>
          <a:p>
            <a:r>
              <a:rPr lang="es-ES" dirty="0"/>
              <a:t>  </a:t>
            </a:r>
            <a:r>
              <a:rPr lang="es-ES" dirty="0" err="1"/>
              <a:t>parentMessage</a:t>
            </a:r>
            <a:r>
              <a:rPr lang="es-ES" dirty="0"/>
              <a:t> =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Parent</a:t>
            </a:r>
            <a:r>
              <a:rPr lang="es-ES" dirty="0"/>
              <a:t>!";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onChildAction</a:t>
            </a:r>
            <a:r>
              <a:rPr lang="es-ES" dirty="0"/>
              <a:t>() {</a:t>
            </a:r>
          </a:p>
          <a:p>
            <a:r>
              <a:rPr lang="es-ES" dirty="0"/>
              <a:t>    console.log("Child </a:t>
            </a:r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performed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!");</a:t>
            </a:r>
          </a:p>
          <a:p>
            <a:r>
              <a:rPr lang="es-ES" dirty="0"/>
              <a:t>    // Aquí puedes realizar alguna acción en el componente padre en respuesta al evento del componente hijo.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38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396853"/>
            <a:ext cx="88239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5: Variables y Servicios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144310" y="2598815"/>
            <a:ext cx="44410" cy="4173421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6" name="Shape 3"/>
          <p:cNvSpPr/>
          <p:nvPr/>
        </p:nvSpPr>
        <p:spPr>
          <a:xfrm>
            <a:off x="1416427" y="3031557"/>
            <a:ext cx="777597" cy="44084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7" name="Shape 4"/>
          <p:cNvSpPr/>
          <p:nvPr/>
        </p:nvSpPr>
        <p:spPr>
          <a:xfrm>
            <a:off x="916484" y="280552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0196" y="2838616"/>
            <a:ext cx="1524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388513" y="2819352"/>
            <a:ext cx="58597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Compartiendo Datos entre Componentes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388513" y="3376131"/>
            <a:ext cx="11408688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Aprende cómo compartir datos entre componentes utilizando un servicio y variables en Angular.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416427" y="5016508"/>
            <a:ext cx="777597" cy="44084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12" name="Shape 9"/>
          <p:cNvSpPr/>
          <p:nvPr/>
        </p:nvSpPr>
        <p:spPr>
          <a:xfrm>
            <a:off x="916484" y="479047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3526" y="4823568"/>
            <a:ext cx="2057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2388513" y="4804303"/>
            <a:ext cx="24460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Ejercicio Práctico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88513" y="5361082"/>
            <a:ext cx="1140868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un servicio llamado "datos-compartidos" que contenga una variable "contador" inicializada en 0. Crea dos componentes: "contador-padre" y "contador-hijo" para incrementar y decrementar el valor del "contador". Utiliza el servicio "datos-compartidos" para compartir la variable entre ambos componentes.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C9E15FD-FDEE-4CA4-B8B0-138E8CEA8703}"/>
              </a:ext>
            </a:extLst>
          </p:cNvPr>
          <p:cNvSpPr txBox="1"/>
          <p:nvPr/>
        </p:nvSpPr>
        <p:spPr>
          <a:xfrm>
            <a:off x="1079500" y="728703"/>
            <a:ext cx="12357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Servicios en Angular:</a:t>
            </a:r>
          </a:p>
          <a:p>
            <a:endParaRPr lang="es-ES" dirty="0"/>
          </a:p>
          <a:p>
            <a:r>
              <a:rPr lang="es-ES" dirty="0"/>
              <a:t>Los servicios en Angular son una forma de compartir datos, lógica de negocio y funcionalidades entre diferentes componentes. Los servicios son clases decoradas con el decorador @Injectable() y se utilizan para separar la lógica específica del componente de las operaciones que no están directamente relacionadas con la presentación. Los servicios permiten mantener un estado compartido y una comunicación entre componentes de forma más eficiente y organizada.</a:t>
            </a:r>
          </a:p>
          <a:p>
            <a:endParaRPr lang="es-ES" dirty="0"/>
          </a:p>
          <a:p>
            <a:r>
              <a:rPr lang="es-ES" dirty="0"/>
              <a:t>Descripción del Ejercicio Práctico:</a:t>
            </a:r>
          </a:p>
          <a:p>
            <a:endParaRPr lang="es-ES" dirty="0"/>
          </a:p>
          <a:p>
            <a:r>
              <a:rPr lang="es-ES" dirty="0"/>
              <a:t>El ejercicio práctico propuesto tiene como objetivo demostrar cómo se puede compartir y actualizar datos entre dos componentes utilizando un servicio en Angular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1A6F0E-403C-4E98-B045-97EABE0573B8}"/>
              </a:ext>
            </a:extLst>
          </p:cNvPr>
          <p:cNvSpPr txBox="1"/>
          <p:nvPr/>
        </p:nvSpPr>
        <p:spPr>
          <a:xfrm>
            <a:off x="1079500" y="4933861"/>
            <a:ext cx="42545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generate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service</a:t>
            </a:r>
            <a:r>
              <a:rPr lang="es-ES" dirty="0">
                <a:solidFill>
                  <a:schemeClr val="bg1"/>
                </a:solidFill>
              </a:rPr>
              <a:t> datos-compartidos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8A401-04C1-4F30-AA71-79E92E016B38}"/>
              </a:ext>
            </a:extLst>
          </p:cNvPr>
          <p:cNvSpPr txBox="1"/>
          <p:nvPr/>
        </p:nvSpPr>
        <p:spPr>
          <a:xfrm>
            <a:off x="1079500" y="5699879"/>
            <a:ext cx="42545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ng</a:t>
            </a:r>
            <a:r>
              <a:rPr lang="es-ES" dirty="0">
                <a:solidFill>
                  <a:schemeClr val="bg1"/>
                </a:solidFill>
              </a:rPr>
              <a:t> g s datos-compartidos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D82170-6DEE-4B71-AECC-182141FFF5A2}"/>
              </a:ext>
            </a:extLst>
          </p:cNvPr>
          <p:cNvSpPr txBox="1"/>
          <p:nvPr/>
        </p:nvSpPr>
        <p:spPr>
          <a:xfrm>
            <a:off x="1079500" y="4167843"/>
            <a:ext cx="386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Crear el servicio "datos-compartidos"</a:t>
            </a:r>
          </a:p>
        </p:txBody>
      </p:sp>
    </p:spTree>
    <p:extLst>
      <p:ext uri="{BB962C8B-B14F-4D97-AF65-F5344CB8AC3E}">
        <p14:creationId xmlns:p14="http://schemas.microsoft.com/office/powerpoint/2010/main" val="1565405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871D5AA-B4C7-4057-B22C-E79394A56A68}"/>
              </a:ext>
            </a:extLst>
          </p:cNvPr>
          <p:cNvSpPr txBox="1"/>
          <p:nvPr/>
        </p:nvSpPr>
        <p:spPr>
          <a:xfrm>
            <a:off x="2501900" y="1266040"/>
            <a:ext cx="786130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import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{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Injectable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}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from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'@angular/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core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';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@Injectable()</a:t>
            </a:r>
          </a:p>
          <a:p>
            <a:r>
              <a:rPr lang="es-E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export</a:t>
            </a:r>
            <a:r>
              <a:rPr lang="es-E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class</a:t>
            </a:r>
            <a:r>
              <a:rPr lang="es-E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DatosCompartidosService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contador: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= 0;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  </a:t>
            </a:r>
            <a:r>
              <a:rPr lang="es-ES" dirty="0" err="1">
                <a:solidFill>
                  <a:srgbClr val="FF0000"/>
                </a:solidFill>
              </a:rPr>
              <a:t>incrementarContador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() {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this.contador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++;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}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s-ES" dirty="0" err="1">
                <a:solidFill>
                  <a:srgbClr val="FF0000"/>
                </a:solidFill>
              </a:rPr>
              <a:t>decrementarContador</a:t>
            </a:r>
            <a:r>
              <a:rPr lang="es-ES" dirty="0">
                <a:solidFill>
                  <a:srgbClr val="FF0000"/>
                </a:solidFill>
              </a:rPr>
              <a:t>() 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this.contador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--;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 }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44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655C549-1AC0-4C28-BA55-FCC929F4FF39}"/>
              </a:ext>
            </a:extLst>
          </p:cNvPr>
          <p:cNvSpPr txBox="1"/>
          <p:nvPr/>
        </p:nvSpPr>
        <p:spPr>
          <a:xfrm>
            <a:off x="2565400" y="1021646"/>
            <a:ext cx="9690100" cy="68634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</a:rPr>
              <a:t>import</a:t>
            </a:r>
            <a:r>
              <a:rPr lang="es-ES" sz="2000" dirty="0">
                <a:solidFill>
                  <a:schemeClr val="bg1"/>
                </a:solidFill>
              </a:rPr>
              <a:t> { </a:t>
            </a:r>
            <a:r>
              <a:rPr lang="es-ES" sz="2000" dirty="0" err="1">
                <a:solidFill>
                  <a:schemeClr val="bg1"/>
                </a:solidFill>
              </a:rPr>
              <a:t>Component</a:t>
            </a:r>
            <a:r>
              <a:rPr lang="es-ES" sz="2000" dirty="0">
                <a:solidFill>
                  <a:schemeClr val="bg1"/>
                </a:solidFill>
              </a:rPr>
              <a:t> } </a:t>
            </a:r>
            <a:r>
              <a:rPr lang="es-ES" sz="2000" dirty="0" err="1">
                <a:solidFill>
                  <a:schemeClr val="bg1"/>
                </a:solidFill>
              </a:rPr>
              <a:t>from</a:t>
            </a:r>
            <a:r>
              <a:rPr lang="es-ES" sz="2000" dirty="0">
                <a:solidFill>
                  <a:schemeClr val="bg1"/>
                </a:solidFill>
              </a:rPr>
              <a:t> '@angular/</a:t>
            </a:r>
            <a:r>
              <a:rPr lang="es-ES" sz="2000" dirty="0" err="1">
                <a:solidFill>
                  <a:schemeClr val="bg1"/>
                </a:solidFill>
              </a:rPr>
              <a:t>core</a:t>
            </a:r>
            <a:r>
              <a:rPr lang="es-ES" sz="2000" dirty="0">
                <a:solidFill>
                  <a:schemeClr val="bg1"/>
                </a:solidFill>
              </a:rPr>
              <a:t>';</a:t>
            </a:r>
          </a:p>
          <a:p>
            <a:r>
              <a:rPr lang="es-E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import</a:t>
            </a:r>
            <a:r>
              <a:rPr lang="es-ES" sz="2000" dirty="0">
                <a:solidFill>
                  <a:schemeClr val="bg1"/>
                </a:solidFill>
              </a:rPr>
              <a:t> { </a:t>
            </a:r>
            <a:r>
              <a:rPr lang="es-ES" sz="2000" dirty="0" err="1">
                <a:solidFill>
                  <a:srgbClr val="FF0000"/>
                </a:solidFill>
              </a:rPr>
              <a:t>DatosCompartidosService</a:t>
            </a:r>
            <a:r>
              <a:rPr lang="es-ES" sz="2000" dirty="0">
                <a:solidFill>
                  <a:schemeClr val="bg1"/>
                </a:solidFill>
              </a:rPr>
              <a:t> } </a:t>
            </a:r>
            <a:r>
              <a:rPr lang="es-ES" sz="2000" dirty="0" err="1">
                <a:solidFill>
                  <a:schemeClr val="bg1"/>
                </a:solidFill>
              </a:rPr>
              <a:t>from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'./datos-</a:t>
            </a:r>
            <a:r>
              <a:rPr lang="es-E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compartidos.service</a:t>
            </a:r>
            <a:r>
              <a:rPr lang="es-E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';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@Component({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selector: 'app-contador-padre',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</a:t>
            </a:r>
            <a:r>
              <a:rPr lang="es-ES" sz="2000" dirty="0" err="1">
                <a:solidFill>
                  <a:schemeClr val="bg1"/>
                </a:solidFill>
              </a:rPr>
              <a:t>template</a:t>
            </a:r>
            <a:r>
              <a:rPr lang="es-ES" sz="2000" dirty="0">
                <a:solidFill>
                  <a:schemeClr val="bg1"/>
                </a:solidFill>
              </a:rPr>
              <a:t>: `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  &lt;h2&gt;Contador Padre: {{ contador }}&lt;/h2&gt;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  &lt;</a:t>
            </a:r>
            <a:r>
              <a:rPr lang="es-ES" sz="2000" dirty="0" err="1">
                <a:solidFill>
                  <a:schemeClr val="bg1"/>
                </a:solidFill>
              </a:rPr>
              <a:t>button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click</a:t>
            </a:r>
            <a:r>
              <a:rPr lang="es-ES" sz="2000" dirty="0">
                <a:solidFill>
                  <a:schemeClr val="bg1"/>
                </a:solidFill>
              </a:rPr>
              <a:t>)="incrementar()"&gt;Incrementar&lt;/</a:t>
            </a:r>
            <a:r>
              <a:rPr lang="es-ES" sz="2000" dirty="0" err="1">
                <a:solidFill>
                  <a:schemeClr val="bg1"/>
                </a:solidFill>
              </a:rPr>
              <a:t>button</a:t>
            </a:r>
            <a:r>
              <a:rPr lang="es-ES" sz="2000" dirty="0">
                <a:solidFill>
                  <a:schemeClr val="bg1"/>
                </a:solidFill>
              </a:rPr>
              <a:t>&gt;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`</a:t>
            </a:r>
          </a:p>
          <a:p>
            <a:r>
              <a:rPr lang="es-ES" sz="2000" dirty="0">
                <a:solidFill>
                  <a:schemeClr val="bg1"/>
                </a:solidFill>
              </a:rPr>
              <a:t>})</a:t>
            </a:r>
          </a:p>
          <a:p>
            <a:r>
              <a:rPr lang="es-ES" sz="2000" dirty="0" err="1">
                <a:solidFill>
                  <a:schemeClr val="bg1"/>
                </a:solidFill>
              </a:rPr>
              <a:t>export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class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ContadorPadreComponent</a:t>
            </a:r>
            <a:r>
              <a:rPr lang="es-ES" sz="2000" dirty="0">
                <a:solidFill>
                  <a:schemeClr val="bg1"/>
                </a:solidFill>
              </a:rPr>
              <a:t> {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contador: </a:t>
            </a:r>
            <a:r>
              <a:rPr lang="es-ES" sz="2000" dirty="0" err="1">
                <a:solidFill>
                  <a:schemeClr val="bg1"/>
                </a:solidFill>
              </a:rPr>
              <a:t>number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  constructor(</a:t>
            </a:r>
            <a:r>
              <a:rPr lang="es-ES" sz="2000" dirty="0" err="1">
                <a:solidFill>
                  <a:schemeClr val="bg1"/>
                </a:solidFill>
              </a:rPr>
              <a:t>private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accent4"/>
                </a:solidFill>
              </a:rPr>
              <a:t>datosCompartidosService</a:t>
            </a:r>
            <a:r>
              <a:rPr lang="es-ES" sz="2000" dirty="0">
                <a:solidFill>
                  <a:schemeClr val="bg1"/>
                </a:solidFill>
              </a:rPr>
              <a:t>: </a:t>
            </a:r>
            <a:r>
              <a:rPr lang="es-ES" sz="2000" b="1" dirty="0" err="1">
                <a:solidFill>
                  <a:srgbClr val="FF0000"/>
                </a:solidFill>
              </a:rPr>
              <a:t>DatosCompartidosService</a:t>
            </a:r>
            <a:r>
              <a:rPr lang="es-ES" sz="2000" dirty="0">
                <a:solidFill>
                  <a:schemeClr val="bg1"/>
                </a:solidFill>
              </a:rPr>
              <a:t>) {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  </a:t>
            </a:r>
            <a:r>
              <a:rPr lang="es-ES" sz="2000" dirty="0" err="1">
                <a:solidFill>
                  <a:schemeClr val="bg1"/>
                </a:solidFill>
              </a:rPr>
              <a:t>this.contador</a:t>
            </a:r>
            <a:r>
              <a:rPr lang="es-ES" sz="2000" dirty="0">
                <a:solidFill>
                  <a:schemeClr val="bg1"/>
                </a:solidFill>
              </a:rPr>
              <a:t> = </a:t>
            </a:r>
            <a:r>
              <a:rPr lang="es-ES" sz="2000" dirty="0" err="1">
                <a:solidFill>
                  <a:schemeClr val="bg1"/>
                </a:solidFill>
              </a:rPr>
              <a:t>this.</a:t>
            </a:r>
            <a:r>
              <a:rPr lang="es-ES" sz="2000" dirty="0" err="1">
                <a:solidFill>
                  <a:schemeClr val="accent4"/>
                </a:solidFill>
              </a:rPr>
              <a:t>datosCompartidosService</a:t>
            </a:r>
            <a:r>
              <a:rPr lang="es-ES" sz="2000" dirty="0" err="1">
                <a:solidFill>
                  <a:schemeClr val="bg1"/>
                </a:solidFill>
              </a:rPr>
              <a:t>.</a:t>
            </a:r>
            <a:r>
              <a:rPr lang="es-ES" sz="2000" dirty="0" err="1">
                <a:solidFill>
                  <a:srgbClr val="00B0F0"/>
                </a:solidFill>
              </a:rPr>
              <a:t>contador</a:t>
            </a:r>
            <a:r>
              <a:rPr lang="es-ES" sz="2000" dirty="0">
                <a:solidFill>
                  <a:srgbClr val="00B0F0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}</a:t>
            </a:r>
          </a:p>
          <a:p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  incrementar() {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  </a:t>
            </a:r>
            <a:r>
              <a:rPr lang="es-ES" sz="2000" dirty="0" err="1">
                <a:solidFill>
                  <a:schemeClr val="bg1"/>
                </a:solidFill>
              </a:rPr>
              <a:t>this.</a:t>
            </a:r>
            <a:r>
              <a:rPr lang="es-ES" sz="2000" dirty="0" err="1">
                <a:solidFill>
                  <a:schemeClr val="accent4"/>
                </a:solidFill>
              </a:rPr>
              <a:t>datosCompartidosService</a:t>
            </a:r>
            <a:r>
              <a:rPr lang="es-ES" sz="2000" dirty="0" err="1">
                <a:solidFill>
                  <a:schemeClr val="bg1"/>
                </a:solidFill>
              </a:rPr>
              <a:t>.</a:t>
            </a:r>
            <a:r>
              <a:rPr lang="es-ES" sz="2000" dirty="0" err="1">
                <a:solidFill>
                  <a:srgbClr val="00B0F0"/>
                </a:solidFill>
              </a:rPr>
              <a:t>incrementarContador</a:t>
            </a:r>
            <a:r>
              <a:rPr lang="es-ES" sz="2000" dirty="0">
                <a:solidFill>
                  <a:srgbClr val="00B0F0"/>
                </a:solidFill>
              </a:rPr>
              <a:t>();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  </a:t>
            </a:r>
            <a:r>
              <a:rPr lang="es-ES" sz="2000" dirty="0" err="1">
                <a:solidFill>
                  <a:schemeClr val="bg1"/>
                </a:solidFill>
              </a:rPr>
              <a:t>this.contador</a:t>
            </a:r>
            <a:r>
              <a:rPr lang="es-ES" sz="2000" dirty="0">
                <a:solidFill>
                  <a:schemeClr val="bg1"/>
                </a:solidFill>
              </a:rPr>
              <a:t> = </a:t>
            </a:r>
            <a:r>
              <a:rPr lang="es-ES" sz="2000" dirty="0" err="1">
                <a:solidFill>
                  <a:schemeClr val="bg1"/>
                </a:solidFill>
              </a:rPr>
              <a:t>this.</a:t>
            </a:r>
            <a:r>
              <a:rPr lang="es-ES" sz="2000" dirty="0" err="1">
                <a:solidFill>
                  <a:schemeClr val="accent4"/>
                </a:solidFill>
              </a:rPr>
              <a:t>datosCompartidosService</a:t>
            </a:r>
            <a:r>
              <a:rPr lang="es-ES" sz="2000" dirty="0" err="1">
                <a:solidFill>
                  <a:schemeClr val="bg1"/>
                </a:solidFill>
              </a:rPr>
              <a:t>.</a:t>
            </a:r>
            <a:r>
              <a:rPr lang="es-ES" sz="2000" dirty="0" err="1">
                <a:solidFill>
                  <a:srgbClr val="00B0F0"/>
                </a:solidFill>
              </a:rPr>
              <a:t>contador</a:t>
            </a:r>
            <a:r>
              <a:rPr lang="es-ES" sz="2000" dirty="0">
                <a:solidFill>
                  <a:schemeClr val="bg1"/>
                </a:solidFill>
              </a:rPr>
              <a:t>;</a:t>
            </a:r>
          </a:p>
          <a:p>
            <a:r>
              <a:rPr lang="es-ES" sz="2000" dirty="0">
                <a:solidFill>
                  <a:schemeClr val="bg1"/>
                </a:solidFill>
              </a:rPr>
              <a:t>  }</a:t>
            </a:r>
          </a:p>
          <a:p>
            <a:r>
              <a:rPr lang="es-ES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43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28556" y="603108"/>
            <a:ext cx="12973288" cy="14258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55"/>
              </a:lnSpc>
              <a:buNone/>
            </a:pPr>
            <a:r>
              <a:rPr lang="en-US" sz="43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1: Introducción a Variables en Angular</a:t>
            </a:r>
            <a:endParaRPr lang="en-US" sz="4350" dirty="0"/>
          </a:p>
        </p:txBody>
      </p:sp>
      <p:sp>
        <p:nvSpPr>
          <p:cNvPr id="5" name="Shape 2"/>
          <p:cNvSpPr/>
          <p:nvPr/>
        </p:nvSpPr>
        <p:spPr>
          <a:xfrm>
            <a:off x="828556" y="5236513"/>
            <a:ext cx="12973288" cy="43847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6" name="Shape 3"/>
          <p:cNvSpPr/>
          <p:nvPr/>
        </p:nvSpPr>
        <p:spPr>
          <a:xfrm>
            <a:off x="5094030" y="5236454"/>
            <a:ext cx="44172" cy="767625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7" name="Shape 4"/>
          <p:cNvSpPr/>
          <p:nvPr/>
        </p:nvSpPr>
        <p:spPr>
          <a:xfrm>
            <a:off x="4867632" y="4989798"/>
            <a:ext cx="497086" cy="493431"/>
          </a:xfrm>
          <a:prstGeom prst="roundRect">
            <a:avLst>
              <a:gd name="adj" fmla="val 11119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043726" y="5022654"/>
            <a:ext cx="144780" cy="427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93"/>
              </a:lnSpc>
              <a:buNone/>
            </a:pPr>
            <a:r>
              <a:rPr lang="en-US" sz="261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10" dirty="0"/>
          </a:p>
        </p:txBody>
      </p:sp>
      <p:sp>
        <p:nvSpPr>
          <p:cNvPr id="9" name="Text 6"/>
          <p:cNvSpPr/>
          <p:nvPr/>
        </p:nvSpPr>
        <p:spPr>
          <a:xfrm>
            <a:off x="4011335" y="6223493"/>
            <a:ext cx="2209681" cy="356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27"/>
              </a:lnSpc>
              <a:buNone/>
            </a:pPr>
            <a:r>
              <a:rPr lang="en-US" sz="217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Sintaxis Básica</a:t>
            </a:r>
            <a:endParaRPr lang="en-US" sz="2175" dirty="0"/>
          </a:p>
        </p:txBody>
      </p:sp>
      <p:sp>
        <p:nvSpPr>
          <p:cNvPr id="10" name="Text 7"/>
          <p:cNvSpPr/>
          <p:nvPr/>
        </p:nvSpPr>
        <p:spPr>
          <a:xfrm>
            <a:off x="1049417" y="6777318"/>
            <a:ext cx="8133517" cy="789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32"/>
              </a:lnSpc>
              <a:buNone/>
            </a:pPr>
            <a:r>
              <a:rPr lang="en-US" sz="174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Aprende la sintaxis básica para declarar variables en Angular y cómo se manejan en los componentes y plantillas.</a:t>
            </a:r>
            <a:endParaRPr lang="en-US" sz="1740" dirty="0"/>
          </a:p>
        </p:txBody>
      </p:sp>
      <p:sp>
        <p:nvSpPr>
          <p:cNvPr id="11" name="Shape 8"/>
          <p:cNvSpPr/>
          <p:nvPr/>
        </p:nvSpPr>
        <p:spPr>
          <a:xfrm>
            <a:off x="9492079" y="4468947"/>
            <a:ext cx="44172" cy="767625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12" name="Shape 9"/>
          <p:cNvSpPr/>
          <p:nvPr/>
        </p:nvSpPr>
        <p:spPr>
          <a:xfrm>
            <a:off x="9265682" y="4989798"/>
            <a:ext cx="497086" cy="493431"/>
          </a:xfrm>
          <a:prstGeom prst="roundRect">
            <a:avLst>
              <a:gd name="adj" fmla="val 11119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15105" y="5022654"/>
            <a:ext cx="198120" cy="4277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93"/>
              </a:lnSpc>
              <a:buNone/>
            </a:pPr>
            <a:r>
              <a:rPr lang="en-US" sz="261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10" dirty="0"/>
          </a:p>
        </p:txBody>
      </p:sp>
      <p:sp>
        <p:nvSpPr>
          <p:cNvPr id="14" name="Text 11"/>
          <p:cNvSpPr/>
          <p:nvPr/>
        </p:nvSpPr>
        <p:spPr>
          <a:xfrm>
            <a:off x="8291155" y="2511475"/>
            <a:ext cx="2446020" cy="356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27"/>
              </a:lnSpc>
              <a:buNone/>
            </a:pPr>
            <a:r>
              <a:rPr lang="en-US" sz="2175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Ejercicio Práctico</a:t>
            </a:r>
            <a:endParaRPr lang="en-US" sz="2175" dirty="0"/>
          </a:p>
        </p:txBody>
      </p:sp>
      <p:sp>
        <p:nvSpPr>
          <p:cNvPr id="15" name="Text 12"/>
          <p:cNvSpPr/>
          <p:nvPr/>
        </p:nvSpPr>
        <p:spPr>
          <a:xfrm>
            <a:off x="5447467" y="3065299"/>
            <a:ext cx="8133517" cy="1184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32"/>
              </a:lnSpc>
              <a:buNone/>
            </a:pPr>
            <a:r>
              <a:rPr lang="en-US" sz="174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un nuevo componente llamado "variable-demo" y declara e inicializa diferentes tipos de variables como strings, números, booleanos y arrays. Muestra sus valores en la plantilla.</a:t>
            </a:r>
            <a:endParaRPr lang="en-US" sz="17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FFDFA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833199" y="2965431"/>
            <a:ext cx="70180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¡Diviértete aprendiendo!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833199" y="4013041"/>
            <a:ext cx="129640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Este plan de formación sobre variables en Angular abarca diferentes aspectos clave y proporciona ejercicios prácticos para reforzar los conocimientos adquiridos. Recuerda que la práctica constante es esencial para mejorar las habilidades en Angular. ¡Diviértete aprendiendo!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E89FA50-39AC-46D3-8B80-D0ED7904C918}"/>
              </a:ext>
            </a:extLst>
          </p:cNvPr>
          <p:cNvSpPr txBox="1"/>
          <p:nvPr/>
        </p:nvSpPr>
        <p:spPr>
          <a:xfrm>
            <a:off x="834013" y="613679"/>
            <a:ext cx="130025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los estudiantes aprenderán sobre la sintaxis básica para declarar variables en Angular y cómo estas se manejan en los componentes y plantillas. Vamos a realizar el ejercicio práctico para crear un nuevo componente llamado "variable-demo", donde declararemos e inicializaremos diferentes tipos de variables (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, </a:t>
            </a:r>
            <a:r>
              <a:rPr lang="es-ES" dirty="0" err="1"/>
              <a:t>boolean</a:t>
            </a:r>
            <a:r>
              <a:rPr lang="es-ES" dirty="0"/>
              <a:t>, array) y mostraremos sus valores en la plantilla.</a:t>
            </a:r>
          </a:p>
          <a:p>
            <a:endParaRPr lang="es-ES" dirty="0"/>
          </a:p>
          <a:p>
            <a:r>
              <a:rPr lang="es-ES" dirty="0"/>
              <a:t>Paso 1: Crear el componente "variable-demo"</a:t>
            </a:r>
          </a:p>
          <a:p>
            <a:r>
              <a:rPr lang="es-ES" dirty="0"/>
              <a:t>Primero, debemos crear el componente utilizando el Angular CLI. Abre una terminal o línea de comandos y ejecuta el siguiente comando: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F259D3-AE2E-449D-B2FD-AC1EF310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2" y="2653940"/>
            <a:ext cx="5247613" cy="6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4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FCACB8-DA20-462A-B68E-342564B48409}"/>
              </a:ext>
            </a:extLst>
          </p:cNvPr>
          <p:cNvSpPr txBox="1"/>
          <p:nvPr/>
        </p:nvSpPr>
        <p:spPr>
          <a:xfrm>
            <a:off x="1356528" y="801581"/>
            <a:ext cx="122187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Declarar e inicializar las variables en el componente</a:t>
            </a:r>
          </a:p>
          <a:p>
            <a:r>
              <a:rPr lang="es-ES" dirty="0"/>
              <a:t>Ahora, vamos a abrir el archivo "variable-</a:t>
            </a:r>
            <a:r>
              <a:rPr lang="es-ES" dirty="0" err="1"/>
              <a:t>demo.component.ts</a:t>
            </a:r>
            <a:r>
              <a:rPr lang="es-ES" dirty="0"/>
              <a:t>" ubicado en la carpeta recién creada. Aquí declararemos e inicializaremos las diferentes variables que queremos mostrar en la plantilla.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3B46DB-9241-45FF-9DCC-7C49C023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91" y="2011698"/>
            <a:ext cx="8766972" cy="57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1E855CA-5E5A-4C7C-BED9-79C9ACC0CEDF}"/>
              </a:ext>
            </a:extLst>
          </p:cNvPr>
          <p:cNvSpPr txBox="1"/>
          <p:nvPr/>
        </p:nvSpPr>
        <p:spPr>
          <a:xfrm>
            <a:off x="733529" y="592743"/>
            <a:ext cx="12962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Mostrar los valores en la plantilla</a:t>
            </a:r>
          </a:p>
          <a:p>
            <a:endParaRPr lang="es-ES" dirty="0"/>
          </a:p>
          <a:p>
            <a:r>
              <a:rPr lang="es-ES" dirty="0"/>
              <a:t>Ahora que tenemos nuestras variables definidas en el componente, podemos mostrar sus valores en la plantilla correspondiente. Abre el archivo "variable-demo.component.html" ubicado en la misma carpeta y actualízalo con el siguiente código: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BC1622-956F-4516-BBBC-04BFCBA416B5}"/>
              </a:ext>
            </a:extLst>
          </p:cNvPr>
          <p:cNvSpPr txBox="1"/>
          <p:nvPr/>
        </p:nvSpPr>
        <p:spPr>
          <a:xfrm>
            <a:off x="3938954" y="2202656"/>
            <a:ext cx="731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&lt;h2&gt;Variables en Angular&lt;/h2&gt;</a:t>
            </a:r>
          </a:p>
          <a:p>
            <a:endParaRPr lang="es-ES" dirty="0"/>
          </a:p>
          <a:p>
            <a:r>
              <a:rPr lang="es-ES" dirty="0"/>
              <a:t>&lt;p&gt;Valor de </a:t>
            </a:r>
            <a:r>
              <a:rPr lang="es-ES" dirty="0" err="1"/>
              <a:t>stringVariable</a:t>
            </a:r>
            <a:r>
              <a:rPr lang="es-ES" dirty="0"/>
              <a:t>: {{ </a:t>
            </a:r>
            <a:r>
              <a:rPr lang="es-ES" dirty="0" err="1"/>
              <a:t>stringVariable</a:t>
            </a:r>
            <a:r>
              <a:rPr lang="es-ES" dirty="0"/>
              <a:t> }}&lt;/p&gt;</a:t>
            </a:r>
          </a:p>
          <a:p>
            <a:r>
              <a:rPr lang="es-ES" dirty="0"/>
              <a:t>&lt;p&gt;Valor de </a:t>
            </a:r>
            <a:r>
              <a:rPr lang="es-ES" dirty="0" err="1"/>
              <a:t>numberVariable</a:t>
            </a:r>
            <a:r>
              <a:rPr lang="es-ES" dirty="0"/>
              <a:t>: {{ </a:t>
            </a:r>
            <a:r>
              <a:rPr lang="es-ES" dirty="0" err="1"/>
              <a:t>numberVariable</a:t>
            </a:r>
            <a:r>
              <a:rPr lang="es-ES" dirty="0"/>
              <a:t> }}&lt;/p&gt;</a:t>
            </a:r>
          </a:p>
          <a:p>
            <a:r>
              <a:rPr lang="es-ES" dirty="0"/>
              <a:t>&lt;p&gt;Valor de </a:t>
            </a:r>
            <a:r>
              <a:rPr lang="es-ES" dirty="0" err="1"/>
              <a:t>booleanVariable</a:t>
            </a:r>
            <a:r>
              <a:rPr lang="es-ES" dirty="0"/>
              <a:t>: {{ </a:t>
            </a:r>
            <a:r>
              <a:rPr lang="es-ES" dirty="0" err="1"/>
              <a:t>booleanVariable</a:t>
            </a:r>
            <a:r>
              <a:rPr lang="es-ES" dirty="0"/>
              <a:t> }}&lt;/p&gt;</a:t>
            </a:r>
          </a:p>
          <a:p>
            <a:r>
              <a:rPr lang="es-ES" dirty="0"/>
              <a:t>&lt;p&gt;Valores de </a:t>
            </a:r>
            <a:r>
              <a:rPr lang="es-ES" dirty="0" err="1"/>
              <a:t>arrayVariable</a:t>
            </a:r>
            <a:r>
              <a:rPr lang="es-ES" dirty="0"/>
              <a:t>: {{ </a:t>
            </a:r>
            <a:r>
              <a:rPr lang="es-ES" dirty="0" err="1"/>
              <a:t>arrayVariable</a:t>
            </a:r>
            <a:r>
              <a:rPr lang="es-ES" dirty="0"/>
              <a:t> }}&lt;/p&gt;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F614BC-B525-4353-BCBA-FC081C27CFD1}"/>
              </a:ext>
            </a:extLst>
          </p:cNvPr>
          <p:cNvSpPr txBox="1"/>
          <p:nvPr/>
        </p:nvSpPr>
        <p:spPr>
          <a:xfrm>
            <a:off x="934495" y="4499375"/>
            <a:ext cx="13052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la plantilla, utilizamos interpolación ({{ ... }}) para mostrar los valores de nuestras variables en el componente. Cuando se ejecute la aplicación, verás los valores que hemos inicializado en el componente mostrados en la plantilla.</a:t>
            </a:r>
          </a:p>
        </p:txBody>
      </p:sp>
    </p:spTree>
    <p:extLst>
      <p:ext uri="{BB962C8B-B14F-4D97-AF65-F5344CB8AC3E}">
        <p14:creationId xmlns:p14="http://schemas.microsoft.com/office/powerpoint/2010/main" val="401264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551323"/>
            <a:ext cx="912876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Módulo 2: Variables y Directivas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084091"/>
            <a:ext cx="12964001" cy="44084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6" name="Shape 3"/>
          <p:cNvSpPr/>
          <p:nvPr/>
        </p:nvSpPr>
        <p:spPr>
          <a:xfrm>
            <a:off x="3996392" y="3084091"/>
            <a:ext cx="44410" cy="771880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7" name="Shape 4"/>
          <p:cNvSpPr/>
          <p:nvPr/>
        </p:nvSpPr>
        <p:spPr>
          <a:xfrm>
            <a:off x="3768685" y="283601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42398" y="2869109"/>
            <a:ext cx="1524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540318" y="4076626"/>
            <a:ext cx="29565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Utilizando Directivas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055370" y="4633405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Aprende cómo utilizar variables junto con directivas como *ngIf, *ngFor y *ngSwitch en Angular.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0589478" y="3084091"/>
            <a:ext cx="44410" cy="771880"/>
          </a:xfrm>
          <a:prstGeom prst="rect">
            <a:avLst/>
          </a:prstGeom>
          <a:solidFill>
            <a:srgbClr val="EFDBA9"/>
          </a:solidFill>
          <a:ln/>
        </p:spPr>
      </p:sp>
      <p:sp>
        <p:nvSpPr>
          <p:cNvPr id="12" name="Shape 9"/>
          <p:cNvSpPr/>
          <p:nvPr/>
        </p:nvSpPr>
        <p:spPr>
          <a:xfrm>
            <a:off x="10361771" y="283601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F7EDD4"/>
          </a:solidFill>
          <a:ln w="7620">
            <a:solidFill>
              <a:srgbClr val="EFDBA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508813" y="2869109"/>
            <a:ext cx="20574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9388673" y="4076626"/>
            <a:ext cx="24460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Ejercicio Práctico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7648456" y="4633405"/>
            <a:ext cx="5926574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 un componente llamado "ngif-demo" y utiliza *ngIf para mostrar un mensaje en la plantilla dependiendo del valor de una variable booleana. Agrega un botón para cambiar el valor de la variable y observa cómo afecta al mensaje mostrado.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90C54DF-721C-4E8D-B3CD-306393433C49}"/>
              </a:ext>
            </a:extLst>
          </p:cNvPr>
          <p:cNvSpPr txBox="1"/>
          <p:nvPr/>
        </p:nvSpPr>
        <p:spPr>
          <a:xfrm>
            <a:off x="1256043" y="2268141"/>
            <a:ext cx="117565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Variables en Angular: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variables en Angular se utilizan para almacenar y manipular datos en el componente. Pueden ser de cualquier tipo de dato, como números, cadenas, arreglos u objetos. Estas variables están disponibles en el componente y en la plantilla, lo que permite enlazar datos y mantener la coherencia entre el código </a:t>
            </a:r>
            <a:r>
              <a:rPr lang="es-ES" dirty="0" err="1"/>
              <a:t>TypeScript</a:t>
            </a:r>
            <a:r>
              <a:rPr lang="es-ES" dirty="0"/>
              <a:t> y la interfaz de usuario.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Directivas en Angular: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directivas son instrucciones que se aplican a los elementos del DOM (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 para extender o cambiar su comportamiento y apariencia. Existen tres tipos principales de directivas en Angular: estructurales, de atributos y de componentes. En este caso, nos enfocaremos en las directivas estructurales.</a:t>
            </a:r>
          </a:p>
        </p:txBody>
      </p:sp>
    </p:spTree>
    <p:extLst>
      <p:ext uri="{BB962C8B-B14F-4D97-AF65-F5344CB8AC3E}">
        <p14:creationId xmlns:p14="http://schemas.microsoft.com/office/powerpoint/2010/main" val="79919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2012367-1364-4701-AE77-790D9D5BD69B}"/>
              </a:ext>
            </a:extLst>
          </p:cNvPr>
          <p:cNvSpPr txBox="1"/>
          <p:nvPr/>
        </p:nvSpPr>
        <p:spPr>
          <a:xfrm>
            <a:off x="904350" y="724210"/>
            <a:ext cx="128216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Las directivas estructurales son instrucciones que manipulan el diseño del DOM agregando, eliminando o reemplazando elementos. Algunas de las directivas estructurales más comunes son:</a:t>
            </a:r>
          </a:p>
          <a:p>
            <a:endParaRPr lang="es-ES" dirty="0"/>
          </a:p>
          <a:p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 err="1">
                <a:solidFill>
                  <a:srgbClr val="FF0000"/>
                </a:solidFill>
              </a:rPr>
              <a:t>ngIf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Permite mostrar o ocultar un elemento del DOM basado en una condición booleana.</a:t>
            </a:r>
          </a:p>
          <a:p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 err="1">
                <a:solidFill>
                  <a:srgbClr val="FF0000"/>
                </a:solidFill>
              </a:rPr>
              <a:t>ngFor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Itera sobre una colección, como un arreglo, y genera elementos del DOM para cada elemento de la colección.</a:t>
            </a:r>
          </a:p>
          <a:p>
            <a:r>
              <a:rPr lang="es-ES" b="1" dirty="0">
                <a:solidFill>
                  <a:srgbClr val="FF0000"/>
                </a:solidFill>
              </a:rPr>
              <a:t>*</a:t>
            </a:r>
            <a:r>
              <a:rPr lang="es-ES" b="1" dirty="0" err="1">
                <a:solidFill>
                  <a:srgbClr val="FF0000"/>
                </a:solidFill>
              </a:rPr>
              <a:t>ngSwitch</a:t>
            </a:r>
            <a:r>
              <a:rPr lang="es-ES" b="1" dirty="0">
                <a:solidFill>
                  <a:srgbClr val="FF0000"/>
                </a:solidFill>
              </a:rPr>
              <a:t>: </a:t>
            </a:r>
            <a:r>
              <a:rPr lang="es-ES" dirty="0"/>
              <a:t>Se utiliza junto con </a:t>
            </a:r>
            <a:r>
              <a:rPr lang="es-ES" dirty="0" err="1"/>
              <a:t>ngSwitchCase</a:t>
            </a:r>
            <a:r>
              <a:rPr lang="es-ES" dirty="0"/>
              <a:t> y </a:t>
            </a:r>
            <a:r>
              <a:rPr lang="es-ES" dirty="0" err="1"/>
              <a:t>ngSwitchDefault</a:t>
            </a:r>
            <a:r>
              <a:rPr lang="es-ES" dirty="0"/>
              <a:t> para mostrar elementos del DOM dependiendo de diferentes casos.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C30960-7D73-4463-AF8B-7CB0E082C810}"/>
              </a:ext>
            </a:extLst>
          </p:cNvPr>
          <p:cNvSpPr txBox="1"/>
          <p:nvPr/>
        </p:nvSpPr>
        <p:spPr>
          <a:xfrm>
            <a:off x="904350" y="2949750"/>
            <a:ext cx="12691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 continuación, te mostraré cómo crear un componente llamado "</a:t>
            </a:r>
            <a:r>
              <a:rPr lang="es-ES" dirty="0" err="1"/>
              <a:t>ngif</a:t>
            </a:r>
            <a:r>
              <a:rPr lang="es-ES" dirty="0"/>
              <a:t>-demo" y cómo usar la directiva *</a:t>
            </a:r>
            <a:r>
              <a:rPr lang="es-ES" dirty="0" err="1"/>
              <a:t>ngIf</a:t>
            </a:r>
            <a:r>
              <a:rPr lang="es-ES" dirty="0"/>
              <a:t> junto con una variable booleana llamada "</a:t>
            </a:r>
            <a:r>
              <a:rPr lang="es-ES" dirty="0" err="1"/>
              <a:t>mostrarMensaje</a:t>
            </a:r>
            <a:r>
              <a:rPr lang="es-ES" dirty="0"/>
              <a:t>" para mostrar u ocultar un mensaje en la plantilla.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A2C03D-3BB5-4B9D-AE99-33365662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49" y="3927928"/>
            <a:ext cx="6410851" cy="804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B1261CE-A629-413B-B525-1A097C98CB10}"/>
              </a:ext>
            </a:extLst>
          </p:cNvPr>
          <p:cNvSpPr txBox="1"/>
          <p:nvPr/>
        </p:nvSpPr>
        <p:spPr>
          <a:xfrm>
            <a:off x="904349" y="5064621"/>
            <a:ext cx="125001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Definir la variable booleana "</a:t>
            </a:r>
            <a:r>
              <a:rPr lang="es-ES" dirty="0" err="1"/>
              <a:t>mostrarMensaje</a:t>
            </a:r>
            <a:r>
              <a:rPr lang="es-ES" dirty="0"/>
              <a:t>":</a:t>
            </a:r>
          </a:p>
          <a:p>
            <a:endParaRPr lang="es-ES" dirty="0"/>
          </a:p>
          <a:p>
            <a:r>
              <a:rPr lang="es-ES" dirty="0"/>
              <a:t>En el archivo "</a:t>
            </a:r>
            <a:r>
              <a:rPr lang="es-ES" dirty="0" err="1"/>
              <a:t>ngif-demo.component.ts</a:t>
            </a:r>
            <a:r>
              <a:rPr lang="es-ES" dirty="0"/>
              <a:t>" (ubicado en la carpeta del componente generado), define la variable "</a:t>
            </a:r>
            <a:r>
              <a:rPr lang="es-ES" dirty="0" err="1"/>
              <a:t>mostrarMensaje</a:t>
            </a:r>
            <a:r>
              <a:rPr lang="es-ES" dirty="0"/>
              <a:t>" y asígnale un valor inicial, por ejemplo: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7DE34B-623A-4E24-8253-493EB7D8822F}"/>
              </a:ext>
            </a:extLst>
          </p:cNvPr>
          <p:cNvSpPr txBox="1"/>
          <p:nvPr/>
        </p:nvSpPr>
        <p:spPr>
          <a:xfrm>
            <a:off x="1034980" y="664631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export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NgifDemoComponent</a:t>
            </a:r>
            <a:r>
              <a:rPr lang="es-ES" dirty="0"/>
              <a:t> {</a:t>
            </a:r>
          </a:p>
          <a:p>
            <a:r>
              <a:rPr lang="es-ES" dirty="0"/>
              <a:t>  </a:t>
            </a:r>
            <a:r>
              <a:rPr lang="es-ES" dirty="0" err="1"/>
              <a:t>mostrarMensaje</a:t>
            </a:r>
            <a:r>
              <a:rPr lang="es-ES" dirty="0"/>
              <a:t>: </a:t>
            </a:r>
            <a:r>
              <a:rPr lang="es-ES" dirty="0" err="1"/>
              <a:t>boolean</a:t>
            </a:r>
            <a:r>
              <a:rPr lang="es-ES" dirty="0"/>
              <a:t> = true;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65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FC7B103-F903-4745-9FF0-C3C0D820A851}"/>
              </a:ext>
            </a:extLst>
          </p:cNvPr>
          <p:cNvSpPr txBox="1"/>
          <p:nvPr/>
        </p:nvSpPr>
        <p:spPr>
          <a:xfrm>
            <a:off x="854109" y="528097"/>
            <a:ext cx="12540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Utilizar *</a:t>
            </a:r>
            <a:r>
              <a:rPr lang="es-ES" dirty="0" err="1"/>
              <a:t>ngIf</a:t>
            </a:r>
            <a:r>
              <a:rPr lang="es-ES" dirty="0"/>
              <a:t> para mostrar un mensaje en la plantilla:</a:t>
            </a:r>
          </a:p>
          <a:p>
            <a:endParaRPr lang="es-ES" dirty="0"/>
          </a:p>
          <a:p>
            <a:r>
              <a:rPr lang="es-ES" dirty="0"/>
              <a:t>En el archivo "ngif-demo.component.html," utiliza la directiva *</a:t>
            </a:r>
            <a:r>
              <a:rPr lang="es-ES" dirty="0" err="1"/>
              <a:t>ngIf</a:t>
            </a:r>
            <a:r>
              <a:rPr lang="es-ES" dirty="0"/>
              <a:t> para mostrar un mensaje si la variable "</a:t>
            </a:r>
            <a:r>
              <a:rPr lang="es-ES" dirty="0" err="1"/>
              <a:t>mostrarMensaje</a:t>
            </a:r>
            <a:r>
              <a:rPr lang="es-ES" dirty="0"/>
              <a:t>" es verdadera: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DAB45B-27DD-48D2-A124-DCE106172525}"/>
              </a:ext>
            </a:extLst>
          </p:cNvPr>
          <p:cNvSpPr txBox="1"/>
          <p:nvPr/>
        </p:nvSpPr>
        <p:spPr>
          <a:xfrm>
            <a:off x="854108" y="2083475"/>
            <a:ext cx="11274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div</a:t>
            </a:r>
            <a:r>
              <a:rPr lang="es-ES" dirty="0"/>
              <a:t> *</a:t>
            </a:r>
            <a:r>
              <a:rPr lang="es-ES" dirty="0" err="1"/>
              <a:t>ngIf</a:t>
            </a:r>
            <a:r>
              <a:rPr lang="es-ES" dirty="0"/>
              <a:t>="</a:t>
            </a:r>
            <a:r>
              <a:rPr lang="es-ES" dirty="0" err="1"/>
              <a:t>mostrarMensaje</a:t>
            </a:r>
            <a:r>
              <a:rPr lang="es-ES" dirty="0"/>
              <a:t>"&gt;</a:t>
            </a:r>
          </a:p>
          <a:p>
            <a:r>
              <a:rPr lang="es-ES" dirty="0"/>
              <a:t>  &lt;p&gt;¡Este es un mensaje que se muestra si </a:t>
            </a:r>
            <a:r>
              <a:rPr lang="es-ES" dirty="0" err="1"/>
              <a:t>mostrarMensaje</a:t>
            </a:r>
            <a:r>
              <a:rPr lang="es-ES" dirty="0"/>
              <a:t> es verdadero!&lt;/p&gt;</a:t>
            </a:r>
          </a:p>
          <a:p>
            <a:r>
              <a:rPr lang="es-ES" dirty="0"/>
              <a:t>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dirty="0"/>
              <a:t>&lt;</a:t>
            </a:r>
            <a:r>
              <a:rPr lang="es-ES" dirty="0" err="1"/>
              <a:t>button</a:t>
            </a:r>
            <a:r>
              <a:rPr lang="es-ES" dirty="0"/>
              <a:t> (</a:t>
            </a:r>
            <a:r>
              <a:rPr lang="es-ES" dirty="0" err="1"/>
              <a:t>click</a:t>
            </a:r>
            <a:r>
              <a:rPr lang="es-ES" dirty="0"/>
              <a:t>)="</a:t>
            </a:r>
            <a:r>
              <a:rPr lang="es-ES" dirty="0" err="1"/>
              <a:t>mostrarMensaje</a:t>
            </a:r>
            <a:r>
              <a:rPr lang="es-ES" dirty="0"/>
              <a:t> = !</a:t>
            </a:r>
            <a:r>
              <a:rPr lang="es-ES" dirty="0" err="1"/>
              <a:t>mostrarMensaje</a:t>
            </a:r>
            <a:r>
              <a:rPr lang="es-ES" dirty="0"/>
              <a:t>"&gt;Cambiar Mostrar Mensaje&lt;/</a:t>
            </a:r>
            <a:r>
              <a:rPr lang="es-ES" dirty="0" err="1"/>
              <a:t>button</a:t>
            </a:r>
            <a:r>
              <a:rPr lang="es-ES" dirty="0"/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A28A7F-769A-4C69-B656-57DB545CE063}"/>
              </a:ext>
            </a:extLst>
          </p:cNvPr>
          <p:cNvSpPr txBox="1"/>
          <p:nvPr/>
        </p:nvSpPr>
        <p:spPr>
          <a:xfrm>
            <a:off x="854108" y="3915852"/>
            <a:ext cx="12289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Agregar un botón para cambiar el valor de la variable "</a:t>
            </a:r>
            <a:r>
              <a:rPr lang="es-ES" dirty="0" err="1"/>
              <a:t>mostrarMensaje</a:t>
            </a:r>
            <a:r>
              <a:rPr lang="es-ES" dirty="0"/>
              <a:t>":</a:t>
            </a:r>
          </a:p>
          <a:p>
            <a:endParaRPr lang="es-ES" dirty="0"/>
          </a:p>
          <a:p>
            <a:r>
              <a:rPr lang="es-ES" dirty="0"/>
              <a:t>En la plantilla "ngif-demo.component.html," agregamos un botón que, cuando se hace clic, cambiará el valor de la variable "</a:t>
            </a:r>
            <a:r>
              <a:rPr lang="es-ES" dirty="0" err="1"/>
              <a:t>mostrarMensaje</a:t>
            </a:r>
            <a:r>
              <a:rPr lang="es-ES" dirty="0"/>
              <a:t>," lo que afectará al mensaje mostrado: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7A1C0E-AD8A-4734-98DC-ABBEA52E1A1A}"/>
              </a:ext>
            </a:extLst>
          </p:cNvPr>
          <p:cNvSpPr txBox="1"/>
          <p:nvPr/>
        </p:nvSpPr>
        <p:spPr>
          <a:xfrm>
            <a:off x="854108" y="5471230"/>
            <a:ext cx="11666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button</a:t>
            </a:r>
            <a:r>
              <a:rPr lang="es-ES" dirty="0"/>
              <a:t> (</a:t>
            </a:r>
            <a:r>
              <a:rPr lang="es-ES" dirty="0" err="1"/>
              <a:t>click</a:t>
            </a:r>
            <a:r>
              <a:rPr lang="es-ES" dirty="0"/>
              <a:t>)="</a:t>
            </a:r>
            <a:r>
              <a:rPr lang="es-ES" dirty="0" err="1"/>
              <a:t>mostrarMensaje</a:t>
            </a:r>
            <a:r>
              <a:rPr lang="es-ES" dirty="0"/>
              <a:t> = !</a:t>
            </a:r>
            <a:r>
              <a:rPr lang="es-ES" dirty="0" err="1"/>
              <a:t>mostrarMensaje</a:t>
            </a:r>
            <a:r>
              <a:rPr lang="es-ES" dirty="0"/>
              <a:t>"&gt;Cambiar Mostrar Mensaje&lt;/</a:t>
            </a:r>
            <a:r>
              <a:rPr lang="es-ES" dirty="0" err="1"/>
              <a:t>button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483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1933</Words>
  <Application>Microsoft Office PowerPoint</Application>
  <PresentationFormat>Personalizado</PresentationFormat>
  <Paragraphs>209</Paragraphs>
  <Slides>20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DM Sans</vt:lpstr>
      <vt:lpstr>Libre Baskerville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Pablo Guevara</cp:lastModifiedBy>
  <cp:revision>8</cp:revision>
  <dcterms:created xsi:type="dcterms:W3CDTF">2023-07-21T23:49:03Z</dcterms:created>
  <dcterms:modified xsi:type="dcterms:W3CDTF">2023-07-22T12:32:31Z</dcterms:modified>
</cp:coreProperties>
</file>