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10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A8D69B-8337-4591-9784-2E5A045AA0A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364B-69EF-4C9A-B698-4167D6D4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3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component-library/documentation/en/48.0/lwc/lwc.create_javascript_meth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component-library/documentation/en/48.0/lwc/lwc.events_handling" TargetMode="External"/><Relationship Id="rId2" Type="http://schemas.openxmlformats.org/officeDocument/2006/relationships/hyperlink" Target="https://developer.salesforce.com/docs/component-library/documentation/en/48.0/lwc/lwc.events_create_disp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lheadapps/lwc-recipes/blob/master/force-app/main/default/lwc/pubsub/pubsub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component-library/documentation/en/48.0/lwc/events_propag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76D4-15EB-4D06-83F6-76537A830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LWC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53718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D65-6400-45AB-A46A-545D9029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JSON.stringify()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CB89-A82B-4B21-804D-994A1F92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var obj = { name: "John", age: 30, city: "New York" 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JavaScript function JSON.stringify() to convert it into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var myJSON = JSON.stringify(obj);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will be a string following the JSON notation.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C180-CFED-427A-8818-1220E2C5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9E8C-B327-4B98-AC46-9474CCC5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Parent to 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Child to Parent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Components with no direct relation </a:t>
            </a:r>
          </a:p>
        </p:txBody>
      </p:sp>
    </p:spTree>
    <p:extLst>
      <p:ext uri="{BB962C8B-B14F-4D97-AF65-F5344CB8AC3E}">
        <p14:creationId xmlns:p14="http://schemas.microsoft.com/office/powerpoint/2010/main" val="38944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781-7AD2-4062-B6C4-E9D88C33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to Child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8259-1CB1-463A-B8AA-2D4D90B9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public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expose a public method, decorate it with @api.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Public methods are part of a component’s API. To communicate down the containment hierarchy, owner and parent components can call JavaScript methods on child components.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https://developer.salesforce.com/docs/component-library/documentation/en/48.0/lwc/lwc.create_javascript_methods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8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5395-2638-4729-B9E4-3603F5ED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to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866C-45D8-4FEB-A9BC-DCF182CB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Communicate with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 and dispatch events in a component’s JavaScript class.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https://developer.salesforce.com/docs/component-library/documentation/en/48.0/lwc/lwc.events_create_dispatch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Handle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two ways to listen for an event: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Attach an Event Listener Declaratively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Attach an Event Listener Programmatically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hlinkClick r:id="rId3"/>
            </a:endParaRP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https://developer.salesforce.com/docs/component-library/documentation/en/48.0/lwc/lwc.events_handling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DF8-7FBA-4C6E-A2F3-3207CCE8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with no direct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8C61-2B53-4348-95A8-6F6E874B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communicate between components that aren’t in the same DOM tree: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the pubsub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a Lightning message channel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https://github.com/trailheadapps/lwc-recipes/blob/master/force-app/main/default/lwc/pubsub/pubsub.js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397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E6E8-E933-4DE7-B9E9-3E68CC85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Event Propagation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829B-5E56-464A-88D2-41317A8B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create an event, define event propagation behavior using two properties on the event, bubbles and composed.</a:t>
            </a:r>
          </a:p>
          <a:p>
            <a:pPr marL="0" indent="0">
              <a:buNone/>
            </a:pPr>
            <a:r>
              <a:rPr lang="en-US" b="1" dirty="0"/>
              <a:t>bubbles</a:t>
            </a:r>
          </a:p>
          <a:p>
            <a:pPr marL="0" indent="0">
              <a:buNone/>
            </a:pPr>
            <a:r>
              <a:rPr lang="en-US" dirty="0"/>
              <a:t>A Boolean value indicating whether the event bubbles up through the DOM or not. Defaults to false.</a:t>
            </a:r>
          </a:p>
          <a:p>
            <a:pPr marL="0" indent="0">
              <a:buNone/>
            </a:pPr>
            <a:r>
              <a:rPr lang="en-US" b="1" dirty="0"/>
              <a:t>composed</a:t>
            </a:r>
          </a:p>
          <a:p>
            <a:pPr marL="0" indent="0">
              <a:buNone/>
            </a:pPr>
            <a:r>
              <a:rPr lang="en-US" dirty="0"/>
              <a:t>A Boolean value indicating whether the event can pass through the shadow boundary. Defaults to false.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https://developer.salesforce.com/docs/component-library/documentation/en/48.0/lwc/events_propagation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4E05-CA48-4745-9B3F-59BDC71A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JavaScript used in LWC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C72A-25EA-4F29-9432-9EEB6198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Array:</a:t>
            </a:r>
          </a:p>
          <a:p>
            <a:pPr marL="0" indent="0">
              <a:buNone/>
            </a:pPr>
            <a:r>
              <a:rPr lang="en-US" dirty="0"/>
              <a:t>	var arr = []	</a:t>
            </a:r>
          </a:p>
          <a:p>
            <a:pPr marL="0" indent="0">
              <a:buNone/>
            </a:pPr>
            <a:r>
              <a:rPr lang="en-US" dirty="0"/>
              <a:t>	var cars = ["Saab", "Volvo", "BMW"];</a:t>
            </a:r>
          </a:p>
          <a:p>
            <a:pPr marL="0" indent="0">
              <a:buNone/>
            </a:pPr>
            <a:r>
              <a:rPr lang="en-US" dirty="0"/>
              <a:t>	 cars.push(“Honda City”);</a:t>
            </a:r>
          </a:p>
          <a:p>
            <a:pPr marL="0" indent="0">
              <a:buNone/>
            </a:pPr>
            <a:r>
              <a:rPr lang="en-US" dirty="0"/>
              <a:t>	Alert(cars[0]);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1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A998-3F2B-477E-9246-1A902275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Object:</a:t>
            </a:r>
          </a:p>
          <a:p>
            <a:pPr marL="0" indent="0">
              <a:buNone/>
            </a:pPr>
            <a:r>
              <a:rPr lang="en-US" dirty="0"/>
              <a:t>Var obj = {}</a:t>
            </a:r>
          </a:p>
          <a:p>
            <a:pPr marL="0" indent="0">
              <a:buNone/>
            </a:pPr>
            <a:r>
              <a:rPr lang="en-US" dirty="0"/>
              <a:t>var person = {firstName:"John", lastName:"Doe", age:46}</a:t>
            </a:r>
          </a:p>
          <a:p>
            <a:pPr marL="0" indent="0">
              <a:buNone/>
            </a:pPr>
            <a:r>
              <a:rPr lang="en-US" dirty="0"/>
              <a:t>Alert(person. firstName)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 myArray = Object.values(person)</a:t>
            </a:r>
          </a:p>
          <a:p>
            <a:pPr marL="0" indent="0">
              <a:buNone/>
            </a:pPr>
            <a:r>
              <a:rPr lang="en-US" dirty="0"/>
              <a:t>Var keyArray = Object.keys(person)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4548-BACB-421C-9860-BB495F6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185D-741C-4847-A924-321C3803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common use of JSON is to exchange data to/from a web server.</a:t>
            </a:r>
          </a:p>
          <a:p>
            <a:pPr marL="0" indent="0">
              <a:buNone/>
            </a:pPr>
            <a:r>
              <a:rPr lang="en-US" dirty="0"/>
              <a:t>Imagine we received this text from a web server:</a:t>
            </a:r>
          </a:p>
          <a:p>
            <a:pPr marL="0" indent="0">
              <a:buNone/>
            </a:pPr>
            <a:r>
              <a:rPr lang="en-US" sz="1800" dirty="0"/>
              <a:t>'{ "name":"John", "age":30, "city":"New York"}’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Use the JavaScript function </a:t>
            </a:r>
            <a:r>
              <a:rPr lang="en-US" b="1" dirty="0"/>
              <a:t>JSON.parse() </a:t>
            </a:r>
            <a:r>
              <a:rPr lang="en-US" dirty="0"/>
              <a:t>to convert text into a JavaScript object:</a:t>
            </a:r>
          </a:p>
          <a:p>
            <a:pPr marL="0" indent="0">
              <a:buNone/>
            </a:pPr>
            <a:r>
              <a:rPr lang="en-US" sz="1800" dirty="0"/>
              <a:t>var obj = JSON.parse('{ "name":"John", "age":30, "city":"New York"}’);</a:t>
            </a:r>
          </a:p>
          <a:p>
            <a:pPr marL="0" indent="0">
              <a:buNone/>
            </a:pPr>
            <a:r>
              <a:rPr lang="en-US" dirty="0"/>
              <a:t>The result will be a string following the JSON notation:</a:t>
            </a:r>
          </a:p>
          <a:p>
            <a:pPr marL="0" indent="0">
              <a:buNone/>
            </a:pPr>
            <a:r>
              <a:rPr lang="en-US" sz="1800" dirty="0"/>
              <a:t>{"name":"John","age":30,"city":"New York"}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628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3104</TotalTime>
  <Words>313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LWC Basic Concepts</vt:lpstr>
      <vt:lpstr>Communication between Components</vt:lpstr>
      <vt:lpstr>Parent to Child</vt:lpstr>
      <vt:lpstr>Child to Parent</vt:lpstr>
      <vt:lpstr>Components with no direct relation</vt:lpstr>
      <vt:lpstr>Configure Event Propagation </vt:lpstr>
      <vt:lpstr>Basics of JavaScript used in LWC</vt:lpstr>
      <vt:lpstr>PowerPoint Presentation</vt:lpstr>
      <vt:lpstr>JSON</vt:lpstr>
      <vt:lpstr>JSON.stringify()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LWC Basic Concepts</dc:title>
  <dc:creator>Singh, Rakesh</dc:creator>
  <cp:lastModifiedBy>Singh, Rakesh</cp:lastModifiedBy>
  <cp:revision>29</cp:revision>
  <dcterms:created xsi:type="dcterms:W3CDTF">2020-03-10T06:34:18Z</dcterms:created>
  <dcterms:modified xsi:type="dcterms:W3CDTF">2020-03-12T10:18:25Z</dcterms:modified>
</cp:coreProperties>
</file>