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</p:sldMasterIdLst>
  <p:sldIdLst>
    <p:sldId id="256" r:id="rId3"/>
    <p:sldId id="266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3C9D8-F413-E9CB-82B7-72381825DD07}" v="889" dt="2020-06-10T19:07:23.105"/>
    <p1510:client id="{C715FDFE-E211-DE94-2565-0F26D7F5D117}" v="677" dt="2020-06-10T19:07:18.682"/>
    <p1510:client id="{EEF18986-AE38-5220-2DEC-82ADA5832303}" v="349" dt="2020-06-10T18:07:35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C6159-B77E-406F-83C0-A6170B0F7A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53A223-B02F-40D8-BC82-24FD283A25B4}">
      <dgm:prSet/>
      <dgm:spPr/>
      <dgm:t>
        <a:bodyPr/>
        <a:lstStyle/>
        <a:p>
          <a:pPr>
            <a:lnSpc>
              <a:spcPct val="100000"/>
            </a:lnSpc>
          </a:pPr>
          <a:r>
            <a:rPr lang="bg-BG">
              <a:latin typeface="Corbel" panose="020B0503020204020204"/>
            </a:rPr>
            <a:t>Our team</a:t>
          </a:r>
          <a:endParaRPr lang="en-US"/>
        </a:p>
      </dgm:t>
    </dgm:pt>
    <dgm:pt modelId="{00F53ECC-0617-4F9F-9060-F0DB23294162}" type="parTrans" cxnId="{06B9AD3C-595C-4027-96D9-DEB2A4A98487}">
      <dgm:prSet/>
      <dgm:spPr/>
      <dgm:t>
        <a:bodyPr/>
        <a:lstStyle/>
        <a:p>
          <a:endParaRPr lang="en-US"/>
        </a:p>
      </dgm:t>
    </dgm:pt>
    <dgm:pt modelId="{F95DFF16-03E2-49DC-A9B0-3C195A380054}" type="sibTrans" cxnId="{06B9AD3C-595C-4027-96D9-DEB2A4A98487}">
      <dgm:prSet/>
      <dgm:spPr/>
      <dgm:t>
        <a:bodyPr/>
        <a:lstStyle/>
        <a:p>
          <a:endParaRPr lang="en-US"/>
        </a:p>
      </dgm:t>
    </dgm:pt>
    <dgm:pt modelId="{27D073EE-2430-4672-AF9D-1395A3C11779}">
      <dgm:prSet/>
      <dgm:spPr/>
      <dgm:t>
        <a:bodyPr/>
        <a:lstStyle/>
        <a:p>
          <a:pPr>
            <a:lnSpc>
              <a:spcPct val="100000"/>
            </a:lnSpc>
          </a:pPr>
          <a:r>
            <a:rPr lang="bg-BG">
              <a:latin typeface="Corbel" panose="020B0503020204020204"/>
            </a:rPr>
            <a:t>Future plans</a:t>
          </a:r>
          <a:endParaRPr lang="en-US"/>
        </a:p>
      </dgm:t>
    </dgm:pt>
    <dgm:pt modelId="{961BC66F-F4BA-47D4-BCE8-1B3B43403E2B}" type="parTrans" cxnId="{BEF5E891-6C77-484E-8D9D-4FF35DAC4E82}">
      <dgm:prSet/>
      <dgm:spPr/>
      <dgm:t>
        <a:bodyPr/>
        <a:lstStyle/>
        <a:p>
          <a:endParaRPr lang="en-US"/>
        </a:p>
      </dgm:t>
    </dgm:pt>
    <dgm:pt modelId="{163F6377-B925-4D22-AC54-BA8852E7D0CA}" type="sibTrans" cxnId="{BEF5E891-6C77-484E-8D9D-4FF35DAC4E82}">
      <dgm:prSet/>
      <dgm:spPr/>
      <dgm:t>
        <a:bodyPr/>
        <a:lstStyle/>
        <a:p>
          <a:endParaRPr lang="en-US"/>
        </a:p>
      </dgm:t>
    </dgm:pt>
    <dgm:pt modelId="{39E41BEB-EB8A-435D-9285-0FD79D2D4943}">
      <dgm:prSet/>
      <dgm:spPr/>
      <dgm:t>
        <a:bodyPr/>
        <a:lstStyle/>
        <a:p>
          <a:pPr>
            <a:lnSpc>
              <a:spcPct val="100000"/>
            </a:lnSpc>
          </a:pPr>
          <a:r>
            <a:rPr lang="bg-BG">
              <a:latin typeface="Corbel" panose="020B0503020204020204"/>
            </a:rPr>
            <a:t>Idea of the project</a:t>
          </a:r>
          <a:endParaRPr lang="en-US"/>
        </a:p>
      </dgm:t>
    </dgm:pt>
    <dgm:pt modelId="{938108C0-6EF3-4A8C-B661-C3126E1FA16E}" type="sibTrans" cxnId="{36AA1868-DCC3-4418-9571-8AE05E5F4592}">
      <dgm:prSet/>
      <dgm:spPr/>
      <dgm:t>
        <a:bodyPr/>
        <a:lstStyle/>
        <a:p>
          <a:endParaRPr lang="en-US"/>
        </a:p>
      </dgm:t>
    </dgm:pt>
    <dgm:pt modelId="{68811F38-306D-476B-92E6-BD01C5F037DA}" type="parTrans" cxnId="{36AA1868-DCC3-4418-9571-8AE05E5F4592}">
      <dgm:prSet/>
      <dgm:spPr/>
      <dgm:t>
        <a:bodyPr/>
        <a:lstStyle/>
        <a:p>
          <a:endParaRPr lang="en-US"/>
        </a:p>
      </dgm:t>
    </dgm:pt>
    <dgm:pt modelId="{59636172-FE4C-44DC-8504-FEB8F03DA7B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">
              <a:latin typeface="Consolas"/>
            </a:rPr>
            <a:t>Where and for what we used the technologies</a:t>
          </a:r>
          <a:endParaRPr lang="en-US"/>
        </a:p>
      </dgm:t>
    </dgm:pt>
    <dgm:pt modelId="{0765A07B-0240-42E6-942E-26956D9711F9}" type="sibTrans" cxnId="{915A1D09-EA12-423A-9A34-7967587BE7F1}">
      <dgm:prSet/>
      <dgm:spPr/>
      <dgm:t>
        <a:bodyPr/>
        <a:lstStyle/>
        <a:p>
          <a:endParaRPr lang="en-US"/>
        </a:p>
      </dgm:t>
    </dgm:pt>
    <dgm:pt modelId="{E701861E-E642-41FF-967C-2DD48AFB608A}" type="parTrans" cxnId="{915A1D09-EA12-423A-9A34-7967587BE7F1}">
      <dgm:prSet/>
      <dgm:spPr/>
      <dgm:t>
        <a:bodyPr/>
        <a:lstStyle/>
        <a:p>
          <a:endParaRPr lang="en-US"/>
        </a:p>
      </dgm:t>
    </dgm:pt>
    <dgm:pt modelId="{3B88A645-A1EA-4DC0-940B-C581F42E99D9}" type="pres">
      <dgm:prSet presAssocID="{EF7C6159-B77E-406F-83C0-A6170B0F7AF4}" presName="root" presStyleCnt="0">
        <dgm:presLayoutVars>
          <dgm:dir/>
          <dgm:resizeHandles val="exact"/>
        </dgm:presLayoutVars>
      </dgm:prSet>
      <dgm:spPr/>
    </dgm:pt>
    <dgm:pt modelId="{872B8D72-A9AE-4AAD-B0E7-5611228118AF}" type="pres">
      <dgm:prSet presAssocID="{2C53A223-B02F-40D8-BC82-24FD283A25B4}" presName="compNode" presStyleCnt="0"/>
      <dgm:spPr/>
    </dgm:pt>
    <dgm:pt modelId="{6E5C658F-CC98-4383-B7FD-75689E9453D7}" type="pres">
      <dgm:prSet presAssocID="{2C53A223-B02F-40D8-BC82-24FD283A25B4}" presName="bgRect" presStyleLbl="bgShp" presStyleIdx="0" presStyleCnt="4"/>
      <dgm:spPr/>
    </dgm:pt>
    <dgm:pt modelId="{80299771-5757-455F-8791-41C9C03878E4}" type="pres">
      <dgm:prSet presAssocID="{2C53A223-B02F-40D8-BC82-24FD283A25B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EDA86B99-4CB0-4D58-A0FA-0E0CFD9FCE63}" type="pres">
      <dgm:prSet presAssocID="{2C53A223-B02F-40D8-BC82-24FD283A25B4}" presName="spaceRect" presStyleCnt="0"/>
      <dgm:spPr/>
    </dgm:pt>
    <dgm:pt modelId="{4383288D-68A1-4E6B-AAD8-9D5E95CA4A78}" type="pres">
      <dgm:prSet presAssocID="{2C53A223-B02F-40D8-BC82-24FD283A25B4}" presName="parTx" presStyleLbl="revTx" presStyleIdx="0" presStyleCnt="4">
        <dgm:presLayoutVars>
          <dgm:chMax val="0"/>
          <dgm:chPref val="0"/>
        </dgm:presLayoutVars>
      </dgm:prSet>
      <dgm:spPr/>
    </dgm:pt>
    <dgm:pt modelId="{CCA153CA-81D2-4D1B-BD65-CF2265500B81}" type="pres">
      <dgm:prSet presAssocID="{F95DFF16-03E2-49DC-A9B0-3C195A380054}" presName="sibTrans" presStyleCnt="0"/>
      <dgm:spPr/>
    </dgm:pt>
    <dgm:pt modelId="{71C1E1A7-03F2-4EC2-A8EB-CBF7BEBE1242}" type="pres">
      <dgm:prSet presAssocID="{39E41BEB-EB8A-435D-9285-0FD79D2D4943}" presName="compNode" presStyleCnt="0"/>
      <dgm:spPr/>
    </dgm:pt>
    <dgm:pt modelId="{D0F17487-45DB-45D0-AC0E-0BCA8FC452C8}" type="pres">
      <dgm:prSet presAssocID="{39E41BEB-EB8A-435D-9285-0FD79D2D4943}" presName="bgRect" presStyleLbl="bgShp" presStyleIdx="1" presStyleCnt="4"/>
      <dgm:spPr/>
    </dgm:pt>
    <dgm:pt modelId="{81AA6E19-4472-4F8F-B2F4-1624A2E69569}" type="pres">
      <dgm:prSet presAssocID="{39E41BEB-EB8A-435D-9285-0FD79D2D4943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98BEE57-DEB1-4211-A6D6-A4AB18D64CB6}" type="pres">
      <dgm:prSet presAssocID="{39E41BEB-EB8A-435D-9285-0FD79D2D4943}" presName="spaceRect" presStyleCnt="0"/>
      <dgm:spPr/>
    </dgm:pt>
    <dgm:pt modelId="{D45BB3E0-6B4C-4C98-9CFB-FC6C061661C9}" type="pres">
      <dgm:prSet presAssocID="{39E41BEB-EB8A-435D-9285-0FD79D2D4943}" presName="parTx" presStyleLbl="revTx" presStyleIdx="1" presStyleCnt="4">
        <dgm:presLayoutVars>
          <dgm:chMax val="0"/>
          <dgm:chPref val="0"/>
        </dgm:presLayoutVars>
      </dgm:prSet>
      <dgm:spPr/>
    </dgm:pt>
    <dgm:pt modelId="{67323D7D-65D5-45BD-BCF9-448F2F63046C}" type="pres">
      <dgm:prSet presAssocID="{938108C0-6EF3-4A8C-B661-C3126E1FA16E}" presName="sibTrans" presStyleCnt="0"/>
      <dgm:spPr/>
    </dgm:pt>
    <dgm:pt modelId="{9806DBC6-8CAD-464D-BF0D-15D01229710D}" type="pres">
      <dgm:prSet presAssocID="{59636172-FE4C-44DC-8504-FEB8F03DA7B8}" presName="compNode" presStyleCnt="0"/>
      <dgm:spPr/>
    </dgm:pt>
    <dgm:pt modelId="{0D07BC67-20E0-4905-8803-3E3182F48723}" type="pres">
      <dgm:prSet presAssocID="{59636172-FE4C-44DC-8504-FEB8F03DA7B8}" presName="bgRect" presStyleLbl="bgShp" presStyleIdx="2" presStyleCnt="4"/>
      <dgm:spPr/>
    </dgm:pt>
    <dgm:pt modelId="{FACB61D5-A0A2-491B-9D0B-D7A9124DD1EE}" type="pres">
      <dgm:prSet presAssocID="{59636172-FE4C-44DC-8504-FEB8F03DA7B8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33D3E518-BD7E-4E6B-A383-6F4EC2B0636C}" type="pres">
      <dgm:prSet presAssocID="{59636172-FE4C-44DC-8504-FEB8F03DA7B8}" presName="spaceRect" presStyleCnt="0"/>
      <dgm:spPr/>
    </dgm:pt>
    <dgm:pt modelId="{88E4A83F-169E-41B8-9566-F5E6D98B1CC2}" type="pres">
      <dgm:prSet presAssocID="{59636172-FE4C-44DC-8504-FEB8F03DA7B8}" presName="parTx" presStyleLbl="revTx" presStyleIdx="2" presStyleCnt="4">
        <dgm:presLayoutVars>
          <dgm:chMax val="0"/>
          <dgm:chPref val="0"/>
        </dgm:presLayoutVars>
      </dgm:prSet>
      <dgm:spPr/>
    </dgm:pt>
    <dgm:pt modelId="{8D48A259-647D-475B-A8E4-76896D69971F}" type="pres">
      <dgm:prSet presAssocID="{0765A07B-0240-42E6-942E-26956D9711F9}" presName="sibTrans" presStyleCnt="0"/>
      <dgm:spPr/>
    </dgm:pt>
    <dgm:pt modelId="{79D19F12-258A-4269-8690-C2BA09EC3C93}" type="pres">
      <dgm:prSet presAssocID="{27D073EE-2430-4672-AF9D-1395A3C11779}" presName="compNode" presStyleCnt="0"/>
      <dgm:spPr/>
    </dgm:pt>
    <dgm:pt modelId="{71713FF5-AB68-40AF-B132-F7632DFB94FC}" type="pres">
      <dgm:prSet presAssocID="{27D073EE-2430-4672-AF9D-1395A3C11779}" presName="bgRect" presStyleLbl="bgShp" presStyleIdx="3" presStyleCnt="4"/>
      <dgm:spPr/>
    </dgm:pt>
    <dgm:pt modelId="{9CBC60F0-55DF-4F59-A106-AE69354B2AFD}" type="pres">
      <dgm:prSet presAssocID="{27D073EE-2430-4672-AF9D-1395A3C11779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90C4C655-DC6B-418E-984A-EE60A6531799}" type="pres">
      <dgm:prSet presAssocID="{27D073EE-2430-4672-AF9D-1395A3C11779}" presName="spaceRect" presStyleCnt="0"/>
      <dgm:spPr/>
    </dgm:pt>
    <dgm:pt modelId="{8EF95146-FF3E-4BB1-8164-58BC2F7B5A3D}" type="pres">
      <dgm:prSet presAssocID="{27D073EE-2430-4672-AF9D-1395A3C1177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15A1D09-EA12-423A-9A34-7967587BE7F1}" srcId="{EF7C6159-B77E-406F-83C0-A6170B0F7AF4}" destId="{59636172-FE4C-44DC-8504-FEB8F03DA7B8}" srcOrd="2" destOrd="0" parTransId="{E701861E-E642-41FF-967C-2DD48AFB608A}" sibTransId="{0765A07B-0240-42E6-942E-26956D9711F9}"/>
    <dgm:cxn modelId="{09B43B35-2D72-41C0-BB9E-06B9246CC3FC}" type="presOf" srcId="{59636172-FE4C-44DC-8504-FEB8F03DA7B8}" destId="{88E4A83F-169E-41B8-9566-F5E6D98B1CC2}" srcOrd="0" destOrd="0" presId="urn:microsoft.com/office/officeart/2018/2/layout/IconVerticalSolidList"/>
    <dgm:cxn modelId="{06B9AD3C-595C-4027-96D9-DEB2A4A98487}" srcId="{EF7C6159-B77E-406F-83C0-A6170B0F7AF4}" destId="{2C53A223-B02F-40D8-BC82-24FD283A25B4}" srcOrd="0" destOrd="0" parTransId="{00F53ECC-0617-4F9F-9060-F0DB23294162}" sibTransId="{F95DFF16-03E2-49DC-A9B0-3C195A380054}"/>
    <dgm:cxn modelId="{36AA1868-DCC3-4418-9571-8AE05E5F4592}" srcId="{EF7C6159-B77E-406F-83C0-A6170B0F7AF4}" destId="{39E41BEB-EB8A-435D-9285-0FD79D2D4943}" srcOrd="1" destOrd="0" parTransId="{68811F38-306D-476B-92E6-BD01C5F037DA}" sibTransId="{938108C0-6EF3-4A8C-B661-C3126E1FA16E}"/>
    <dgm:cxn modelId="{56088C77-8B7E-4E92-9383-A2C3D7A0624B}" type="presOf" srcId="{EF7C6159-B77E-406F-83C0-A6170B0F7AF4}" destId="{3B88A645-A1EA-4DC0-940B-C581F42E99D9}" srcOrd="0" destOrd="0" presId="urn:microsoft.com/office/officeart/2018/2/layout/IconVerticalSolidList"/>
    <dgm:cxn modelId="{9B20A78D-2F0A-4768-A073-DC60C40AAD54}" type="presOf" srcId="{2C53A223-B02F-40D8-BC82-24FD283A25B4}" destId="{4383288D-68A1-4E6B-AAD8-9D5E95CA4A78}" srcOrd="0" destOrd="0" presId="urn:microsoft.com/office/officeart/2018/2/layout/IconVerticalSolidList"/>
    <dgm:cxn modelId="{BEF5E891-6C77-484E-8D9D-4FF35DAC4E82}" srcId="{EF7C6159-B77E-406F-83C0-A6170B0F7AF4}" destId="{27D073EE-2430-4672-AF9D-1395A3C11779}" srcOrd="3" destOrd="0" parTransId="{961BC66F-F4BA-47D4-BCE8-1B3B43403E2B}" sibTransId="{163F6377-B925-4D22-AC54-BA8852E7D0CA}"/>
    <dgm:cxn modelId="{061B0C93-24B5-4E97-BE33-C67EA60BA4F6}" type="presOf" srcId="{27D073EE-2430-4672-AF9D-1395A3C11779}" destId="{8EF95146-FF3E-4BB1-8164-58BC2F7B5A3D}" srcOrd="0" destOrd="0" presId="urn:microsoft.com/office/officeart/2018/2/layout/IconVerticalSolidList"/>
    <dgm:cxn modelId="{4C7AD4FD-372C-4B6B-B3E5-218C69BC9DB3}" type="presOf" srcId="{39E41BEB-EB8A-435D-9285-0FD79D2D4943}" destId="{D45BB3E0-6B4C-4C98-9CFB-FC6C061661C9}" srcOrd="0" destOrd="0" presId="urn:microsoft.com/office/officeart/2018/2/layout/IconVerticalSolidList"/>
    <dgm:cxn modelId="{61ADAC85-C0A8-4E34-AFDE-1FD87735C9DE}" type="presParOf" srcId="{3B88A645-A1EA-4DC0-940B-C581F42E99D9}" destId="{872B8D72-A9AE-4AAD-B0E7-5611228118AF}" srcOrd="0" destOrd="0" presId="urn:microsoft.com/office/officeart/2018/2/layout/IconVerticalSolidList"/>
    <dgm:cxn modelId="{407376DF-B5AF-4537-A4E1-32A06898B91E}" type="presParOf" srcId="{872B8D72-A9AE-4AAD-B0E7-5611228118AF}" destId="{6E5C658F-CC98-4383-B7FD-75689E9453D7}" srcOrd="0" destOrd="0" presId="urn:microsoft.com/office/officeart/2018/2/layout/IconVerticalSolidList"/>
    <dgm:cxn modelId="{1931CDE6-E7B0-41AA-9630-672C62975C8C}" type="presParOf" srcId="{872B8D72-A9AE-4AAD-B0E7-5611228118AF}" destId="{80299771-5757-455F-8791-41C9C03878E4}" srcOrd="1" destOrd="0" presId="urn:microsoft.com/office/officeart/2018/2/layout/IconVerticalSolidList"/>
    <dgm:cxn modelId="{001B45BB-312E-4E50-B8DE-4C3E4B2999EE}" type="presParOf" srcId="{872B8D72-A9AE-4AAD-B0E7-5611228118AF}" destId="{EDA86B99-4CB0-4D58-A0FA-0E0CFD9FCE63}" srcOrd="2" destOrd="0" presId="urn:microsoft.com/office/officeart/2018/2/layout/IconVerticalSolidList"/>
    <dgm:cxn modelId="{8268AEFC-2687-4FF6-A8B1-9E8F9B9752A6}" type="presParOf" srcId="{872B8D72-A9AE-4AAD-B0E7-5611228118AF}" destId="{4383288D-68A1-4E6B-AAD8-9D5E95CA4A78}" srcOrd="3" destOrd="0" presId="urn:microsoft.com/office/officeart/2018/2/layout/IconVerticalSolidList"/>
    <dgm:cxn modelId="{E4A7EB02-215C-4AF8-86B5-3660BA5BC881}" type="presParOf" srcId="{3B88A645-A1EA-4DC0-940B-C581F42E99D9}" destId="{CCA153CA-81D2-4D1B-BD65-CF2265500B81}" srcOrd="1" destOrd="0" presId="urn:microsoft.com/office/officeart/2018/2/layout/IconVerticalSolidList"/>
    <dgm:cxn modelId="{F9CCB035-7329-47A1-BCC0-9082A366270A}" type="presParOf" srcId="{3B88A645-A1EA-4DC0-940B-C581F42E99D9}" destId="{71C1E1A7-03F2-4EC2-A8EB-CBF7BEBE1242}" srcOrd="2" destOrd="0" presId="urn:microsoft.com/office/officeart/2018/2/layout/IconVerticalSolidList"/>
    <dgm:cxn modelId="{B5672506-A9CA-44A0-87B6-341AA0DC7F1F}" type="presParOf" srcId="{71C1E1A7-03F2-4EC2-A8EB-CBF7BEBE1242}" destId="{D0F17487-45DB-45D0-AC0E-0BCA8FC452C8}" srcOrd="0" destOrd="0" presId="urn:microsoft.com/office/officeart/2018/2/layout/IconVerticalSolidList"/>
    <dgm:cxn modelId="{F749B73C-8BB7-4EAC-BF56-5A1F0AD9449F}" type="presParOf" srcId="{71C1E1A7-03F2-4EC2-A8EB-CBF7BEBE1242}" destId="{81AA6E19-4472-4F8F-B2F4-1624A2E69569}" srcOrd="1" destOrd="0" presId="urn:microsoft.com/office/officeart/2018/2/layout/IconVerticalSolidList"/>
    <dgm:cxn modelId="{8241E82C-54E9-4824-9C8F-23E5C1449497}" type="presParOf" srcId="{71C1E1A7-03F2-4EC2-A8EB-CBF7BEBE1242}" destId="{F98BEE57-DEB1-4211-A6D6-A4AB18D64CB6}" srcOrd="2" destOrd="0" presId="urn:microsoft.com/office/officeart/2018/2/layout/IconVerticalSolidList"/>
    <dgm:cxn modelId="{74C31394-23C6-4919-BBAF-1FF349344A4B}" type="presParOf" srcId="{71C1E1A7-03F2-4EC2-A8EB-CBF7BEBE1242}" destId="{D45BB3E0-6B4C-4C98-9CFB-FC6C061661C9}" srcOrd="3" destOrd="0" presId="urn:microsoft.com/office/officeart/2018/2/layout/IconVerticalSolidList"/>
    <dgm:cxn modelId="{835B5F69-D72B-4B57-85CA-8FD1F119325D}" type="presParOf" srcId="{3B88A645-A1EA-4DC0-940B-C581F42E99D9}" destId="{67323D7D-65D5-45BD-BCF9-448F2F63046C}" srcOrd="3" destOrd="0" presId="urn:microsoft.com/office/officeart/2018/2/layout/IconVerticalSolidList"/>
    <dgm:cxn modelId="{02AC1647-FF68-4B0B-928C-6401750E194B}" type="presParOf" srcId="{3B88A645-A1EA-4DC0-940B-C581F42E99D9}" destId="{9806DBC6-8CAD-464D-BF0D-15D01229710D}" srcOrd="4" destOrd="0" presId="urn:microsoft.com/office/officeart/2018/2/layout/IconVerticalSolidList"/>
    <dgm:cxn modelId="{26DF8FDD-06C5-4748-B443-3F199CDCEA72}" type="presParOf" srcId="{9806DBC6-8CAD-464D-BF0D-15D01229710D}" destId="{0D07BC67-20E0-4905-8803-3E3182F48723}" srcOrd="0" destOrd="0" presId="urn:microsoft.com/office/officeart/2018/2/layout/IconVerticalSolidList"/>
    <dgm:cxn modelId="{CF55179B-D053-458C-A969-59BA86BE3D3C}" type="presParOf" srcId="{9806DBC6-8CAD-464D-BF0D-15D01229710D}" destId="{FACB61D5-A0A2-491B-9D0B-D7A9124DD1EE}" srcOrd="1" destOrd="0" presId="urn:microsoft.com/office/officeart/2018/2/layout/IconVerticalSolidList"/>
    <dgm:cxn modelId="{1C4F7243-D03D-4047-894C-601AF8CE9335}" type="presParOf" srcId="{9806DBC6-8CAD-464D-BF0D-15D01229710D}" destId="{33D3E518-BD7E-4E6B-A383-6F4EC2B0636C}" srcOrd="2" destOrd="0" presId="urn:microsoft.com/office/officeart/2018/2/layout/IconVerticalSolidList"/>
    <dgm:cxn modelId="{DC70A356-1DD5-493A-8453-54AAFB1384A0}" type="presParOf" srcId="{9806DBC6-8CAD-464D-BF0D-15D01229710D}" destId="{88E4A83F-169E-41B8-9566-F5E6D98B1CC2}" srcOrd="3" destOrd="0" presId="urn:microsoft.com/office/officeart/2018/2/layout/IconVerticalSolidList"/>
    <dgm:cxn modelId="{588FFA99-5BC5-46AE-ABCA-C056022C8FB6}" type="presParOf" srcId="{3B88A645-A1EA-4DC0-940B-C581F42E99D9}" destId="{8D48A259-647D-475B-A8E4-76896D69971F}" srcOrd="5" destOrd="0" presId="urn:microsoft.com/office/officeart/2018/2/layout/IconVerticalSolidList"/>
    <dgm:cxn modelId="{B3F9CEA8-741B-48E9-849F-DAFD0BD9C5CF}" type="presParOf" srcId="{3B88A645-A1EA-4DC0-940B-C581F42E99D9}" destId="{79D19F12-258A-4269-8690-C2BA09EC3C93}" srcOrd="6" destOrd="0" presId="urn:microsoft.com/office/officeart/2018/2/layout/IconVerticalSolidList"/>
    <dgm:cxn modelId="{059B76EC-88DC-4B45-A3BD-4AEF359D8B93}" type="presParOf" srcId="{79D19F12-258A-4269-8690-C2BA09EC3C93}" destId="{71713FF5-AB68-40AF-B132-F7632DFB94FC}" srcOrd="0" destOrd="0" presId="urn:microsoft.com/office/officeart/2018/2/layout/IconVerticalSolidList"/>
    <dgm:cxn modelId="{113C1F90-80E7-4D45-8292-81AE659F1282}" type="presParOf" srcId="{79D19F12-258A-4269-8690-C2BA09EC3C93}" destId="{9CBC60F0-55DF-4F59-A106-AE69354B2AFD}" srcOrd="1" destOrd="0" presId="urn:microsoft.com/office/officeart/2018/2/layout/IconVerticalSolidList"/>
    <dgm:cxn modelId="{D21EB059-7610-4085-A794-F66067C09AE0}" type="presParOf" srcId="{79D19F12-258A-4269-8690-C2BA09EC3C93}" destId="{90C4C655-DC6B-418E-984A-EE60A6531799}" srcOrd="2" destOrd="0" presId="urn:microsoft.com/office/officeart/2018/2/layout/IconVerticalSolidList"/>
    <dgm:cxn modelId="{D2AD4ECB-C7F2-4399-8204-CBB081351356}" type="presParOf" srcId="{79D19F12-258A-4269-8690-C2BA09EC3C93}" destId="{8EF95146-FF3E-4BB1-8164-58BC2F7B5A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59F11C-E9C6-41BF-A3AD-5115A600F124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1486D3-E487-431B-8192-C9159DC40A44}">
      <dgm:prSet phldr="0"/>
      <dgm:spPr/>
      <dgm:t>
        <a:bodyPr/>
        <a:lstStyle/>
        <a:p>
          <a:pPr rtl="0"/>
          <a:r>
            <a:rPr lang="en-US" b="0" i="0" u="none" strike="noStrike" cap="none" baseline="0" noProof="0">
              <a:solidFill>
                <a:schemeClr val="bg1"/>
              </a:solidFill>
              <a:latin typeface="Corbel"/>
            </a:rPr>
            <a:t>To improve the functionality of the program</a:t>
          </a:r>
        </a:p>
      </dgm:t>
    </dgm:pt>
    <dgm:pt modelId="{F1E65B1F-BF3E-4AB5-974F-084CD7F326D4}" type="parTrans" cxnId="{7989B7D4-C889-4C7E-BF72-A2F482A52E67}">
      <dgm:prSet/>
      <dgm:spPr/>
      <dgm:t>
        <a:bodyPr/>
        <a:lstStyle/>
        <a:p>
          <a:endParaRPr lang="en-US"/>
        </a:p>
      </dgm:t>
    </dgm:pt>
    <dgm:pt modelId="{6DBBB8DE-4296-4BCD-AD3E-786979330F92}" type="sibTrans" cxnId="{7989B7D4-C889-4C7E-BF72-A2F482A52E67}">
      <dgm:prSet/>
      <dgm:spPr/>
      <dgm:t>
        <a:bodyPr/>
        <a:lstStyle/>
        <a:p>
          <a:endParaRPr lang="en-US"/>
        </a:p>
      </dgm:t>
    </dgm:pt>
    <dgm:pt modelId="{F75E30D5-88EE-414A-B62F-D23EBF2A625D}">
      <dgm:prSet phldr="0"/>
      <dgm:spPr/>
      <dgm:t>
        <a:bodyPr/>
        <a:lstStyle/>
        <a:p>
          <a:pPr rtl="0"/>
          <a:r>
            <a:rPr lang="en-US">
              <a:latin typeface="Corbel" panose="020B0503020204020204"/>
            </a:rPr>
            <a:t>Make the different versions of  </a:t>
          </a:r>
          <a:r>
            <a:rPr lang="en-US" i="1"/>
            <a:t>Who Wants to Be a Millionaire</a:t>
          </a:r>
          <a:r>
            <a:rPr lang="en-US" i="1">
              <a:latin typeface="Corbel" panose="020B0503020204020204"/>
            </a:rPr>
            <a:t>?</a:t>
          </a:r>
          <a:r>
            <a:rPr lang="en-US">
              <a:latin typeface="Corbel" panose="020B0503020204020204"/>
            </a:rPr>
            <a:t> In the different countries</a:t>
          </a:r>
          <a:endParaRPr lang="en-US"/>
        </a:p>
      </dgm:t>
    </dgm:pt>
    <dgm:pt modelId="{36095CC1-F209-4E49-ADA3-846317DD4FFF}" type="parTrans" cxnId="{46A7CCC4-478F-47E5-854E-BF615982E4AF}">
      <dgm:prSet/>
      <dgm:spPr/>
      <dgm:t>
        <a:bodyPr/>
        <a:lstStyle/>
        <a:p>
          <a:endParaRPr lang="en-US"/>
        </a:p>
      </dgm:t>
    </dgm:pt>
    <dgm:pt modelId="{DE08CD54-A747-4B9B-8F3C-3A1C81F1F30D}" type="sibTrans" cxnId="{46A7CCC4-478F-47E5-854E-BF615982E4AF}">
      <dgm:prSet/>
      <dgm:spPr/>
      <dgm:t>
        <a:bodyPr/>
        <a:lstStyle/>
        <a:p>
          <a:endParaRPr lang="en-US"/>
        </a:p>
      </dgm:t>
    </dgm:pt>
    <dgm:pt modelId="{261047FC-9DCC-4461-97C9-DCD5BDC77575}">
      <dgm:prSet/>
      <dgm:spPr/>
      <dgm:t>
        <a:bodyPr/>
        <a:lstStyle/>
        <a:p>
          <a:r>
            <a:rPr lang="en-US"/>
            <a:t>To promote </a:t>
          </a:r>
          <a:r>
            <a:rPr lang="en-US">
              <a:latin typeface="Corbel" panose="020B0503020204020204"/>
            </a:rPr>
            <a:t>it</a:t>
          </a:r>
          <a:endParaRPr lang="en-US"/>
        </a:p>
      </dgm:t>
    </dgm:pt>
    <dgm:pt modelId="{2DD563E6-7F43-4381-848E-0EA3140A4F88}" type="parTrans" cxnId="{D11700BD-3802-4596-AF44-CE66D2534038}">
      <dgm:prSet/>
      <dgm:spPr/>
      <dgm:t>
        <a:bodyPr/>
        <a:lstStyle/>
        <a:p>
          <a:endParaRPr lang="en-US"/>
        </a:p>
      </dgm:t>
    </dgm:pt>
    <dgm:pt modelId="{84570ABA-4188-4500-BBC9-91348C429FF2}" type="sibTrans" cxnId="{D11700BD-3802-4596-AF44-CE66D2534038}">
      <dgm:prSet/>
      <dgm:spPr/>
      <dgm:t>
        <a:bodyPr/>
        <a:lstStyle/>
        <a:p>
          <a:endParaRPr lang="en-US"/>
        </a:p>
      </dgm:t>
    </dgm:pt>
    <dgm:pt modelId="{83FED89A-A8FD-4B56-A7ED-50B9CCD78927}" type="pres">
      <dgm:prSet presAssocID="{7659F11C-E9C6-41BF-A3AD-5115A600F124}" presName="linear" presStyleCnt="0">
        <dgm:presLayoutVars>
          <dgm:animLvl val="lvl"/>
          <dgm:resizeHandles val="exact"/>
        </dgm:presLayoutVars>
      </dgm:prSet>
      <dgm:spPr/>
    </dgm:pt>
    <dgm:pt modelId="{2595C0F2-0600-4145-8B05-101FD29327B7}" type="pres">
      <dgm:prSet presAssocID="{811486D3-E487-431B-8192-C9159DC40A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BF5B29-C56E-461E-A793-8B2B24EE177C}" type="pres">
      <dgm:prSet presAssocID="{6DBBB8DE-4296-4BCD-AD3E-786979330F92}" presName="spacer" presStyleCnt="0"/>
      <dgm:spPr/>
    </dgm:pt>
    <dgm:pt modelId="{DCAE33A6-3D24-4202-8FA4-12FDCE6A710F}" type="pres">
      <dgm:prSet presAssocID="{F75E30D5-88EE-414A-B62F-D23EBF2A62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58EB26-D063-4100-A626-F0CE32A1EA09}" type="pres">
      <dgm:prSet presAssocID="{DE08CD54-A747-4B9B-8F3C-3A1C81F1F30D}" presName="spacer" presStyleCnt="0"/>
      <dgm:spPr/>
    </dgm:pt>
    <dgm:pt modelId="{6FECD178-25D7-4DE0-AD2F-4C9D2024E48B}" type="pres">
      <dgm:prSet presAssocID="{261047FC-9DCC-4461-97C9-DCD5BDC7757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E711613-4AED-4E75-9CB0-284520E078D4}" type="presOf" srcId="{261047FC-9DCC-4461-97C9-DCD5BDC77575}" destId="{6FECD178-25D7-4DE0-AD2F-4C9D2024E48B}" srcOrd="0" destOrd="0" presId="urn:microsoft.com/office/officeart/2005/8/layout/vList2"/>
    <dgm:cxn modelId="{2793AF2A-BF94-41FC-9F7D-79DAE7802D6F}" type="presOf" srcId="{811486D3-E487-431B-8192-C9159DC40A44}" destId="{2595C0F2-0600-4145-8B05-101FD29327B7}" srcOrd="0" destOrd="0" presId="urn:microsoft.com/office/officeart/2005/8/layout/vList2"/>
    <dgm:cxn modelId="{451D8869-5DE5-4246-BC08-3E638E49ABD4}" type="presOf" srcId="{F75E30D5-88EE-414A-B62F-D23EBF2A625D}" destId="{DCAE33A6-3D24-4202-8FA4-12FDCE6A710F}" srcOrd="0" destOrd="0" presId="urn:microsoft.com/office/officeart/2005/8/layout/vList2"/>
    <dgm:cxn modelId="{D11700BD-3802-4596-AF44-CE66D2534038}" srcId="{7659F11C-E9C6-41BF-A3AD-5115A600F124}" destId="{261047FC-9DCC-4461-97C9-DCD5BDC77575}" srcOrd="2" destOrd="0" parTransId="{2DD563E6-7F43-4381-848E-0EA3140A4F88}" sibTransId="{84570ABA-4188-4500-BBC9-91348C429FF2}"/>
    <dgm:cxn modelId="{46A7CCC4-478F-47E5-854E-BF615982E4AF}" srcId="{7659F11C-E9C6-41BF-A3AD-5115A600F124}" destId="{F75E30D5-88EE-414A-B62F-D23EBF2A625D}" srcOrd="1" destOrd="0" parTransId="{36095CC1-F209-4E49-ADA3-846317DD4FFF}" sibTransId="{DE08CD54-A747-4B9B-8F3C-3A1C81F1F30D}"/>
    <dgm:cxn modelId="{7989B7D4-C889-4C7E-BF72-A2F482A52E67}" srcId="{7659F11C-E9C6-41BF-A3AD-5115A600F124}" destId="{811486D3-E487-431B-8192-C9159DC40A44}" srcOrd="0" destOrd="0" parTransId="{F1E65B1F-BF3E-4AB5-974F-084CD7F326D4}" sibTransId="{6DBBB8DE-4296-4BCD-AD3E-786979330F92}"/>
    <dgm:cxn modelId="{A7A5A0E6-C47B-4EE2-BCF1-6CC3377300F7}" type="presOf" srcId="{7659F11C-E9C6-41BF-A3AD-5115A600F124}" destId="{83FED89A-A8FD-4B56-A7ED-50B9CCD78927}" srcOrd="0" destOrd="0" presId="urn:microsoft.com/office/officeart/2005/8/layout/vList2"/>
    <dgm:cxn modelId="{12B54273-CA12-457A-BEDB-AE29C0F350EF}" type="presParOf" srcId="{83FED89A-A8FD-4B56-A7ED-50B9CCD78927}" destId="{2595C0F2-0600-4145-8B05-101FD29327B7}" srcOrd="0" destOrd="0" presId="urn:microsoft.com/office/officeart/2005/8/layout/vList2"/>
    <dgm:cxn modelId="{2E624774-A81E-4B9E-8D2E-07EB0EC18C92}" type="presParOf" srcId="{83FED89A-A8FD-4B56-A7ED-50B9CCD78927}" destId="{35BF5B29-C56E-461E-A793-8B2B24EE177C}" srcOrd="1" destOrd="0" presId="urn:microsoft.com/office/officeart/2005/8/layout/vList2"/>
    <dgm:cxn modelId="{566E0D36-7FD2-466B-A31C-AB581FDF2463}" type="presParOf" srcId="{83FED89A-A8FD-4B56-A7ED-50B9CCD78927}" destId="{DCAE33A6-3D24-4202-8FA4-12FDCE6A710F}" srcOrd="2" destOrd="0" presId="urn:microsoft.com/office/officeart/2005/8/layout/vList2"/>
    <dgm:cxn modelId="{2048FF5E-7525-4FA0-9C9E-1AA7F8CF6CC1}" type="presParOf" srcId="{83FED89A-A8FD-4B56-A7ED-50B9CCD78927}" destId="{E558EB26-D063-4100-A626-F0CE32A1EA09}" srcOrd="3" destOrd="0" presId="urn:microsoft.com/office/officeart/2005/8/layout/vList2"/>
    <dgm:cxn modelId="{BCD8904F-DA19-4006-82FA-E337CB2E01BE}" type="presParOf" srcId="{83FED89A-A8FD-4B56-A7ED-50B9CCD78927}" destId="{6FECD178-25D7-4DE0-AD2F-4C9D2024E48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C658F-CC98-4383-B7FD-75689E9453D7}">
      <dsp:nvSpPr>
        <dsp:cNvPr id="0" name=""/>
        <dsp:cNvSpPr/>
      </dsp:nvSpPr>
      <dsp:spPr>
        <a:xfrm>
          <a:off x="0" y="2296"/>
          <a:ext cx="6181912" cy="11636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99771-5757-455F-8791-41C9C03878E4}">
      <dsp:nvSpPr>
        <dsp:cNvPr id="0" name=""/>
        <dsp:cNvSpPr/>
      </dsp:nvSpPr>
      <dsp:spPr>
        <a:xfrm>
          <a:off x="352018" y="264127"/>
          <a:ext cx="640033" cy="64003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3288D-68A1-4E6B-AAD8-9D5E95CA4A78}">
      <dsp:nvSpPr>
        <dsp:cNvPr id="0" name=""/>
        <dsp:cNvSpPr/>
      </dsp:nvSpPr>
      <dsp:spPr>
        <a:xfrm>
          <a:off x="1344069" y="2296"/>
          <a:ext cx="4837842" cy="1163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58" tIns="123158" rIns="123158" bIns="1231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>
              <a:latin typeface="Corbel" panose="020B0503020204020204"/>
            </a:rPr>
            <a:t>Our team</a:t>
          </a:r>
          <a:endParaRPr lang="en-US" sz="2200" kern="1200"/>
        </a:p>
      </dsp:txBody>
      <dsp:txXfrm>
        <a:off x="1344069" y="2296"/>
        <a:ext cx="4837842" cy="1163696"/>
      </dsp:txXfrm>
    </dsp:sp>
    <dsp:sp modelId="{D0F17487-45DB-45D0-AC0E-0BCA8FC452C8}">
      <dsp:nvSpPr>
        <dsp:cNvPr id="0" name=""/>
        <dsp:cNvSpPr/>
      </dsp:nvSpPr>
      <dsp:spPr>
        <a:xfrm>
          <a:off x="0" y="1456916"/>
          <a:ext cx="6181912" cy="11636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A6E19-4472-4F8F-B2F4-1624A2E69569}">
      <dsp:nvSpPr>
        <dsp:cNvPr id="0" name=""/>
        <dsp:cNvSpPr/>
      </dsp:nvSpPr>
      <dsp:spPr>
        <a:xfrm>
          <a:off x="352018" y="1718748"/>
          <a:ext cx="640033" cy="64003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BB3E0-6B4C-4C98-9CFB-FC6C061661C9}">
      <dsp:nvSpPr>
        <dsp:cNvPr id="0" name=""/>
        <dsp:cNvSpPr/>
      </dsp:nvSpPr>
      <dsp:spPr>
        <a:xfrm>
          <a:off x="1344069" y="1456916"/>
          <a:ext cx="4837842" cy="1163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58" tIns="123158" rIns="123158" bIns="1231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>
              <a:latin typeface="Corbel" panose="020B0503020204020204"/>
            </a:rPr>
            <a:t>Idea of the project</a:t>
          </a:r>
          <a:endParaRPr lang="en-US" sz="2200" kern="1200"/>
        </a:p>
      </dsp:txBody>
      <dsp:txXfrm>
        <a:off x="1344069" y="1456916"/>
        <a:ext cx="4837842" cy="1163696"/>
      </dsp:txXfrm>
    </dsp:sp>
    <dsp:sp modelId="{0D07BC67-20E0-4905-8803-3E3182F48723}">
      <dsp:nvSpPr>
        <dsp:cNvPr id="0" name=""/>
        <dsp:cNvSpPr/>
      </dsp:nvSpPr>
      <dsp:spPr>
        <a:xfrm>
          <a:off x="0" y="2911537"/>
          <a:ext cx="6181912" cy="11636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B61D5-A0A2-491B-9D0B-D7A9124DD1EE}">
      <dsp:nvSpPr>
        <dsp:cNvPr id="0" name=""/>
        <dsp:cNvSpPr/>
      </dsp:nvSpPr>
      <dsp:spPr>
        <a:xfrm>
          <a:off x="352018" y="3173368"/>
          <a:ext cx="640033" cy="64003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4A83F-169E-41B8-9566-F5E6D98B1CC2}">
      <dsp:nvSpPr>
        <dsp:cNvPr id="0" name=""/>
        <dsp:cNvSpPr/>
      </dsp:nvSpPr>
      <dsp:spPr>
        <a:xfrm>
          <a:off x="1344069" y="2911537"/>
          <a:ext cx="4837842" cy="1163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58" tIns="123158" rIns="123158" bIns="123158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kern="1200">
              <a:latin typeface="Consolas"/>
            </a:rPr>
            <a:t>Where and for what we used the technologies</a:t>
          </a:r>
          <a:endParaRPr lang="en-US" sz="2200" kern="1200"/>
        </a:p>
      </dsp:txBody>
      <dsp:txXfrm>
        <a:off x="1344069" y="2911537"/>
        <a:ext cx="4837842" cy="1163696"/>
      </dsp:txXfrm>
    </dsp:sp>
    <dsp:sp modelId="{71713FF5-AB68-40AF-B132-F7632DFB94FC}">
      <dsp:nvSpPr>
        <dsp:cNvPr id="0" name=""/>
        <dsp:cNvSpPr/>
      </dsp:nvSpPr>
      <dsp:spPr>
        <a:xfrm>
          <a:off x="0" y="4366157"/>
          <a:ext cx="6181912" cy="11636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C60F0-55DF-4F59-A106-AE69354B2AFD}">
      <dsp:nvSpPr>
        <dsp:cNvPr id="0" name=""/>
        <dsp:cNvSpPr/>
      </dsp:nvSpPr>
      <dsp:spPr>
        <a:xfrm>
          <a:off x="352018" y="4627989"/>
          <a:ext cx="640033" cy="640033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95146-FF3E-4BB1-8164-58BC2F7B5A3D}">
      <dsp:nvSpPr>
        <dsp:cNvPr id="0" name=""/>
        <dsp:cNvSpPr/>
      </dsp:nvSpPr>
      <dsp:spPr>
        <a:xfrm>
          <a:off x="1344069" y="4366157"/>
          <a:ext cx="4837842" cy="1163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58" tIns="123158" rIns="123158" bIns="1231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>
              <a:latin typeface="Corbel" panose="020B0503020204020204"/>
            </a:rPr>
            <a:t>Future plans</a:t>
          </a:r>
          <a:endParaRPr lang="en-US" sz="2200" kern="1200"/>
        </a:p>
      </dsp:txBody>
      <dsp:txXfrm>
        <a:off x="1344069" y="4366157"/>
        <a:ext cx="4837842" cy="1163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5C0F2-0600-4145-8B05-101FD29327B7}">
      <dsp:nvSpPr>
        <dsp:cNvPr id="0" name=""/>
        <dsp:cNvSpPr/>
      </dsp:nvSpPr>
      <dsp:spPr>
        <a:xfrm>
          <a:off x="0" y="49380"/>
          <a:ext cx="6746841" cy="1734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u="none" strike="noStrike" kern="1200" cap="none" baseline="0" noProof="0">
              <a:solidFill>
                <a:schemeClr val="bg1"/>
              </a:solidFill>
              <a:latin typeface="Corbel"/>
            </a:rPr>
            <a:t>To improve the functionality of the program</a:t>
          </a:r>
        </a:p>
      </dsp:txBody>
      <dsp:txXfrm>
        <a:off x="84655" y="134035"/>
        <a:ext cx="6577531" cy="1564849"/>
      </dsp:txXfrm>
    </dsp:sp>
    <dsp:sp modelId="{DCAE33A6-3D24-4202-8FA4-12FDCE6A710F}">
      <dsp:nvSpPr>
        <dsp:cNvPr id="0" name=""/>
        <dsp:cNvSpPr/>
      </dsp:nvSpPr>
      <dsp:spPr>
        <a:xfrm>
          <a:off x="0" y="1872820"/>
          <a:ext cx="6746841" cy="1734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orbel" panose="020B0503020204020204"/>
            </a:rPr>
            <a:t>Make the different versions of  </a:t>
          </a:r>
          <a:r>
            <a:rPr lang="en-US" sz="3100" i="1" kern="1200"/>
            <a:t>Who Wants to Be a Millionaire</a:t>
          </a:r>
          <a:r>
            <a:rPr lang="en-US" sz="3100" i="1" kern="1200">
              <a:latin typeface="Corbel" panose="020B0503020204020204"/>
            </a:rPr>
            <a:t>?</a:t>
          </a:r>
          <a:r>
            <a:rPr lang="en-US" sz="3100" kern="1200">
              <a:latin typeface="Corbel" panose="020B0503020204020204"/>
            </a:rPr>
            <a:t> In the different countries</a:t>
          </a:r>
          <a:endParaRPr lang="en-US" sz="3100" kern="1200"/>
        </a:p>
      </dsp:txBody>
      <dsp:txXfrm>
        <a:off x="84655" y="1957475"/>
        <a:ext cx="6577531" cy="1564849"/>
      </dsp:txXfrm>
    </dsp:sp>
    <dsp:sp modelId="{6FECD178-25D7-4DE0-AD2F-4C9D2024E48B}">
      <dsp:nvSpPr>
        <dsp:cNvPr id="0" name=""/>
        <dsp:cNvSpPr/>
      </dsp:nvSpPr>
      <dsp:spPr>
        <a:xfrm>
          <a:off x="0" y="3696259"/>
          <a:ext cx="6746841" cy="1734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To promote </a:t>
          </a:r>
          <a:r>
            <a:rPr lang="en-US" sz="3100" kern="1200">
              <a:latin typeface="Corbel" panose="020B0503020204020204"/>
            </a:rPr>
            <a:t>it</a:t>
          </a:r>
          <a:endParaRPr lang="en-US" sz="3100" kern="1200"/>
        </a:p>
      </dsp:txBody>
      <dsp:txXfrm>
        <a:off x="84655" y="3780914"/>
        <a:ext cx="6577531" cy="156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1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3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71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5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09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31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02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6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45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29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67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8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7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5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6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5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9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0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1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5076" y="1183429"/>
            <a:ext cx="7748245" cy="2951819"/>
          </a:xfrm>
        </p:spPr>
        <p:txBody>
          <a:bodyPr anchor="b">
            <a:normAutofit/>
          </a:bodyPr>
          <a:lstStyle/>
          <a:p>
            <a:r>
              <a:rPr lang="en-US" sz="8000" dirty="0">
                <a:cs typeface="Calibri Light"/>
              </a:rPr>
              <a:t>C++ string project</a:t>
            </a:r>
            <a:endParaRPr lang="en-US" sz="8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" sz="4400" dirty="0">
                <a:solidFill>
                  <a:schemeClr val="bg1"/>
                </a:solidFill>
                <a:latin typeface="Consolas"/>
              </a:rPr>
              <a:t>Prepared by: Stanislav Todorov, Todor </a:t>
            </a:r>
            <a:r>
              <a:rPr lang="en" sz="4400" dirty="0" err="1">
                <a:solidFill>
                  <a:schemeClr val="bg1"/>
                </a:solidFill>
                <a:latin typeface="Consolas"/>
              </a:rPr>
              <a:t>Bojinov</a:t>
            </a:r>
            <a:r>
              <a:rPr lang="en" sz="4400" dirty="0">
                <a:solidFill>
                  <a:schemeClr val="bg1"/>
                </a:solidFill>
                <a:latin typeface="Consolas"/>
              </a:rPr>
              <a:t>, Borislav </a:t>
            </a:r>
            <a:r>
              <a:rPr lang="en" sz="4400" dirty="0" err="1">
                <a:solidFill>
                  <a:schemeClr val="bg1"/>
                </a:solidFill>
                <a:latin typeface="Consolas"/>
              </a:rPr>
              <a:t>Ferdinandov</a:t>
            </a:r>
            <a:r>
              <a:rPr lang="en" sz="4400" dirty="0">
                <a:solidFill>
                  <a:schemeClr val="bg1"/>
                </a:solidFill>
                <a:latin typeface="Consolas"/>
              </a:rPr>
              <a:t>, </a:t>
            </a:r>
            <a:r>
              <a:rPr lang="en" sz="4400" dirty="0" err="1">
                <a:solidFill>
                  <a:schemeClr val="bg1"/>
                </a:solidFill>
                <a:latin typeface="Consolas"/>
              </a:rPr>
              <a:t>Petar</a:t>
            </a:r>
            <a:r>
              <a:rPr lang="en" sz="44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" sz="4400" dirty="0" err="1">
                <a:solidFill>
                  <a:schemeClr val="bg1"/>
                </a:solidFill>
                <a:latin typeface="Consolas"/>
              </a:rPr>
              <a:t>Petkov</a:t>
            </a:r>
            <a:r>
              <a:rPr lang="en" sz="4400" dirty="0">
                <a:solidFill>
                  <a:schemeClr val="bg1"/>
                </a:solidFill>
                <a:latin typeface="Consolas"/>
              </a:rPr>
              <a:t>.</a:t>
            </a:r>
            <a:br>
              <a:rPr lang="en-US" sz="1100" dirty="0"/>
            </a:br>
            <a:endParaRPr lang="en-US" sz="1100">
              <a:solidFill>
                <a:schemeClr val="accent1"/>
              </a:solidFill>
            </a:endParaRPr>
          </a:p>
        </p:txBody>
      </p:sp>
      <p:pic>
        <p:nvPicPr>
          <p:cNvPr id="4" name="Картина 4" descr="Картина, която съдържа син, знак, стълб, прозорец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5311C8AF-193B-4288-B159-C62355697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58" y="2347442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17DB-6CF0-4F2E-8A4B-6EDAB021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6" y="1238866"/>
            <a:ext cx="2837329" cy="4341683"/>
          </a:xfrm>
        </p:spPr>
        <p:txBody>
          <a:bodyPr>
            <a:normAutofit/>
          </a:bodyPr>
          <a:lstStyle/>
          <a:p>
            <a:pPr algn="ctr"/>
            <a:r>
              <a:rPr lang="bg-BG" err="1">
                <a:latin typeface="Calibri"/>
                <a:cs typeface="Calibri Light"/>
              </a:rPr>
              <a:t>Content</a:t>
            </a:r>
            <a:endParaRPr lang="en-US" err="1">
              <a:solidFill>
                <a:srgbClr val="FFFFFF"/>
              </a:solidFill>
              <a:latin typeface="Calibri"/>
              <a:cs typeface="Calibri Light"/>
            </a:endParaRP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D39D3816-9859-4A7B-B1EB-5F1D2E1E9E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484385"/>
              </p:ext>
            </p:extLst>
          </p:nvPr>
        </p:nvGraphicFramePr>
        <p:xfrm>
          <a:off x="4374029" y="643632"/>
          <a:ext cx="6181912" cy="5532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31690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875682-0790-427D-9A23-4B7265F0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E4AAE-4785-4EA7-95DB-45200F5B8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20A05-B746-49B2-9599-22B891D6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" y="4773907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spc="-100" dirty="0"/>
              <a:t>Our team</a:t>
            </a:r>
            <a:endParaRPr lang="bg-BG" dirty="0"/>
          </a:p>
        </p:txBody>
      </p:sp>
      <p:pic>
        <p:nvPicPr>
          <p:cNvPr id="4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B56463CD-4A4A-4D78-874B-1FD15D82D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25" r="3288" b="2"/>
          <a:stretch/>
        </p:blipFill>
        <p:spPr>
          <a:xfrm>
            <a:off x="199715" y="694978"/>
            <a:ext cx="2721998" cy="3349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6" descr="A person standing on a sidewalk&#10;&#10;Description generated with very high confidence">
            <a:extLst>
              <a:ext uri="{FF2B5EF4-FFF2-40B4-BE49-F238E27FC236}">
                <a16:creationId xmlns:a16="http://schemas.microsoft.com/office/drawing/2014/main" id="{EF16E649-1481-436E-962F-AA0868BCE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69" r="11267" b="-2"/>
          <a:stretch/>
        </p:blipFill>
        <p:spPr>
          <a:xfrm>
            <a:off x="3248836" y="699264"/>
            <a:ext cx="2680433" cy="3358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7" descr="A person standing on a rocky beach&#10;&#10;Description generated with very high confidence">
            <a:extLst>
              <a:ext uri="{FF2B5EF4-FFF2-40B4-BE49-F238E27FC236}">
                <a16:creationId xmlns:a16="http://schemas.microsoft.com/office/drawing/2014/main" id="{62A4D397-0D9A-4617-8F41-7E570E3CA6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09" r="3626" b="1"/>
          <a:stretch/>
        </p:blipFill>
        <p:spPr>
          <a:xfrm>
            <a:off x="6205944" y="703174"/>
            <a:ext cx="2709922" cy="3367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DCACD130-7CD5-4811-A8B3-EFFC74A188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4" b="4900"/>
          <a:stretch/>
        </p:blipFill>
        <p:spPr>
          <a:xfrm>
            <a:off x="9227721" y="700488"/>
            <a:ext cx="2648819" cy="3360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654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577A01-3DD8-4E33-BEE1-3065F7E6F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84858-4EC8-410F-A2E5-7C2089EF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Idea of the project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CD02-731F-4ADF-95D1-40B9B2628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76" y="2745922"/>
            <a:ext cx="6451109" cy="24433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</a:rPr>
              <a:t>The idea of our project, was to make a game that people could have fun with and test their knowledge.</a:t>
            </a:r>
            <a:endParaRPr lang="en-US" dirty="0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B567F656-A450-4C9C-A904-FC4BE0DA1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47"/>
          <a:stretch/>
        </p:blipFill>
        <p:spPr>
          <a:xfrm>
            <a:off x="7863686" y="1369199"/>
            <a:ext cx="2974723" cy="41945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180858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FE6F6-9630-4F80-9707-5486C2A4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" dirty="0">
                <a:latin typeface="Consolas"/>
              </a:rPr>
              <a:t>What technologies we used and for what: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11550B6-9E9E-42E7-BDA6-FC84EF51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535" y="2576023"/>
            <a:ext cx="1339887" cy="14055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6CC4-B718-44EA-AD56-E642BBFDE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10395"/>
            <a:ext cx="6451109" cy="3274586"/>
          </a:xfrm>
        </p:spPr>
        <p:txBody>
          <a:bodyPr anchor="t">
            <a:normAutofit/>
          </a:bodyPr>
          <a:lstStyle/>
          <a:p>
            <a:pPr>
              <a:buFont typeface="Wingdings 2"/>
              <a:buChar char=""/>
            </a:pPr>
            <a:r>
              <a:rPr lang="en-US" dirty="0">
                <a:solidFill>
                  <a:srgbClr val="FFFFFF"/>
                </a:solidFill>
              </a:rPr>
              <a:t>The code was written in C++, programming environments were repl.it and Visual Studio, GitHub to upload the code, Word for writing the documentation and Power Point for this presentation.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Картина 5" descr="Картина, която съдържа рисун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D41DA67E-0B6D-447E-9A4F-940F576C5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802" y="5034735"/>
            <a:ext cx="1731818" cy="885998"/>
          </a:xfrm>
          <a:prstGeom prst="rect">
            <a:avLst/>
          </a:prstGeom>
        </p:spPr>
      </p:pic>
      <p:pic>
        <p:nvPicPr>
          <p:cNvPr id="7" name="Картина 7" descr="Картина, която съдържа рисун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CBED893A-C689-40B5-B7D5-A2867FEE4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165" y="1590584"/>
            <a:ext cx="933450" cy="918730"/>
          </a:xfrm>
          <a:prstGeom prst="rect">
            <a:avLst/>
          </a:prstGeom>
        </p:spPr>
      </p:pic>
      <p:pic>
        <p:nvPicPr>
          <p:cNvPr id="8" name="Картина 9">
            <a:extLst>
              <a:ext uri="{FF2B5EF4-FFF2-40B4-BE49-F238E27FC236}">
                <a16:creationId xmlns:a16="http://schemas.microsoft.com/office/drawing/2014/main" id="{BE8C0599-EC84-45AA-B865-12EA17452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97" y="1516270"/>
            <a:ext cx="1773382" cy="714984"/>
          </a:xfrm>
          <a:prstGeom prst="rect">
            <a:avLst/>
          </a:prstGeom>
        </p:spPr>
      </p:pic>
      <p:pic>
        <p:nvPicPr>
          <p:cNvPr id="10" name="Картина 11" descr="Картина, която съдържа рисунка, часовник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9D81B289-6F1E-46D3-83DD-57423431F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402" y="3789817"/>
            <a:ext cx="1177637" cy="1096449"/>
          </a:xfrm>
          <a:prstGeom prst="rect">
            <a:avLst/>
          </a:prstGeom>
        </p:spPr>
      </p:pic>
      <p:pic>
        <p:nvPicPr>
          <p:cNvPr id="14" name="Картина 14" descr="Картина, която съдържа знак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D40194B3-B65E-4483-8B21-CAFEA9BEA8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8945" y="3913908"/>
            <a:ext cx="1953491" cy="13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28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ABA9-8D18-45A8-BED6-8BC7E4EF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3" y="881512"/>
            <a:ext cx="3265875" cy="185798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Future plans</a:t>
            </a:r>
          </a:p>
        </p:txBody>
      </p:sp>
      <p:pic>
        <p:nvPicPr>
          <p:cNvPr id="4" name="Picture 4" descr="A picture containing holding, game, man, woman&#10;&#10;Description generated with very high confidence">
            <a:extLst>
              <a:ext uri="{FF2B5EF4-FFF2-40B4-BE49-F238E27FC236}">
                <a16:creationId xmlns:a16="http://schemas.microsoft.com/office/drawing/2014/main" id="{3C2EAB2B-1CED-4713-9CDC-362764AC3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44" y="2967783"/>
            <a:ext cx="3141094" cy="18151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618D29-C904-4DE0-99FC-96092CBDBCA2}"/>
              </a:ext>
            </a:extLst>
          </p:cNvPr>
          <p:cNvSpPr txBox="1"/>
          <p:nvPr/>
        </p:nvSpPr>
        <p:spPr>
          <a:xfrm>
            <a:off x="3229155" y="309975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+mn-lt"/>
              <a:cs typeface="+mn-lt"/>
            </a:endParaRPr>
          </a:p>
          <a:p>
            <a:pPr algn="l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F17CC83-D99E-4F51-8CB3-857520F4C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73693"/>
              </p:ext>
            </p:extLst>
          </p:nvPr>
        </p:nvGraphicFramePr>
        <p:xfrm>
          <a:off x="4318720" y="691780"/>
          <a:ext cx="6746841" cy="5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082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Картина 10" descr="Картина, която съдържа риз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93C22678-96C6-4E27-8B84-C24537A07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81" y="458284"/>
            <a:ext cx="11280644" cy="59400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DE005F-4382-465F-93E2-5099A8240BE3}"/>
              </a:ext>
            </a:extLst>
          </p:cNvPr>
          <p:cNvSpPr txBox="1"/>
          <p:nvPr/>
        </p:nvSpPr>
        <p:spPr>
          <a:xfrm>
            <a:off x="5054082" y="1298448"/>
            <a:ext cx="6068070" cy="32552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9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64168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Широк екран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7</vt:i4>
      </vt:variant>
    </vt:vector>
  </HeadingPairs>
  <TitlesOfParts>
    <vt:vector size="9" baseType="lpstr">
      <vt:lpstr>Frame</vt:lpstr>
      <vt:lpstr>Frame</vt:lpstr>
      <vt:lpstr>C++ string project</vt:lpstr>
      <vt:lpstr>Content</vt:lpstr>
      <vt:lpstr>Our team</vt:lpstr>
      <vt:lpstr>Idea of the project </vt:lpstr>
      <vt:lpstr>What technologies we used and for what:</vt:lpstr>
      <vt:lpstr>Future plans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556</cp:revision>
  <dcterms:created xsi:type="dcterms:W3CDTF">2020-06-10T17:41:50Z</dcterms:created>
  <dcterms:modified xsi:type="dcterms:W3CDTF">2020-06-10T19:08:08Z</dcterms:modified>
</cp:coreProperties>
</file>