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7" r:id="rId3"/>
    <p:sldId id="288" r:id="rId4"/>
    <p:sldId id="289" r:id="rId5"/>
    <p:sldId id="301" r:id="rId6"/>
    <p:sldId id="299" r:id="rId7"/>
    <p:sldId id="290" r:id="rId8"/>
    <p:sldId id="300" r:id="rId9"/>
    <p:sldId id="302" r:id="rId10"/>
    <p:sldId id="311" r:id="rId11"/>
    <p:sldId id="303" r:id="rId12"/>
    <p:sldId id="304" r:id="rId13"/>
    <p:sldId id="293" r:id="rId14"/>
    <p:sldId id="305" r:id="rId15"/>
    <p:sldId id="306" r:id="rId16"/>
    <p:sldId id="307" r:id="rId17"/>
    <p:sldId id="308" r:id="rId18"/>
    <p:sldId id="309" r:id="rId19"/>
    <p:sldId id="310" r:id="rId20"/>
    <p:sldId id="294" r:id="rId21"/>
    <p:sldId id="295" r:id="rId22"/>
    <p:sldId id="291" r:id="rId23"/>
    <p:sldId id="296" r:id="rId24"/>
    <p:sldId id="298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97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D2A7C-F20E-49C4-9F84-821D143C3C95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04BC-3DC7-4DAD-BE50-352A8A4545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9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3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6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9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24010" y="284004"/>
            <a:ext cx="2656479" cy="4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01549-86F1-F94A-8B17-371151A8FAEC}" type="datetimeFigureOut">
              <a:rPr lang="pt-BR" smtClean="0"/>
              <a:t>15/09/2019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5135-7850-BC42-A561-A23D27567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6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336259" y="3223487"/>
            <a:ext cx="7855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alt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Software PGRS</a:t>
            </a:r>
          </a:p>
        </p:txBody>
      </p:sp>
    </p:spTree>
    <p:extLst>
      <p:ext uri="{BB962C8B-B14F-4D97-AF65-F5344CB8AC3E}">
        <p14:creationId xmlns:p14="http://schemas.microsoft.com/office/powerpoint/2010/main" val="1426668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203B8A-2A3C-4171-A516-A7B98E41FA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-21516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Requisitos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23B2A60-2228-4C5B-BB3B-C95C4046A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9436" r="6875" b="6872"/>
          <a:stretch/>
        </p:blipFill>
        <p:spPr>
          <a:xfrm>
            <a:off x="838199" y="900333"/>
            <a:ext cx="10515601" cy="573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203B8A-2A3C-4171-A516-A7B98E41FA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20686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Diagrama de Caso de Uso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051946-904D-49D6-A597-3A40ED101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347" y="1121433"/>
            <a:ext cx="6544225" cy="552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Entregáveis</a:t>
            </a:r>
          </a:p>
        </p:txBody>
      </p:sp>
      <p:graphicFrame>
        <p:nvGraphicFramePr>
          <p:cNvPr id="9" name="Espaço Reservado para Conteúd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19357"/>
              </p:ext>
            </p:extLst>
          </p:nvPr>
        </p:nvGraphicFramePr>
        <p:xfrm>
          <a:off x="978876" y="1378635"/>
          <a:ext cx="10515600" cy="4917234"/>
        </p:xfrm>
        <a:graphic>
          <a:graphicData uri="http://schemas.openxmlformats.org/drawingml/2006/table">
            <a:tbl>
              <a:tblPr/>
              <a:tblGrid>
                <a:gridCol w="82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3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ID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lt"/>
                          <a:ea typeface="MS PGothic" pitchFamily="34" charset="-128"/>
                        </a:rPr>
                        <a:t>Etapa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Prazo</a:t>
                      </a:r>
                    </a:p>
                  </a:txBody>
                  <a:tcPr marL="91435" marR="914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marL="71438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Protótipo das telas do Software 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1.1 Tela de Login de usuário.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1.2 Tela de Ação (Cadastrar empreendimento, visualizar empreendimento ativo).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1.3 Tela de cadastro de empresa geradora de resíduo.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1.4 Tela de empreendimentos ativos (Com opção de gerar relatório).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1.5 Tela de inventario de resíduos.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1.6 Tela de como vai ser tratado os resíduos gerados.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1.7 Tela de Cadastro de empresa que vai trabalhar no empreendimento.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1.8 Tela de Anexo de imagens.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1.9 Tela de finalização de empreendimento com opção de gerar relatório.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27/09/2019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71438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7200" algn="l"/>
                        </a:tabLst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Front-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End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 do Software 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2.1 Todas as funcionalidades praticas do protótipo.</a:t>
                      </a: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2.1 Campos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Validados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.</a:t>
                      </a:r>
                    </a:p>
                    <a:p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itchFamily="34" charset="-128"/>
                          <a:cs typeface="Arial" charset="0"/>
                        </a:rPr>
                        <a:t>2.2 Responsividade das telas (Tablet, Celular, computadores). </a:t>
                      </a:r>
                      <a:endParaRPr kumimoji="0" lang="pt-BR" alt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itchFamily="34" charset="-128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21/10/2019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Software PGRS (20.10.2019)</a:t>
                      </a:r>
                    </a:p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3.1 Front-End.</a:t>
                      </a:r>
                    </a:p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3.2 Back-end.</a:t>
                      </a:r>
                    </a:p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3.3 Banco de dados (Todas tabelas e campos que irá manter os dados enviados do front). </a:t>
                      </a:r>
                    </a:p>
                    <a:p>
                      <a:pPr marL="71755" marR="71755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</a:rPr>
                        <a:t>3.4 Funcionalidade de gerar relatórios (WORD).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6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200">
                          <a:solidFill>
                            <a:srgbClr val="002060"/>
                          </a:solidFill>
                          <a:latin typeface="Arial" charset="0"/>
                          <a:ea typeface="MS PGothic" pitchFamily="34" charset="-128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20/11/2019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91435" marR="914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98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440F8F8-F8E8-4CFC-BE79-C6D66D63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7" y="1097455"/>
            <a:ext cx="10245969" cy="5760545"/>
          </a:xfrm>
          <a:prstGeom prst="rect">
            <a:avLst/>
          </a:prstGeom>
        </p:spPr>
      </p:pic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 Medium" pitchFamily="50" charset="0"/>
                <a:ea typeface="MS PGothic" pitchFamily="34" charset="-128"/>
                <a:cs typeface="Arial" panose="020B0604020202020204" pitchFamily="34" charset="0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989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 Medium" pitchFamily="50" charset="0"/>
                <a:ea typeface="MS PGothic" pitchFamily="34" charset="-128"/>
                <a:cs typeface="Arial" panose="020B0604020202020204" pitchFamily="34" charset="0"/>
              </a:rPr>
              <a:t>Protótipo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C716C2-F403-423C-ACE0-58BCEFDF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7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925DE9-CEE8-4527-B148-9BBD56C06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4" y="103971"/>
            <a:ext cx="11828096" cy="66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7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 Medium" pitchFamily="50" charset="0"/>
                <a:ea typeface="MS PGothic" pitchFamily="34" charset="-128"/>
                <a:cs typeface="Arial" panose="020B0604020202020204" pitchFamily="34" charset="0"/>
              </a:rPr>
              <a:t>Protótipo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38CA4F-A5AE-438C-BB55-742DD12D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03783"/>
            <a:ext cx="12379569" cy="696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60C1DCA-3F58-4B49-8750-16ED6B82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DDCF57-0EF4-49CE-A9C7-57668CAE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F0AF4A-7FC6-4FB2-9634-68F72308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41" y="1121239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idx="1"/>
          </p:nvPr>
        </p:nvSpPr>
        <p:spPr bwMode="auto">
          <a:xfrm>
            <a:off x="949036" y="1704976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charset="0"/>
              <a:buAutoNum type="arabicPeriod"/>
            </a:pPr>
            <a:endParaRPr lang="pt-BR" altLang="pt-BR" sz="2800" dirty="0">
              <a:solidFill>
                <a:schemeClr val="accent1">
                  <a:lumMod val="50000"/>
                </a:schemeClr>
              </a:solidFill>
              <a:latin typeface="Exo 2 Medium" pitchFamily="50" charset="0"/>
              <a:cs typeface="+mn-cs"/>
            </a:endParaRPr>
          </a:p>
          <a:p>
            <a:pPr marL="514350" indent="-514350">
              <a:buFont typeface="Arial" charset="0"/>
              <a:buAutoNum type="arabicPeriod"/>
            </a:pPr>
            <a:r>
              <a:rPr lang="pt-BR" altLang="pt-BR" sz="2800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  <a:cs typeface="+mn-cs"/>
              </a:rPr>
              <a:t>Anderson Luan Veras Homem;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pt-BR" altLang="pt-BR" sz="2800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  <a:cs typeface="+mn-cs"/>
              </a:rPr>
              <a:t>André Santos de São Pedro; 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pt-BR" altLang="pt-BR" sz="2800" dirty="0" err="1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  <a:cs typeface="+mn-cs"/>
              </a:rPr>
              <a:t>Mailson</a:t>
            </a:r>
            <a:r>
              <a:rPr lang="pt-BR" altLang="pt-BR" sz="2800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  <a:cs typeface="+mn-cs"/>
              </a:rPr>
              <a:t> dos Santos Dias;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pt-BR" altLang="pt-BR" sz="2800" dirty="0" err="1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Ellany</a:t>
            </a:r>
            <a:r>
              <a:rPr lang="pt-BR" altLang="pt-BR" sz="2800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 Peixoto Vieira – (Gerente)</a:t>
            </a:r>
            <a:endParaRPr lang="pt-BR" altLang="pt-BR" sz="2800" dirty="0">
              <a:solidFill>
                <a:schemeClr val="accent1">
                  <a:lumMod val="50000"/>
                </a:schemeClr>
              </a:solidFill>
              <a:latin typeface="Exo 2 Medium" pitchFamily="50" charset="0"/>
              <a:cs typeface="+mn-cs"/>
            </a:endParaRPr>
          </a:p>
          <a:p>
            <a:pPr marL="514350" indent="-514350">
              <a:buFont typeface="Arial" charset="0"/>
              <a:buAutoNum type="arabicPeriod"/>
            </a:pPr>
            <a:endParaRPr lang="pt-BR" altLang="pt-BR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" pitchFamily="50" charset="0"/>
              </a:rPr>
              <a:t>Equipe do Projeto</a:t>
            </a:r>
          </a:p>
        </p:txBody>
      </p:sp>
    </p:spTree>
    <p:extLst>
      <p:ext uri="{BB962C8B-B14F-4D97-AF65-F5344CB8AC3E}">
        <p14:creationId xmlns:p14="http://schemas.microsoft.com/office/powerpoint/2010/main" val="2478819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>
                <a:latin typeface="Exo 2 Medium" pitchFamily="50" charset="0"/>
                <a:cs typeface="Arial" charset="0"/>
              </a:rPr>
              <a:t>Manutenção do software após a entrega;</a:t>
            </a:r>
          </a:p>
          <a:p>
            <a:pPr marL="0" indent="0">
              <a:buNone/>
            </a:pPr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dirty="0">
                <a:latin typeface="Exo 2 Medium" pitchFamily="50" charset="0"/>
                <a:cs typeface="Arial" charset="0"/>
              </a:rPr>
              <a:t>Acréscimos de funções não previstas </a:t>
            </a:r>
          </a:p>
          <a:p>
            <a:pPr marL="0" indent="0">
              <a:buNone/>
            </a:pPr>
            <a:r>
              <a:rPr lang="pt-BR" altLang="pt-BR" dirty="0">
                <a:latin typeface="Exo 2 Medium" pitchFamily="50" charset="0"/>
                <a:cs typeface="Arial" charset="0"/>
              </a:rPr>
              <a:t>após a entrega da proposta.</a:t>
            </a:r>
          </a:p>
          <a:p>
            <a:pPr marL="0" indent="0">
              <a:buNone/>
            </a:pPr>
            <a:endParaRPr lang="pt-BR" dirty="0">
              <a:latin typeface="Exo 2 Medium" pitchFamily="50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Exclusões Específicas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18" y="1825625"/>
            <a:ext cx="1957387" cy="195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696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10708" y="1857619"/>
            <a:ext cx="7743092" cy="2978150"/>
          </a:xfrm>
        </p:spPr>
        <p:txBody>
          <a:bodyPr/>
          <a:lstStyle/>
          <a:p>
            <a:r>
              <a:rPr lang="pt-BR" altLang="pt-BR" sz="2400" dirty="0">
                <a:latin typeface="Exo 2 Medium" pitchFamily="50" charset="0"/>
                <a:cs typeface="Arial" charset="0"/>
              </a:rPr>
              <a:t>Será desenvolvido com a tecnologia de banco de dados e linguagem de programação definidos pelo Orientador do Projeto;  </a:t>
            </a:r>
          </a:p>
          <a:p>
            <a:endParaRPr lang="pt-BR" altLang="pt-BR" sz="2400" dirty="0">
              <a:latin typeface="Exo 2 Medium" pitchFamily="50" charset="0"/>
              <a:cs typeface="Arial" charset="0"/>
            </a:endParaRPr>
          </a:p>
          <a:p>
            <a:r>
              <a:rPr lang="pt-BR" altLang="pt-BR" sz="2400" dirty="0">
                <a:latin typeface="Exo 2 Medium" pitchFamily="50" charset="0"/>
                <a:cs typeface="Arial" charset="0"/>
              </a:rPr>
              <a:t>Serão disponibilizados para a equipe desenvolvedora o domínio e servidor web.</a:t>
            </a:r>
          </a:p>
          <a:p>
            <a:endParaRPr lang="pt-BR" dirty="0">
              <a:latin typeface="Exo 2 Medium" pitchFamily="50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Restrições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772508" cy="276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7373815" cy="4351338"/>
          </a:xfrm>
        </p:spPr>
        <p:txBody>
          <a:bodyPr>
            <a:normAutofit/>
          </a:bodyPr>
          <a:lstStyle/>
          <a:p>
            <a:r>
              <a:rPr lang="pt-BR" altLang="pt-BR" dirty="0">
                <a:latin typeface="Exo 2 Medium" pitchFamily="50" charset="0"/>
                <a:cs typeface="Arial" charset="0"/>
              </a:rPr>
              <a:t>O cliente irá disponibilizar aos alunos todas as informações e ferramentas necessárias para a execução do Projeto; 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pPr marL="0" indent="0">
              <a:buNone/>
            </a:pPr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dirty="0">
                <a:latin typeface="Exo 2 Medium" pitchFamily="50" charset="0"/>
                <a:cs typeface="Arial" charset="0"/>
              </a:rPr>
              <a:t>Será planejado e executado no SENAI-BA, CIMATEC. </a:t>
            </a:r>
          </a:p>
          <a:p>
            <a:endParaRPr lang="pt-BR" dirty="0">
              <a:latin typeface="Exo 2 Medium" pitchFamily="50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Premissas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989" y="2486025"/>
            <a:ext cx="1427163" cy="142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99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Lista de Recursos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563888"/>
              </p:ext>
            </p:extLst>
          </p:nvPr>
        </p:nvGraphicFramePr>
        <p:xfrm>
          <a:off x="1336963" y="1586918"/>
          <a:ext cx="9760527" cy="431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5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Recurso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Unidade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Quant.</a:t>
                      </a:r>
                      <a:r>
                        <a:rPr lang="pt-BR" sz="1800" baseline="0" dirty="0"/>
                        <a:t> Total</a:t>
                      </a:r>
                      <a:endParaRPr lang="pt-BR" sz="1800" dirty="0"/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 Unitário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 Total</a:t>
                      </a: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Impressão / Encadernação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R$00,00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R$00,00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Transporte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R$00,00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R$00,00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Recurso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– Domínio 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R$40,00 </a:t>
                      </a:r>
                      <a:r>
                        <a:rPr lang="pt-B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(plano anual)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R$40,00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R$40,00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algn="l"/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Recurso – Servidor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Web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R$ 14,90 </a:t>
                      </a:r>
                      <a:r>
                        <a:rPr lang="pt-BR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(plano mensal)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R$ 14,90</a:t>
                      </a: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R$ 14,90</a:t>
                      </a: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algn="l"/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535">
                <a:tc>
                  <a:txBody>
                    <a:bodyPr/>
                    <a:lstStyle/>
                    <a:p>
                      <a:pPr algn="l"/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535">
                <a:tc gridSpan="4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CUSTO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TOTAL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5" marB="4572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R$ 54,90</a:t>
                      </a:r>
                    </a:p>
                  </a:txBody>
                  <a:tcPr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60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 Medium" pitchFamily="50" charset="0"/>
                <a:ea typeface="MS PGothic" pitchFamily="34" charset="-128"/>
                <a:cs typeface="Arial" panose="020B0604020202020204" pitchFamily="34" charset="0"/>
              </a:rPr>
              <a:t>Referências</a:t>
            </a:r>
            <a:endParaRPr lang="pt-BR" dirty="0">
              <a:latin typeface="Exo 2 Medium" pitchFamily="50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Exo 2 Medium" pitchFamily="50" charset="0"/>
              </a:rPr>
              <a:t>Livro Engenharia de software - Autor Ian </a:t>
            </a:r>
            <a:r>
              <a:rPr lang="pt-BR" dirty="0" err="1">
                <a:latin typeface="Exo 2 Medium" pitchFamily="50" charset="0"/>
              </a:rPr>
              <a:t>Sommerville</a:t>
            </a:r>
            <a:r>
              <a:rPr lang="pt-BR" dirty="0">
                <a:latin typeface="Exo 2 Medium" pitchFamily="50" charset="0"/>
              </a:rPr>
              <a:t> </a:t>
            </a:r>
          </a:p>
          <a:p>
            <a:r>
              <a:rPr lang="pt-BR" dirty="0">
                <a:latin typeface="Exo 2 Medium" pitchFamily="50" charset="0"/>
              </a:rPr>
              <a:t>Livro Não me faça pensar - Autor Steve </a:t>
            </a:r>
            <a:r>
              <a:rPr lang="pt-BR" dirty="0" err="1">
                <a:latin typeface="Exo 2 Medium" pitchFamily="50" charset="0"/>
              </a:rPr>
              <a:t>Krug</a:t>
            </a:r>
            <a:endParaRPr lang="pt-BR" dirty="0">
              <a:latin typeface="Exo 2 Medium" pitchFamily="50" charset="0"/>
            </a:endParaRPr>
          </a:p>
          <a:p>
            <a:r>
              <a:rPr lang="pt-BR" dirty="0">
                <a:latin typeface="Exo 2 Medium" pitchFamily="50" charset="0"/>
              </a:rPr>
              <a:t>Slides do Professor André Portugal</a:t>
            </a:r>
          </a:p>
          <a:p>
            <a:pPr marL="0" indent="0">
              <a:buNone/>
            </a:pPr>
            <a:endParaRPr lang="pt-BR" dirty="0">
              <a:latin typeface="Exo 2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3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b="1" dirty="0">
                <a:latin typeface="Exo 2 Medium" pitchFamily="50" charset="0"/>
                <a:cs typeface="Arial" charset="0"/>
              </a:rPr>
              <a:t>Curso/Turma</a:t>
            </a:r>
            <a:r>
              <a:rPr lang="pt-BR" altLang="pt-BR" dirty="0">
                <a:latin typeface="Exo 2 Medium" pitchFamily="50" charset="0"/>
                <a:cs typeface="Arial" charset="0"/>
              </a:rPr>
              <a:t>: Técnico em Desenvolvimento Sistemas / 62008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b="1" dirty="0">
                <a:latin typeface="Exo 2 Medium" pitchFamily="50" charset="0"/>
                <a:cs typeface="Arial" charset="0"/>
              </a:rPr>
              <a:t>Título do Projeto</a:t>
            </a:r>
            <a:r>
              <a:rPr lang="pt-BR" altLang="pt-BR" dirty="0">
                <a:latin typeface="Exo 2 Medium" pitchFamily="50" charset="0"/>
                <a:cs typeface="Arial" charset="0"/>
              </a:rPr>
              <a:t>: Software PGRS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b="1" dirty="0">
                <a:latin typeface="Exo 2 Medium" pitchFamily="50" charset="0"/>
                <a:cs typeface="Arial" charset="0"/>
              </a:rPr>
              <a:t>Cliente: SENAI-CIMATEC </a:t>
            </a:r>
            <a:r>
              <a:rPr lang="pt-BR" altLang="pt-BR" dirty="0">
                <a:latin typeface="Exo 2 Medium" pitchFamily="50" charset="0"/>
                <a:cs typeface="Arial" charset="0"/>
              </a:rPr>
              <a:t>Centro Integrado de Manufatura e Tecnologia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b="1" dirty="0">
                <a:latin typeface="Exo 2 Medium" pitchFamily="50" charset="0"/>
                <a:cs typeface="Arial" charset="0"/>
              </a:rPr>
              <a:t>Orientador</a:t>
            </a:r>
            <a:r>
              <a:rPr lang="pt-BR" altLang="pt-BR" dirty="0">
                <a:latin typeface="Exo 2 Medium" pitchFamily="50" charset="0"/>
                <a:cs typeface="Arial" charset="0"/>
              </a:rPr>
              <a:t>: André Portugal</a:t>
            </a:r>
          </a:p>
          <a:p>
            <a:endParaRPr lang="pt-BR" altLang="pt-BR" b="1" dirty="0">
              <a:latin typeface="Exo 2 Medium" pitchFamily="50" charset="0"/>
              <a:cs typeface="Arial" charset="0"/>
            </a:endParaRPr>
          </a:p>
          <a:p>
            <a:r>
              <a:rPr lang="pt-BR" altLang="pt-BR" b="1" dirty="0">
                <a:latin typeface="Exo 2 Medium" pitchFamily="50" charset="0"/>
                <a:cs typeface="Arial" charset="0"/>
              </a:rPr>
              <a:t>Docente/GTA: </a:t>
            </a:r>
            <a:r>
              <a:rPr lang="pt-BR" altLang="pt-BR" dirty="0" err="1">
                <a:latin typeface="Exo 2 Medium" pitchFamily="50" charset="0"/>
                <a:cs typeface="Arial" charset="0"/>
              </a:rPr>
              <a:t>Érita</a:t>
            </a:r>
            <a:endParaRPr lang="pt-BR" altLang="pt-BR" dirty="0">
              <a:latin typeface="Exo 2 Medium" pitchFamily="50" charset="0"/>
              <a:cs typeface="Arial" charset="0"/>
            </a:endParaRP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b="1" dirty="0">
                <a:latin typeface="Exo 2 Medium" pitchFamily="50" charset="0"/>
                <a:cs typeface="Arial" charset="0"/>
              </a:rPr>
              <a:t>Coordenador: </a:t>
            </a:r>
            <a:r>
              <a:rPr lang="pt-BR" altLang="pt-BR" dirty="0">
                <a:latin typeface="Exo 2 Medium" pitchFamily="50" charset="0"/>
                <a:cs typeface="Arial" charset="0"/>
              </a:rPr>
              <a:t>Anderson de Almeida Braga</a:t>
            </a:r>
          </a:p>
        </p:txBody>
      </p:sp>
    </p:spTree>
    <p:extLst>
      <p:ext uri="{BB962C8B-B14F-4D97-AF65-F5344CB8AC3E}">
        <p14:creationId xmlns:p14="http://schemas.microsoft.com/office/powerpoint/2010/main" val="387341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/>
              <a:t>Justificativa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 bwMode="auto">
          <a:xfrm>
            <a:off x="392723" y="1857499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>
                <a:latin typeface="Exo 2 Medium" pitchFamily="50" charset="0"/>
                <a:cs typeface="Arial" charset="0"/>
              </a:rPr>
              <a:t>Política Nacional de Resíduos Sólidos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r>
              <a:rPr lang="pt-BR" altLang="pt-BR" dirty="0">
                <a:latin typeface="Exo 2 Medium" pitchFamily="50" charset="0"/>
                <a:cs typeface="Arial" charset="0"/>
              </a:rPr>
              <a:t>Lei 12.305/2010</a:t>
            </a: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  <a:p>
            <a:endParaRPr lang="pt-BR" altLang="pt-BR" dirty="0">
              <a:latin typeface="Exo 2 Medium" pitchFamily="50" charset="0"/>
              <a:cs typeface="Arial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6" b="6250"/>
          <a:stretch/>
        </p:blipFill>
        <p:spPr bwMode="auto">
          <a:xfrm>
            <a:off x="5222631" y="2781690"/>
            <a:ext cx="5836605" cy="2641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3" r="2239" b="5084"/>
          <a:stretch/>
        </p:blipFill>
        <p:spPr bwMode="auto">
          <a:xfrm>
            <a:off x="6460655" y="4102551"/>
            <a:ext cx="5731345" cy="268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8755"/>
            <a:ext cx="764465" cy="77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88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t-BR" altLang="pt-BR" dirty="0">
                <a:latin typeface="Arial" charset="0"/>
                <a:cs typeface="Arial" charset="0"/>
              </a:rPr>
              <a:t>Sistema web (não desktop), com uso projetado para os dispositivos computador, tablet e celular.</a:t>
            </a:r>
          </a:p>
          <a:p>
            <a:pPr marL="0" indent="0">
              <a:buFont typeface="Arial" charset="0"/>
              <a:buNone/>
            </a:pPr>
            <a:r>
              <a:rPr lang="pt-BR" altLang="pt-BR" dirty="0">
                <a:latin typeface="Arial" charset="0"/>
                <a:cs typeface="Arial" charset="0"/>
              </a:rPr>
              <a:t>Informar as características técnicas do produto ou serviço que será entregue ao cliente.</a:t>
            </a:r>
          </a:p>
          <a:p>
            <a:pPr marL="0" indent="0" algn="just">
              <a:buFont typeface="Arial" charset="0"/>
              <a:buNone/>
            </a:pPr>
            <a:endParaRPr lang="pt-BR" altLang="pt-BR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 eaLnBrk="0" fontAlgn="base" hangingPunct="0">
              <a:spcAft>
                <a:spcPct val="0"/>
              </a:spcAft>
              <a:defRPr/>
            </a:pPr>
            <a:r>
              <a:rPr lang="pt-B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 Medium" pitchFamily="50" charset="0"/>
                <a:ea typeface="MS PGothic" pitchFamily="34" charset="-128"/>
                <a:cs typeface="Arial" panose="020B0604020202020204" pitchFamily="34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25791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Mineração;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Industrial;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Saúde;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Serviços públicos de Saneamento Básico;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Construção Civil;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Estabelecimentos Comerciais e de geração de serviços que gerem;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Transportes;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Agricultura e Pecuária;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Entre outros.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Quem precisa ?</a:t>
            </a:r>
          </a:p>
        </p:txBody>
      </p:sp>
    </p:spTree>
    <p:extLst>
      <p:ext uri="{BB962C8B-B14F-4D97-AF65-F5344CB8AC3E}">
        <p14:creationId xmlns:p14="http://schemas.microsoft.com/office/powerpoint/2010/main" val="419497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002060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pt-BR" sz="2800" dirty="0">
                <a:latin typeface="Exo 2 Medium" pitchFamily="50" charset="0"/>
              </a:rPr>
              <a:t>Desenvolver software que possibilite gerar, administrar e manipular os dados referentes ao total de resíduos sólidos gerados pelas empresas.</a:t>
            </a:r>
            <a:endParaRPr lang="pt-BR" altLang="pt-BR" sz="2800" dirty="0">
              <a:solidFill>
                <a:schemeClr val="tx1"/>
              </a:solidFill>
              <a:latin typeface="Exo 2 Medium" pitchFamily="50" charset="0"/>
              <a:cs typeface="+mn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 bwMode="auto">
          <a:xfrm>
            <a:off x="838200" y="20686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33575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Padronização dos processos;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Segurança das informações;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Facilidade de uso;</a:t>
            </a:r>
          </a:p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Exo 2 Medium" pitchFamily="50" charset="0"/>
              </a:rPr>
              <a:t>Sistema online com acesso através dos dispositivos móveis;</a:t>
            </a: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  <a:p>
            <a:pPr marL="0" indent="0">
              <a:buNone/>
            </a:pPr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  <a:p>
            <a:endParaRPr lang="pt-BR" dirty="0">
              <a:solidFill>
                <a:schemeClr val="accent1">
                  <a:lumMod val="50000"/>
                </a:schemeClr>
              </a:solidFill>
              <a:latin typeface="Exo 2 Medium" pitchFamily="50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 bwMode="auto">
          <a:xfrm>
            <a:off x="838200" y="20686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Benefícios </a:t>
            </a:r>
          </a:p>
        </p:txBody>
      </p:sp>
    </p:spTree>
    <p:extLst>
      <p:ext uri="{BB962C8B-B14F-4D97-AF65-F5344CB8AC3E}">
        <p14:creationId xmlns:p14="http://schemas.microsoft.com/office/powerpoint/2010/main" val="12307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203B8A-2A3C-4171-A516-A7B98E41FA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206864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2060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pt-BR" dirty="0">
                <a:latin typeface="Exo 2 Medium" pitchFamily="50" charset="0"/>
              </a:rPr>
              <a:t>Arquitetura do Sistema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93895FC-8CDC-401A-95E1-A129BBD2C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8" y="765717"/>
            <a:ext cx="3154017" cy="2194670"/>
          </a:xfrm>
          <a:prstGeom prst="rect">
            <a:avLst/>
          </a:prstGeom>
        </p:spPr>
      </p:pic>
      <p:sp>
        <p:nvSpPr>
          <p:cNvPr id="18" name="Título 18">
            <a:extLst>
              <a:ext uri="{FF2B5EF4-FFF2-40B4-BE49-F238E27FC236}">
                <a16:creationId xmlns:a16="http://schemas.microsoft.com/office/drawing/2014/main" id="{E8EB30FE-3472-47FC-8B92-BDDE9545FF61}"/>
              </a:ext>
            </a:extLst>
          </p:cNvPr>
          <p:cNvSpPr txBox="1">
            <a:spLocks/>
          </p:cNvSpPr>
          <p:nvPr/>
        </p:nvSpPr>
        <p:spPr>
          <a:xfrm>
            <a:off x="0" y="3091933"/>
            <a:ext cx="2415264" cy="274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1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</a:t>
            </a:r>
            <a:endParaRPr lang="pt-BR" sz="1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D8965A28-7945-434F-8002-8094CE180028}"/>
              </a:ext>
            </a:extLst>
          </p:cNvPr>
          <p:cNvSpPr txBox="1">
            <a:spLocks/>
          </p:cNvSpPr>
          <p:nvPr/>
        </p:nvSpPr>
        <p:spPr>
          <a:xfrm>
            <a:off x="8221171" y="6142710"/>
            <a:ext cx="2415264" cy="27498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pt-BR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Nuvem 24">
            <a:extLst>
              <a:ext uri="{FF2B5EF4-FFF2-40B4-BE49-F238E27FC236}">
                <a16:creationId xmlns:a16="http://schemas.microsoft.com/office/drawing/2014/main" id="{B8341016-68C7-41BD-95F4-33250736B537}"/>
              </a:ext>
            </a:extLst>
          </p:cNvPr>
          <p:cNvSpPr/>
          <p:nvPr/>
        </p:nvSpPr>
        <p:spPr>
          <a:xfrm>
            <a:off x="5215176" y="1884552"/>
            <a:ext cx="2660898" cy="199169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Internet</a:t>
            </a:r>
          </a:p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CB3947-64F7-4998-8EF1-3F54870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866" y="3876242"/>
            <a:ext cx="2415264" cy="2146901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421A888-D4AB-464C-AD44-A094B36D5968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24785" y="2686299"/>
            <a:ext cx="1498645" cy="194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CBB488E-BEDA-4047-826E-3DA4AB2FB166}"/>
              </a:ext>
            </a:extLst>
          </p:cNvPr>
          <p:cNvCxnSpPr>
            <a:cxnSpLocks/>
          </p:cNvCxnSpPr>
          <p:nvPr/>
        </p:nvCxnSpPr>
        <p:spPr>
          <a:xfrm>
            <a:off x="7531421" y="3429000"/>
            <a:ext cx="1601445" cy="79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97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3590</TotalTime>
  <Words>532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Exo 2</vt:lpstr>
      <vt:lpstr>Exo 2 Medium</vt:lpstr>
      <vt:lpstr>Tema do Office</vt:lpstr>
      <vt:lpstr>Apresentação do PowerPoint</vt:lpstr>
      <vt:lpstr>Equipe do Projeto</vt:lpstr>
      <vt:lpstr>Apresentação do PowerPoint</vt:lpstr>
      <vt:lpstr>Justificativa</vt:lpstr>
      <vt:lpstr>Solução Proposta</vt:lpstr>
      <vt:lpstr>Quem precisa ?</vt:lpstr>
      <vt:lpstr>Objetivo</vt:lpstr>
      <vt:lpstr>Benefícios </vt:lpstr>
      <vt:lpstr>Arquitetura do Sistema</vt:lpstr>
      <vt:lpstr>Requisitos</vt:lpstr>
      <vt:lpstr>Diagrama de Caso de Uso</vt:lpstr>
      <vt:lpstr>Entregáveis</vt:lpstr>
      <vt:lpstr>Protótipo</vt:lpstr>
      <vt:lpstr>Protótipo</vt:lpstr>
      <vt:lpstr>Apresentação do PowerPoint</vt:lpstr>
      <vt:lpstr>Protótipo</vt:lpstr>
      <vt:lpstr>Apresentação do PowerPoint</vt:lpstr>
      <vt:lpstr>Apresentação do PowerPoint</vt:lpstr>
      <vt:lpstr>Apresentação do PowerPoint</vt:lpstr>
      <vt:lpstr>Exclusões Específicas</vt:lpstr>
      <vt:lpstr>Restrições</vt:lpstr>
      <vt:lpstr>Premissas</vt:lpstr>
      <vt:lpstr>Lista de Recursos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Pinheiro Perez</dc:creator>
  <cp:lastModifiedBy>Mailson Dias</cp:lastModifiedBy>
  <cp:revision>110</cp:revision>
  <dcterms:created xsi:type="dcterms:W3CDTF">2018-03-16T20:00:05Z</dcterms:created>
  <dcterms:modified xsi:type="dcterms:W3CDTF">2019-09-15T20:55:34Z</dcterms:modified>
</cp:coreProperties>
</file>