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99497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I'm here guys. Just got to Turkey it was a 16 hour flight.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724400" y="0"/>
            <a:ext cx="3012140" cy="6854063"/>
          </a:xfrm>
          <a:custGeom>
            <a:avLst/>
            <a:gdLst/>
            <a:ahLst/>
            <a:cxnLst/>
            <a:rect l="0" t="0" r="0" b="0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4571999" y="0"/>
            <a:ext cx="4546600" cy="6857999"/>
            <a:chOff x="1447" y="0"/>
            <a:chExt cx="2863" cy="4319"/>
          </a:xfrm>
        </p:grpSpPr>
        <p:sp>
          <p:nvSpPr>
            <p:cNvPr id="11" name="Shape 11"/>
            <p:cNvSpPr/>
            <p:nvPr/>
          </p:nvSpPr>
          <p:spPr>
            <a:xfrm>
              <a:off x="1447" y="0"/>
              <a:ext cx="1885" cy="4319"/>
            </a:xfrm>
            <a:custGeom>
              <a:avLst/>
              <a:gdLst/>
              <a:ahLst/>
              <a:cxnLst/>
              <a:rect l="0" t="0" r="0" b="0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559" y="0"/>
              <a:ext cx="1978" cy="4319"/>
            </a:xfrm>
            <a:custGeom>
              <a:avLst/>
              <a:gdLst/>
              <a:ahLst/>
              <a:cxnLst/>
              <a:rect l="0" t="0" r="0" b="0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090" y="0"/>
              <a:ext cx="1805" cy="4319"/>
            </a:xfrm>
            <a:custGeom>
              <a:avLst/>
              <a:gdLst/>
              <a:ahLst/>
              <a:cxnLst/>
              <a:rect l="0" t="0" r="0" b="0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463" y="0"/>
              <a:ext cx="1847" cy="4319"/>
            </a:xfrm>
            <a:custGeom>
              <a:avLst/>
              <a:gdLst/>
              <a:ahLst/>
              <a:cxnLst/>
              <a:rect l="0" t="0" r="0" b="0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995251"/>
            <a:ext cx="5258700" cy="15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648555"/>
            <a:ext cx="5258700" cy="10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1pPr>
            <a:lvl2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2pPr>
            <a:lvl3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3pPr>
            <a:lvl4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4pPr>
            <a:lvl5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5pPr>
            <a:lvl6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6pPr>
            <a:lvl7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7pPr>
            <a:lvl8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8pPr>
            <a:lvl9pPr rtl="0">
              <a:spcBef>
                <a:spcPts val="0"/>
              </a:spcBef>
              <a:defRPr sz="3600"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1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1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1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7938258" y="0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5400000">
            <a:off x="1657077" y="-1657077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-5400000">
            <a:off x="6281180" y="3995181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2338102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-22625"/>
            <a:ext cx="9144000" cy="69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553600" y="0"/>
            <a:ext cx="7711800" cy="154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/>
              <a:t>Dnalsi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553600" y="1631055"/>
            <a:ext cx="5258700" cy="103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Sharon Christner, Nick Maxwell, James Willis, Logan Brosemer, Nate Roth, Ian Garcia, Ryan McMullin, Megan Allen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Island Government Constitution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Honors Government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Period 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175" y="293225"/>
            <a:ext cx="5181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Economic Status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408300" cy="471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Fundamentally socialist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Offers a variety of social programs to citizens including healthcare and education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Government has limited involvement with economic markets, controlling only vital resources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Government retains control of major natural resources, including fishing and lumber 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65500" y="2216800"/>
            <a:ext cx="2137325" cy="26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16725" y="1859600"/>
            <a:ext cx="2668074" cy="181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99125" y="274650"/>
            <a:ext cx="47079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Military Control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5808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Military comprised of small infantry units and light artillery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U.S. will be allowed to maintain a military presence and establish military bases on the island in exchange for protection and military training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Island is actively seeking peaceful relations and military partnership with U.S.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916725" y="4123925"/>
            <a:ext cx="2668075" cy="18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48175" y="1149025"/>
            <a:ext cx="2394375" cy="33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06475" y="15495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</a:rPr>
              <a:t>Our Constitution will include 4 basic rights.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Trebuchet MS"/>
              <a:buChar char="○"/>
            </a:pPr>
            <a:r>
              <a:rPr lang="en">
                <a:solidFill>
                  <a:srgbClr val="000000"/>
                </a:solidFill>
              </a:rPr>
              <a:t>Freedom of Speech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Trebuchet MS"/>
              <a:buChar char="○"/>
            </a:pPr>
            <a:r>
              <a:rPr lang="en">
                <a:solidFill>
                  <a:srgbClr val="000000"/>
                </a:solidFill>
              </a:rPr>
              <a:t>Freedom of Press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Trebuchet MS"/>
              <a:buChar char="○"/>
            </a:pPr>
            <a:r>
              <a:rPr lang="en">
                <a:solidFill>
                  <a:srgbClr val="000000"/>
                </a:solidFill>
              </a:rPr>
              <a:t>Freedom of Religion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Trebuchet MS"/>
              <a:buChar char="○"/>
            </a:pPr>
            <a:r>
              <a:rPr lang="en">
                <a:solidFill>
                  <a:srgbClr val="000000"/>
                </a:solidFill>
              </a:rPr>
              <a:t>Gender Equality Rights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</a:rPr>
              <a:t>These will be unalienable rights stated in our Preamble and tolerance is highly encouraged among the different groups.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06475" y="4065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4800"/>
              <a:t>Bill o’ Rights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Law And Justice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33775" y="3618600"/>
            <a:ext cx="3924500" cy="3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</a:rPr>
              <a:t>Each section has a large court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</a:rPr>
              <a:t>Three smaller courts in that region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</a:rPr>
              <a:t>Smaller courts trumped by large court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</a:rPr>
              <a:t>The national government chooses the Judges.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Ratification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Ratification of 6 out of 9 sections on the island.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village councils will vote on the new government.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74000" y="3559475"/>
            <a:ext cx="4898499" cy="32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3508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Poverty Solution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Government owns lumber and fishing industries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Gives jobs to the poor in both industries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Tax wealthy families to assuage poverty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3764475"/>
            <a:ext cx="4801599" cy="23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74475" y="3764475"/>
            <a:ext cx="3107674" cy="23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1093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Disease Control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2524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Dnalsi receives assistance from the UN’s fund set aside to help developing nations fight disease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Vaccines, medicine, and mosquito nets are provided to the public due to the population’s increasing amount of Malaria victims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71225" y="4598400"/>
            <a:ext cx="3390975" cy="18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Dealing With Religious Violence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Dnalsi has a police force; It is used if violence is extreme such as riots or revolts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There is a law allowing freedom of religion, and religious tolerance is highly exercised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62450" y="4374225"/>
            <a:ext cx="4019125" cy="24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Former Monarch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King Fattah is no longer a king, but he is allowed to be elected into the government should the people elect him</a:t>
            </a:r>
          </a:p>
          <a:p>
            <a:pPr marL="457200" lvl="0" indent="-4191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If he is elected into the Dnalsi government he will not have complete control, but he will have a say in government business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77400" y="4721650"/>
            <a:ext cx="2743200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52525" y="371700"/>
            <a:ext cx="3635999" cy="23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779225" y="204450"/>
            <a:ext cx="3636000" cy="68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Dutch Loyalists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41925" y="945150"/>
            <a:ext cx="47105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Loyalists will be provided with free passage to the Netherlands or any other Dutch controlled region.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Loyalists will be awarded citizenship should they choose to remain on the island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These provisions may be retracted in the event of rebellion or uprising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The loyalists will be assured that they can vote and thus elect leaders that represent them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81" name="Shape 1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52525" y="3839700"/>
            <a:ext cx="3635999" cy="23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68825" y="2169825"/>
            <a:ext cx="7513524" cy="39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1652525" y="6329200"/>
            <a:ext cx="347099" cy="330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1999625" y="6329200"/>
            <a:ext cx="5850000" cy="3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= Capital, Latipac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594900" y="247875"/>
            <a:ext cx="8196599" cy="11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371600" indent="457200">
              <a:spcBef>
                <a:spcPts val="0"/>
              </a:spcBef>
              <a:buNone/>
            </a:pPr>
            <a:r>
              <a:rPr lang="en" sz="4800"/>
              <a:t>Geography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73575" y="287450"/>
            <a:ext cx="4345200" cy="83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Education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73575" y="1309650"/>
            <a:ext cx="40943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Mandatory reading classes will be necessary for all residence of the island over the age of 6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If the test at the end of the course is passed the reading class is no longer mandatory.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The class will be free.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If anyone has trouble passing the course they can repeat it until passed.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18775" y="1495500"/>
            <a:ext cx="4234349" cy="25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Flag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417650"/>
            <a:ext cx="8229600" cy="51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Structure of Power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43750"/>
            <a:ext cx="8229600" cy="71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Unitary Structure</a:t>
            </a:r>
          </a:p>
        </p:txBody>
      </p:sp>
      <p:sp>
        <p:nvSpPr>
          <p:cNvPr id="60" name="Shape 60"/>
          <p:cNvSpPr/>
          <p:nvPr/>
        </p:nvSpPr>
        <p:spPr>
          <a:xfrm>
            <a:off x="3078300" y="1959250"/>
            <a:ext cx="2987400" cy="814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National Government</a:t>
            </a:r>
          </a:p>
        </p:txBody>
      </p:sp>
      <p:sp>
        <p:nvSpPr>
          <p:cNvPr id="61" name="Shape 61"/>
          <p:cNvSpPr/>
          <p:nvPr/>
        </p:nvSpPr>
        <p:spPr>
          <a:xfrm>
            <a:off x="1437300" y="3190975"/>
            <a:ext cx="7976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819412" y="3190975"/>
            <a:ext cx="7976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201512" y="3190975"/>
            <a:ext cx="7976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965737" y="3190975"/>
            <a:ext cx="7976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634550" y="3190962"/>
            <a:ext cx="797699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097375" y="3190975"/>
            <a:ext cx="797699" cy="11430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Flow Of Power</a:t>
            </a:r>
          </a:p>
        </p:txBody>
      </p:sp>
      <p:sp>
        <p:nvSpPr>
          <p:cNvPr id="67" name="Shape 67"/>
          <p:cNvSpPr/>
          <p:nvPr/>
        </p:nvSpPr>
        <p:spPr>
          <a:xfrm>
            <a:off x="1307100" y="4854925"/>
            <a:ext cx="927900" cy="933599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Local Districts</a:t>
            </a:r>
          </a:p>
        </p:txBody>
      </p:sp>
      <p:sp>
        <p:nvSpPr>
          <p:cNvPr id="68" name="Shape 68"/>
          <p:cNvSpPr/>
          <p:nvPr/>
        </p:nvSpPr>
        <p:spPr>
          <a:xfrm>
            <a:off x="4108050" y="4854925"/>
            <a:ext cx="927900" cy="933599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Local Districts</a:t>
            </a:r>
          </a:p>
        </p:txBody>
      </p:sp>
      <p:sp>
        <p:nvSpPr>
          <p:cNvPr id="69" name="Shape 69"/>
          <p:cNvSpPr/>
          <p:nvPr/>
        </p:nvSpPr>
        <p:spPr>
          <a:xfrm>
            <a:off x="2754325" y="4854925"/>
            <a:ext cx="927900" cy="933599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Local Districts</a:t>
            </a:r>
          </a:p>
        </p:txBody>
      </p:sp>
      <p:sp>
        <p:nvSpPr>
          <p:cNvPr id="70" name="Shape 70"/>
          <p:cNvSpPr/>
          <p:nvPr/>
        </p:nvSpPr>
        <p:spPr>
          <a:xfrm>
            <a:off x="5555250" y="4854925"/>
            <a:ext cx="927900" cy="933599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Local Districts</a:t>
            </a:r>
          </a:p>
        </p:txBody>
      </p:sp>
      <p:sp>
        <p:nvSpPr>
          <p:cNvPr id="71" name="Shape 71"/>
          <p:cNvSpPr/>
          <p:nvPr/>
        </p:nvSpPr>
        <p:spPr>
          <a:xfrm>
            <a:off x="6900650" y="4854925"/>
            <a:ext cx="927900" cy="933599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Local Districts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Preamble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the people of Dnalsi, in order to form a more perfect island, pledge to establish order, justice, and equality towards the common goal of success and prosperity in the establishment of the Constitution of this nation. 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20975" y="4183000"/>
            <a:ext cx="4650399" cy="238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371600" indent="457200" algn="l">
              <a:spcBef>
                <a:spcPts val="0"/>
              </a:spcBef>
              <a:buNone/>
            </a:pPr>
            <a:r>
              <a:rPr lang="en"/>
              <a:t>Government System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60725"/>
            <a:ext cx="8229600" cy="530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Representative Democracy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All citizens over 18 eligible for election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Checks and Balances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Religion can not be made law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33875" y="3500800"/>
            <a:ext cx="4085875" cy="33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Political Representation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Officials are elected by the people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Every citizen has the right to vote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9 officials elected 10 years nationally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9 officials elected every 5 years locally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Voting age to be set at 18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62150" y="3958275"/>
            <a:ext cx="6419725" cy="27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Powers of National Government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National government controls all affairs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May write, enforce, and interpret laws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May tax citizens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Controls social services and aid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May declare war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22225" y="4218325"/>
            <a:ext cx="6699552" cy="263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415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Powers of Local Government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Manages waste disposal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Provides medical care 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Oversees education according to standards set by national government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949" y="3656400"/>
            <a:ext cx="2559550" cy="191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00425" y="442476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68476" y="3626650"/>
            <a:ext cx="25595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On-screen Show (4:3)</PresentationFormat>
  <Paragraphs>90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 Theme</vt:lpstr>
      <vt:lpstr>Dnalsi</vt:lpstr>
      <vt:lpstr>Slide 1</vt:lpstr>
      <vt:lpstr>Flag</vt:lpstr>
      <vt:lpstr>Structure of Power</vt:lpstr>
      <vt:lpstr>Preamble</vt:lpstr>
      <vt:lpstr>Government System</vt:lpstr>
      <vt:lpstr>Political Representation</vt:lpstr>
      <vt:lpstr>Powers of National Government</vt:lpstr>
      <vt:lpstr>Powers of Local Government</vt:lpstr>
      <vt:lpstr>Economic Status</vt:lpstr>
      <vt:lpstr>Military Control</vt:lpstr>
      <vt:lpstr> Bill o’ Rights </vt:lpstr>
      <vt:lpstr>Law And Justice</vt:lpstr>
      <vt:lpstr>Ratification</vt:lpstr>
      <vt:lpstr>Poverty Solution</vt:lpstr>
      <vt:lpstr>Disease Control</vt:lpstr>
      <vt:lpstr>Dealing With Religious Violence</vt:lpstr>
      <vt:lpstr>Former Monarch</vt:lpstr>
      <vt:lpstr>Dutch Loyalists</vt:lpstr>
      <vt:lpstr>Education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Dnalsi</dc:title>
  <dc:creator>Logan</dc:creator>
  <cp:lastModifiedBy>Logan</cp:lastModifiedBy>
  <cp:revision>1</cp:revision>
  <dcterms:modified xsi:type="dcterms:W3CDTF">2014-07-28T15:12:19Z</dcterms:modified>
</cp:coreProperties>
</file>