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10"/>
  </p:notesMasterIdLst>
  <p:sldIdLst>
    <p:sldId id="256" r:id="rId2"/>
    <p:sldId id="260" r:id="rId3"/>
    <p:sldId id="257" r:id="rId4"/>
    <p:sldId id="258" r:id="rId5"/>
    <p:sldId id="343" r:id="rId6"/>
    <p:sldId id="265" r:id="rId7"/>
    <p:sldId id="344" r:id="rId8"/>
    <p:sldId id="345"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398BF7-81A2-4525-9F74-BB4FBE87B04D}">
  <a:tblStyle styleId="{00398BF7-81A2-4525-9F74-BB4FBE87B04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6"/>
        <p:cNvGrpSpPr/>
        <p:nvPr/>
      </p:nvGrpSpPr>
      <p:grpSpPr>
        <a:xfrm>
          <a:off x="0" y="0"/>
          <a:ext cx="0" cy="0"/>
          <a:chOff x="0" y="0"/>
          <a:chExt cx="0" cy="0"/>
        </a:xfrm>
      </p:grpSpPr>
      <p:sp>
        <p:nvSpPr>
          <p:cNvPr id="2727" name="Google Shape;272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8" name="Google Shape;27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5"/>
        <p:cNvGrpSpPr/>
        <p:nvPr/>
      </p:nvGrpSpPr>
      <p:grpSpPr>
        <a:xfrm>
          <a:off x="0" y="0"/>
          <a:ext cx="0" cy="0"/>
          <a:chOff x="0" y="0"/>
          <a:chExt cx="0" cy="0"/>
        </a:xfrm>
      </p:grpSpPr>
      <p:sp>
        <p:nvSpPr>
          <p:cNvPr id="2756" name="Google Shape;2756;ge4838d449f_0_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7" name="Google Shape;2757;ge4838d449f_0_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gb85066cda2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6" name="Google Shape;2736;gb85066cda2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1"/>
        <p:cNvGrpSpPr/>
        <p:nvPr/>
      </p:nvGrpSpPr>
      <p:grpSpPr>
        <a:xfrm>
          <a:off x="0" y="0"/>
          <a:ext cx="0" cy="0"/>
          <a:chOff x="0" y="0"/>
          <a:chExt cx="0" cy="0"/>
        </a:xfrm>
      </p:grpSpPr>
      <p:sp>
        <p:nvSpPr>
          <p:cNvPr id="2742" name="Google Shape;2742;gb85066cda2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3" name="Google Shape;2743;gb85066cda2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1"/>
        <p:cNvGrpSpPr/>
        <p:nvPr/>
      </p:nvGrpSpPr>
      <p:grpSpPr>
        <a:xfrm>
          <a:off x="0" y="0"/>
          <a:ext cx="0" cy="0"/>
          <a:chOff x="0" y="0"/>
          <a:chExt cx="0" cy="0"/>
        </a:xfrm>
      </p:grpSpPr>
      <p:sp>
        <p:nvSpPr>
          <p:cNvPr id="2742" name="Google Shape;2742;gb85066cda2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3" name="Google Shape;2743;gb85066cda2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8468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5"/>
        <p:cNvGrpSpPr/>
        <p:nvPr/>
      </p:nvGrpSpPr>
      <p:grpSpPr>
        <a:xfrm>
          <a:off x="0" y="0"/>
          <a:ext cx="0" cy="0"/>
          <a:chOff x="0" y="0"/>
          <a:chExt cx="0" cy="0"/>
        </a:xfrm>
      </p:grpSpPr>
      <p:sp>
        <p:nvSpPr>
          <p:cNvPr id="2806" name="Google Shape;2806;ge58fd7cc6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7" name="Google Shape;2807;ge58fd7cc6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5"/>
        <p:cNvGrpSpPr/>
        <p:nvPr/>
      </p:nvGrpSpPr>
      <p:grpSpPr>
        <a:xfrm>
          <a:off x="0" y="0"/>
          <a:ext cx="0" cy="0"/>
          <a:chOff x="0" y="0"/>
          <a:chExt cx="0" cy="0"/>
        </a:xfrm>
      </p:grpSpPr>
      <p:sp>
        <p:nvSpPr>
          <p:cNvPr id="2806" name="Google Shape;2806;ge58fd7cc6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7" name="Google Shape;2807;ge58fd7cc6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23203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gb85066cda2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6" name="Google Shape;2736;gb85066cda2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2487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rot="10800000">
            <a:off x="1473813" y="2702750"/>
            <a:ext cx="1207725" cy="1207725"/>
            <a:chOff x="-1473400" y="5668075"/>
            <a:chExt cx="1207725" cy="1207725"/>
          </a:xfrm>
        </p:grpSpPr>
        <p:sp>
          <p:nvSpPr>
            <p:cNvPr id="10" name="Google Shape;10;p2"/>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2"/>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8" name="Google Shape;38;p2"/>
          <p:cNvSpPr/>
          <p:nvPr/>
        </p:nvSpPr>
        <p:spPr>
          <a:xfrm>
            <a:off x="5862400" y="2977625"/>
            <a:ext cx="3106500" cy="31065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2"/>
          <p:cNvSpPr/>
          <p:nvPr/>
        </p:nvSpPr>
        <p:spPr>
          <a:xfrm>
            <a:off x="497850" y="3114025"/>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0" name="Google Shape;40;p2"/>
          <p:cNvGrpSpPr/>
          <p:nvPr/>
        </p:nvGrpSpPr>
        <p:grpSpPr>
          <a:xfrm rot="5400000">
            <a:off x="7426029" y="248021"/>
            <a:ext cx="1465824" cy="582972"/>
            <a:chOff x="-3583200" y="3193700"/>
            <a:chExt cx="980550" cy="390000"/>
          </a:xfrm>
        </p:grpSpPr>
        <p:sp>
          <p:nvSpPr>
            <p:cNvPr id="41" name="Google Shape;41;p2"/>
            <p:cNvSpPr/>
            <p:nvPr/>
          </p:nvSpPr>
          <p:spPr>
            <a:xfrm>
              <a:off x="-35832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34495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2"/>
            <p:cNvSpPr/>
            <p:nvPr/>
          </p:nvSpPr>
          <p:spPr>
            <a:xfrm>
              <a:off x="-33159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2"/>
            <p:cNvSpPr/>
            <p:nvPr/>
          </p:nvSpPr>
          <p:spPr>
            <a:xfrm>
              <a:off x="-31822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2"/>
            <p:cNvSpPr/>
            <p:nvPr/>
          </p:nvSpPr>
          <p:spPr>
            <a:xfrm>
              <a:off x="-30486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2"/>
            <p:cNvSpPr/>
            <p:nvPr/>
          </p:nvSpPr>
          <p:spPr>
            <a:xfrm>
              <a:off x="-29149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2"/>
            <p:cNvSpPr/>
            <p:nvPr/>
          </p:nvSpPr>
          <p:spPr>
            <a:xfrm>
              <a:off x="-27813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2"/>
            <p:cNvSpPr/>
            <p:nvPr/>
          </p:nvSpPr>
          <p:spPr>
            <a:xfrm>
              <a:off x="-26476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2"/>
            <p:cNvSpPr/>
            <p:nvPr/>
          </p:nvSpPr>
          <p:spPr>
            <a:xfrm>
              <a:off x="-35832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2"/>
            <p:cNvSpPr/>
            <p:nvPr/>
          </p:nvSpPr>
          <p:spPr>
            <a:xfrm>
              <a:off x="-34495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2"/>
            <p:cNvSpPr/>
            <p:nvPr/>
          </p:nvSpPr>
          <p:spPr>
            <a:xfrm>
              <a:off x="-33159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2"/>
            <p:cNvSpPr/>
            <p:nvPr/>
          </p:nvSpPr>
          <p:spPr>
            <a:xfrm>
              <a:off x="-31822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2"/>
            <p:cNvSpPr/>
            <p:nvPr/>
          </p:nvSpPr>
          <p:spPr>
            <a:xfrm>
              <a:off x="-30486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2"/>
            <p:cNvSpPr/>
            <p:nvPr/>
          </p:nvSpPr>
          <p:spPr>
            <a:xfrm>
              <a:off x="-29149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2"/>
            <p:cNvSpPr/>
            <p:nvPr/>
          </p:nvSpPr>
          <p:spPr>
            <a:xfrm>
              <a:off x="-27813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2"/>
            <p:cNvSpPr/>
            <p:nvPr/>
          </p:nvSpPr>
          <p:spPr>
            <a:xfrm>
              <a:off x="-26476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2"/>
            <p:cNvSpPr/>
            <p:nvPr/>
          </p:nvSpPr>
          <p:spPr>
            <a:xfrm>
              <a:off x="-35832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2"/>
            <p:cNvSpPr/>
            <p:nvPr/>
          </p:nvSpPr>
          <p:spPr>
            <a:xfrm>
              <a:off x="-34495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2"/>
            <p:cNvSpPr/>
            <p:nvPr/>
          </p:nvSpPr>
          <p:spPr>
            <a:xfrm>
              <a:off x="-33159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2"/>
            <p:cNvSpPr/>
            <p:nvPr/>
          </p:nvSpPr>
          <p:spPr>
            <a:xfrm>
              <a:off x="-31822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2"/>
            <p:cNvSpPr/>
            <p:nvPr/>
          </p:nvSpPr>
          <p:spPr>
            <a:xfrm>
              <a:off x="-30486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2"/>
            <p:cNvSpPr/>
            <p:nvPr/>
          </p:nvSpPr>
          <p:spPr>
            <a:xfrm>
              <a:off x="-29149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2"/>
            <p:cNvSpPr/>
            <p:nvPr/>
          </p:nvSpPr>
          <p:spPr>
            <a:xfrm>
              <a:off x="-27813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2"/>
            <p:cNvSpPr/>
            <p:nvPr/>
          </p:nvSpPr>
          <p:spPr>
            <a:xfrm>
              <a:off x="-26476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2"/>
            <p:cNvSpPr/>
            <p:nvPr/>
          </p:nvSpPr>
          <p:spPr>
            <a:xfrm>
              <a:off x="-35832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2"/>
            <p:cNvSpPr/>
            <p:nvPr/>
          </p:nvSpPr>
          <p:spPr>
            <a:xfrm>
              <a:off x="-34495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2"/>
            <p:cNvSpPr/>
            <p:nvPr/>
          </p:nvSpPr>
          <p:spPr>
            <a:xfrm>
              <a:off x="-33159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2"/>
            <p:cNvSpPr/>
            <p:nvPr/>
          </p:nvSpPr>
          <p:spPr>
            <a:xfrm>
              <a:off x="-31822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2"/>
            <p:cNvSpPr/>
            <p:nvPr/>
          </p:nvSpPr>
          <p:spPr>
            <a:xfrm>
              <a:off x="-30486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2"/>
            <p:cNvSpPr/>
            <p:nvPr/>
          </p:nvSpPr>
          <p:spPr>
            <a:xfrm>
              <a:off x="-29149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2"/>
            <p:cNvSpPr/>
            <p:nvPr/>
          </p:nvSpPr>
          <p:spPr>
            <a:xfrm>
              <a:off x="-27813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2"/>
            <p:cNvSpPr/>
            <p:nvPr/>
          </p:nvSpPr>
          <p:spPr>
            <a:xfrm>
              <a:off x="-26476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 name="Google Shape;73;p2"/>
          <p:cNvGrpSpPr/>
          <p:nvPr/>
        </p:nvGrpSpPr>
        <p:grpSpPr>
          <a:xfrm>
            <a:off x="-1086118" y="-541053"/>
            <a:ext cx="2463121" cy="2463121"/>
            <a:chOff x="-1724550" y="3745650"/>
            <a:chExt cx="862800" cy="862800"/>
          </a:xfrm>
        </p:grpSpPr>
        <p:sp>
          <p:nvSpPr>
            <p:cNvPr id="74" name="Google Shape;74;p2"/>
            <p:cNvSpPr/>
            <p:nvPr/>
          </p:nvSpPr>
          <p:spPr>
            <a:xfrm>
              <a:off x="-1581000" y="3889200"/>
              <a:ext cx="575700" cy="57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2"/>
            <p:cNvSpPr/>
            <p:nvPr/>
          </p:nvSpPr>
          <p:spPr>
            <a:xfrm>
              <a:off x="-1616700" y="3853500"/>
              <a:ext cx="647100" cy="647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2"/>
            <p:cNvSpPr/>
            <p:nvPr/>
          </p:nvSpPr>
          <p:spPr>
            <a:xfrm>
              <a:off x="-1724550" y="3745650"/>
              <a:ext cx="862800" cy="862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2"/>
            <p:cNvSpPr/>
            <p:nvPr/>
          </p:nvSpPr>
          <p:spPr>
            <a:xfrm>
              <a:off x="-1687050" y="3783150"/>
              <a:ext cx="787800" cy="787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2"/>
            <p:cNvSpPr/>
            <p:nvPr/>
          </p:nvSpPr>
          <p:spPr>
            <a:xfrm>
              <a:off x="-1651350" y="3818850"/>
              <a:ext cx="716400" cy="71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2"/>
            <p:cNvSpPr/>
            <p:nvPr/>
          </p:nvSpPr>
          <p:spPr>
            <a:xfrm>
              <a:off x="-1547400" y="3922800"/>
              <a:ext cx="508500" cy="508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2"/>
            <p:cNvSpPr/>
            <p:nvPr/>
          </p:nvSpPr>
          <p:spPr>
            <a:xfrm>
              <a:off x="-1512900" y="3957450"/>
              <a:ext cx="439500" cy="439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2"/>
            <p:cNvSpPr/>
            <p:nvPr/>
          </p:nvSpPr>
          <p:spPr>
            <a:xfrm>
              <a:off x="-1477050" y="3993300"/>
              <a:ext cx="367800" cy="367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2"/>
            <p:cNvSpPr/>
            <p:nvPr/>
          </p:nvSpPr>
          <p:spPr>
            <a:xfrm>
              <a:off x="-1705200" y="3765000"/>
              <a:ext cx="824100" cy="82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2"/>
            <p:cNvSpPr/>
            <p:nvPr/>
          </p:nvSpPr>
          <p:spPr>
            <a:xfrm>
              <a:off x="-1668600" y="3801600"/>
              <a:ext cx="750900" cy="750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2"/>
            <p:cNvSpPr/>
            <p:nvPr/>
          </p:nvSpPr>
          <p:spPr>
            <a:xfrm>
              <a:off x="-1633800" y="3836400"/>
              <a:ext cx="681300" cy="68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2"/>
            <p:cNvSpPr/>
            <p:nvPr/>
          </p:nvSpPr>
          <p:spPr>
            <a:xfrm>
              <a:off x="-1598300" y="3871900"/>
              <a:ext cx="610200" cy="610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2"/>
            <p:cNvSpPr/>
            <p:nvPr/>
          </p:nvSpPr>
          <p:spPr>
            <a:xfrm>
              <a:off x="-1563825" y="3906425"/>
              <a:ext cx="541200" cy="54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2"/>
            <p:cNvSpPr/>
            <p:nvPr/>
          </p:nvSpPr>
          <p:spPr>
            <a:xfrm>
              <a:off x="-1530325" y="3939875"/>
              <a:ext cx="474300" cy="4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2"/>
            <p:cNvSpPr/>
            <p:nvPr/>
          </p:nvSpPr>
          <p:spPr>
            <a:xfrm>
              <a:off x="-1494600" y="3975600"/>
              <a:ext cx="402900" cy="40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9" name="Google Shape;89;p2"/>
          <p:cNvSpPr/>
          <p:nvPr/>
        </p:nvSpPr>
        <p:spPr>
          <a:xfrm>
            <a:off x="7493187" y="1922071"/>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2"/>
          <p:cNvSpPr/>
          <p:nvPr/>
        </p:nvSpPr>
        <p:spPr>
          <a:xfrm>
            <a:off x="460775" y="2319300"/>
            <a:ext cx="504900" cy="504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2"/>
          <p:cNvSpPr/>
          <p:nvPr/>
        </p:nvSpPr>
        <p:spPr>
          <a:xfrm>
            <a:off x="5696675" y="250013"/>
            <a:ext cx="504900" cy="504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2"/>
          <p:cNvSpPr/>
          <p:nvPr/>
        </p:nvSpPr>
        <p:spPr>
          <a:xfrm rot="-5400000">
            <a:off x="-461250" y="4786484"/>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3" name="Google Shape;93;p2"/>
          <p:cNvGrpSpPr/>
          <p:nvPr/>
        </p:nvGrpSpPr>
        <p:grpSpPr>
          <a:xfrm>
            <a:off x="2278892" y="-144954"/>
            <a:ext cx="1465824" cy="582972"/>
            <a:chOff x="-3583200" y="3193700"/>
            <a:chExt cx="980550" cy="390000"/>
          </a:xfrm>
        </p:grpSpPr>
        <p:sp>
          <p:nvSpPr>
            <p:cNvPr id="94" name="Google Shape;94;p2"/>
            <p:cNvSpPr/>
            <p:nvPr/>
          </p:nvSpPr>
          <p:spPr>
            <a:xfrm>
              <a:off x="-35832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2"/>
            <p:cNvSpPr/>
            <p:nvPr/>
          </p:nvSpPr>
          <p:spPr>
            <a:xfrm>
              <a:off x="-34495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2"/>
            <p:cNvSpPr/>
            <p:nvPr/>
          </p:nvSpPr>
          <p:spPr>
            <a:xfrm>
              <a:off x="-33159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2"/>
            <p:cNvSpPr/>
            <p:nvPr/>
          </p:nvSpPr>
          <p:spPr>
            <a:xfrm>
              <a:off x="-31822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2"/>
            <p:cNvSpPr/>
            <p:nvPr/>
          </p:nvSpPr>
          <p:spPr>
            <a:xfrm>
              <a:off x="-30486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2"/>
            <p:cNvSpPr/>
            <p:nvPr/>
          </p:nvSpPr>
          <p:spPr>
            <a:xfrm>
              <a:off x="-29149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2"/>
            <p:cNvSpPr/>
            <p:nvPr/>
          </p:nvSpPr>
          <p:spPr>
            <a:xfrm>
              <a:off x="-27813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2"/>
            <p:cNvSpPr/>
            <p:nvPr/>
          </p:nvSpPr>
          <p:spPr>
            <a:xfrm>
              <a:off x="-26476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2"/>
            <p:cNvSpPr/>
            <p:nvPr/>
          </p:nvSpPr>
          <p:spPr>
            <a:xfrm>
              <a:off x="-35832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2"/>
            <p:cNvSpPr/>
            <p:nvPr/>
          </p:nvSpPr>
          <p:spPr>
            <a:xfrm>
              <a:off x="-34495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2"/>
            <p:cNvSpPr/>
            <p:nvPr/>
          </p:nvSpPr>
          <p:spPr>
            <a:xfrm>
              <a:off x="-33159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2"/>
            <p:cNvSpPr/>
            <p:nvPr/>
          </p:nvSpPr>
          <p:spPr>
            <a:xfrm>
              <a:off x="-31822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2"/>
            <p:cNvSpPr/>
            <p:nvPr/>
          </p:nvSpPr>
          <p:spPr>
            <a:xfrm>
              <a:off x="-30486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2"/>
            <p:cNvSpPr/>
            <p:nvPr/>
          </p:nvSpPr>
          <p:spPr>
            <a:xfrm>
              <a:off x="-29149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2"/>
            <p:cNvSpPr/>
            <p:nvPr/>
          </p:nvSpPr>
          <p:spPr>
            <a:xfrm>
              <a:off x="-27813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2"/>
            <p:cNvSpPr/>
            <p:nvPr/>
          </p:nvSpPr>
          <p:spPr>
            <a:xfrm>
              <a:off x="-26476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2"/>
            <p:cNvSpPr/>
            <p:nvPr/>
          </p:nvSpPr>
          <p:spPr>
            <a:xfrm>
              <a:off x="-35832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2"/>
            <p:cNvSpPr/>
            <p:nvPr/>
          </p:nvSpPr>
          <p:spPr>
            <a:xfrm>
              <a:off x="-34495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2"/>
            <p:cNvSpPr/>
            <p:nvPr/>
          </p:nvSpPr>
          <p:spPr>
            <a:xfrm>
              <a:off x="-33159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2"/>
            <p:cNvSpPr/>
            <p:nvPr/>
          </p:nvSpPr>
          <p:spPr>
            <a:xfrm>
              <a:off x="-31822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2"/>
            <p:cNvSpPr/>
            <p:nvPr/>
          </p:nvSpPr>
          <p:spPr>
            <a:xfrm>
              <a:off x="-30486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2"/>
            <p:cNvSpPr/>
            <p:nvPr/>
          </p:nvSpPr>
          <p:spPr>
            <a:xfrm>
              <a:off x="-29149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2"/>
            <p:cNvSpPr/>
            <p:nvPr/>
          </p:nvSpPr>
          <p:spPr>
            <a:xfrm>
              <a:off x="-27813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2"/>
            <p:cNvSpPr/>
            <p:nvPr/>
          </p:nvSpPr>
          <p:spPr>
            <a:xfrm>
              <a:off x="-26476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2"/>
            <p:cNvSpPr/>
            <p:nvPr/>
          </p:nvSpPr>
          <p:spPr>
            <a:xfrm>
              <a:off x="-35832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2"/>
            <p:cNvSpPr/>
            <p:nvPr/>
          </p:nvSpPr>
          <p:spPr>
            <a:xfrm>
              <a:off x="-34495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2"/>
            <p:cNvSpPr/>
            <p:nvPr/>
          </p:nvSpPr>
          <p:spPr>
            <a:xfrm>
              <a:off x="-33159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2"/>
            <p:cNvSpPr/>
            <p:nvPr/>
          </p:nvSpPr>
          <p:spPr>
            <a:xfrm>
              <a:off x="-31822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2"/>
            <p:cNvSpPr/>
            <p:nvPr/>
          </p:nvSpPr>
          <p:spPr>
            <a:xfrm>
              <a:off x="-30486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2"/>
            <p:cNvSpPr/>
            <p:nvPr/>
          </p:nvSpPr>
          <p:spPr>
            <a:xfrm>
              <a:off x="-29149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2"/>
            <p:cNvSpPr/>
            <p:nvPr/>
          </p:nvSpPr>
          <p:spPr>
            <a:xfrm>
              <a:off x="-27813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2"/>
            <p:cNvSpPr/>
            <p:nvPr/>
          </p:nvSpPr>
          <p:spPr>
            <a:xfrm>
              <a:off x="-26476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6" name="Google Shape;126;p2"/>
          <p:cNvSpPr/>
          <p:nvPr/>
        </p:nvSpPr>
        <p:spPr>
          <a:xfrm>
            <a:off x="497850" y="3638400"/>
            <a:ext cx="8148300" cy="1144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2"/>
          <p:cNvSpPr txBox="1">
            <a:spLocks noGrp="1"/>
          </p:cNvSpPr>
          <p:nvPr>
            <p:ph type="ctrTitle"/>
          </p:nvPr>
        </p:nvSpPr>
        <p:spPr>
          <a:xfrm>
            <a:off x="713225" y="852900"/>
            <a:ext cx="7717500" cy="18942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8" name="Google Shape;128;p2"/>
          <p:cNvSpPr/>
          <p:nvPr/>
        </p:nvSpPr>
        <p:spPr>
          <a:xfrm>
            <a:off x="802975" y="3352650"/>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2"/>
          <p:cNvSpPr/>
          <p:nvPr/>
        </p:nvSpPr>
        <p:spPr>
          <a:xfrm>
            <a:off x="1033425" y="3352650"/>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2"/>
          <p:cNvSpPr/>
          <p:nvPr/>
        </p:nvSpPr>
        <p:spPr>
          <a:xfrm>
            <a:off x="1263875" y="3352650"/>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1" name="Google Shape;131;p2"/>
          <p:cNvGrpSpPr/>
          <p:nvPr/>
        </p:nvGrpSpPr>
        <p:grpSpPr>
          <a:xfrm>
            <a:off x="7319450" y="3957975"/>
            <a:ext cx="312300" cy="505000"/>
            <a:chOff x="-979225" y="3852975"/>
            <a:chExt cx="312300" cy="505000"/>
          </a:xfrm>
        </p:grpSpPr>
        <p:sp>
          <p:nvSpPr>
            <p:cNvPr id="132" name="Google Shape;132;p2"/>
            <p:cNvSpPr/>
            <p:nvPr/>
          </p:nvSpPr>
          <p:spPr>
            <a:xfrm>
              <a:off x="-979225" y="3967975"/>
              <a:ext cx="45000" cy="450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2"/>
            <p:cNvSpPr/>
            <p:nvPr/>
          </p:nvSpPr>
          <p:spPr>
            <a:xfrm>
              <a:off x="-845575" y="3967975"/>
              <a:ext cx="45000" cy="450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2"/>
            <p:cNvSpPr/>
            <p:nvPr/>
          </p:nvSpPr>
          <p:spPr>
            <a:xfrm>
              <a:off x="-979225" y="4082975"/>
              <a:ext cx="45000" cy="450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2"/>
            <p:cNvSpPr/>
            <p:nvPr/>
          </p:nvSpPr>
          <p:spPr>
            <a:xfrm>
              <a:off x="-845575" y="4082975"/>
              <a:ext cx="45000" cy="450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2"/>
            <p:cNvSpPr/>
            <p:nvPr/>
          </p:nvSpPr>
          <p:spPr>
            <a:xfrm>
              <a:off x="-711925" y="4082975"/>
              <a:ext cx="45000" cy="450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2"/>
            <p:cNvSpPr/>
            <p:nvPr/>
          </p:nvSpPr>
          <p:spPr>
            <a:xfrm>
              <a:off x="-979225" y="4197975"/>
              <a:ext cx="45000" cy="450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2"/>
            <p:cNvSpPr/>
            <p:nvPr/>
          </p:nvSpPr>
          <p:spPr>
            <a:xfrm>
              <a:off x="-845575" y="4197975"/>
              <a:ext cx="45000" cy="450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2"/>
            <p:cNvSpPr/>
            <p:nvPr/>
          </p:nvSpPr>
          <p:spPr>
            <a:xfrm>
              <a:off x="-979225" y="4312975"/>
              <a:ext cx="45000" cy="450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2"/>
            <p:cNvSpPr/>
            <p:nvPr/>
          </p:nvSpPr>
          <p:spPr>
            <a:xfrm>
              <a:off x="-979225" y="3852975"/>
              <a:ext cx="45000" cy="450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1" name="Google Shape;141;p2"/>
          <p:cNvSpPr txBox="1">
            <a:spLocks noGrp="1"/>
          </p:cNvSpPr>
          <p:nvPr>
            <p:ph type="subTitle" idx="1"/>
          </p:nvPr>
        </p:nvSpPr>
        <p:spPr>
          <a:xfrm>
            <a:off x="2278900" y="4024775"/>
            <a:ext cx="4586100" cy="371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800"/>
              <a:buNone/>
              <a:defRPr sz="20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9"/>
        <p:cNvGrpSpPr/>
        <p:nvPr/>
      </p:nvGrpSpPr>
      <p:grpSpPr>
        <a:xfrm>
          <a:off x="0" y="0"/>
          <a:ext cx="0" cy="0"/>
          <a:chOff x="0" y="0"/>
          <a:chExt cx="0" cy="0"/>
        </a:xfrm>
      </p:grpSpPr>
      <p:sp>
        <p:nvSpPr>
          <p:cNvPr id="200" name="Google Shape;200;p4"/>
          <p:cNvSpPr/>
          <p:nvPr/>
        </p:nvSpPr>
        <p:spPr>
          <a:xfrm>
            <a:off x="1435375" y="76196"/>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1" name="Google Shape;201;p4"/>
          <p:cNvGrpSpPr/>
          <p:nvPr/>
        </p:nvGrpSpPr>
        <p:grpSpPr>
          <a:xfrm rot="-5400000">
            <a:off x="-277283" y="1042746"/>
            <a:ext cx="1465824" cy="582972"/>
            <a:chOff x="-3583200" y="3193700"/>
            <a:chExt cx="980550" cy="390000"/>
          </a:xfrm>
        </p:grpSpPr>
        <p:sp>
          <p:nvSpPr>
            <p:cNvPr id="202" name="Google Shape;202;p4"/>
            <p:cNvSpPr/>
            <p:nvPr/>
          </p:nvSpPr>
          <p:spPr>
            <a:xfrm>
              <a:off x="-35832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4"/>
            <p:cNvSpPr/>
            <p:nvPr/>
          </p:nvSpPr>
          <p:spPr>
            <a:xfrm>
              <a:off x="-34495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4"/>
            <p:cNvSpPr/>
            <p:nvPr/>
          </p:nvSpPr>
          <p:spPr>
            <a:xfrm>
              <a:off x="-33159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4"/>
            <p:cNvSpPr/>
            <p:nvPr/>
          </p:nvSpPr>
          <p:spPr>
            <a:xfrm>
              <a:off x="-31822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4"/>
            <p:cNvSpPr/>
            <p:nvPr/>
          </p:nvSpPr>
          <p:spPr>
            <a:xfrm>
              <a:off x="-30486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4"/>
            <p:cNvSpPr/>
            <p:nvPr/>
          </p:nvSpPr>
          <p:spPr>
            <a:xfrm>
              <a:off x="-29149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4"/>
            <p:cNvSpPr/>
            <p:nvPr/>
          </p:nvSpPr>
          <p:spPr>
            <a:xfrm>
              <a:off x="-27813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4"/>
            <p:cNvSpPr/>
            <p:nvPr/>
          </p:nvSpPr>
          <p:spPr>
            <a:xfrm>
              <a:off x="-26476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4"/>
            <p:cNvSpPr/>
            <p:nvPr/>
          </p:nvSpPr>
          <p:spPr>
            <a:xfrm>
              <a:off x="-35832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4"/>
            <p:cNvSpPr/>
            <p:nvPr/>
          </p:nvSpPr>
          <p:spPr>
            <a:xfrm>
              <a:off x="-34495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4"/>
            <p:cNvSpPr/>
            <p:nvPr/>
          </p:nvSpPr>
          <p:spPr>
            <a:xfrm>
              <a:off x="-33159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4"/>
            <p:cNvSpPr/>
            <p:nvPr/>
          </p:nvSpPr>
          <p:spPr>
            <a:xfrm>
              <a:off x="-31822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4"/>
            <p:cNvSpPr/>
            <p:nvPr/>
          </p:nvSpPr>
          <p:spPr>
            <a:xfrm>
              <a:off x="-30486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4"/>
            <p:cNvSpPr/>
            <p:nvPr/>
          </p:nvSpPr>
          <p:spPr>
            <a:xfrm>
              <a:off x="-29149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216;p4"/>
            <p:cNvSpPr/>
            <p:nvPr/>
          </p:nvSpPr>
          <p:spPr>
            <a:xfrm>
              <a:off x="-27813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7;p4"/>
            <p:cNvSpPr/>
            <p:nvPr/>
          </p:nvSpPr>
          <p:spPr>
            <a:xfrm>
              <a:off x="-26476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4"/>
            <p:cNvSpPr/>
            <p:nvPr/>
          </p:nvSpPr>
          <p:spPr>
            <a:xfrm>
              <a:off x="-35832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4"/>
            <p:cNvSpPr/>
            <p:nvPr/>
          </p:nvSpPr>
          <p:spPr>
            <a:xfrm>
              <a:off x="-34495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4"/>
            <p:cNvSpPr/>
            <p:nvPr/>
          </p:nvSpPr>
          <p:spPr>
            <a:xfrm>
              <a:off x="-33159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4"/>
            <p:cNvSpPr/>
            <p:nvPr/>
          </p:nvSpPr>
          <p:spPr>
            <a:xfrm>
              <a:off x="-31822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4"/>
            <p:cNvSpPr/>
            <p:nvPr/>
          </p:nvSpPr>
          <p:spPr>
            <a:xfrm>
              <a:off x="-30486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4"/>
            <p:cNvSpPr/>
            <p:nvPr/>
          </p:nvSpPr>
          <p:spPr>
            <a:xfrm>
              <a:off x="-29149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4"/>
            <p:cNvSpPr/>
            <p:nvPr/>
          </p:nvSpPr>
          <p:spPr>
            <a:xfrm>
              <a:off x="-27813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225;p4"/>
            <p:cNvSpPr/>
            <p:nvPr/>
          </p:nvSpPr>
          <p:spPr>
            <a:xfrm>
              <a:off x="-26476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4"/>
            <p:cNvSpPr/>
            <p:nvPr/>
          </p:nvSpPr>
          <p:spPr>
            <a:xfrm>
              <a:off x="-35832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4"/>
            <p:cNvSpPr/>
            <p:nvPr/>
          </p:nvSpPr>
          <p:spPr>
            <a:xfrm>
              <a:off x="-34495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4"/>
            <p:cNvSpPr/>
            <p:nvPr/>
          </p:nvSpPr>
          <p:spPr>
            <a:xfrm>
              <a:off x="-33159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4"/>
            <p:cNvSpPr/>
            <p:nvPr/>
          </p:nvSpPr>
          <p:spPr>
            <a:xfrm>
              <a:off x="-31822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4"/>
            <p:cNvSpPr/>
            <p:nvPr/>
          </p:nvSpPr>
          <p:spPr>
            <a:xfrm>
              <a:off x="-30486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4"/>
            <p:cNvSpPr/>
            <p:nvPr/>
          </p:nvSpPr>
          <p:spPr>
            <a:xfrm>
              <a:off x="-29149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4"/>
            <p:cNvSpPr/>
            <p:nvPr/>
          </p:nvSpPr>
          <p:spPr>
            <a:xfrm>
              <a:off x="-27813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4"/>
            <p:cNvSpPr/>
            <p:nvPr/>
          </p:nvSpPr>
          <p:spPr>
            <a:xfrm>
              <a:off x="-26476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34" name="Google Shape;234;p4"/>
          <p:cNvSpPr/>
          <p:nvPr/>
        </p:nvSpPr>
        <p:spPr>
          <a:xfrm>
            <a:off x="6815025" y="104800"/>
            <a:ext cx="2210100" cy="22101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4"/>
          <p:cNvSpPr/>
          <p:nvPr/>
        </p:nvSpPr>
        <p:spPr>
          <a:xfrm>
            <a:off x="8573025" y="4566363"/>
            <a:ext cx="504900" cy="504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36" name="Google Shape;236;p4"/>
          <p:cNvGrpSpPr/>
          <p:nvPr/>
        </p:nvGrpSpPr>
        <p:grpSpPr>
          <a:xfrm>
            <a:off x="-1593418" y="3023022"/>
            <a:ext cx="2463121" cy="2463121"/>
            <a:chOff x="-1724550" y="3745650"/>
            <a:chExt cx="862800" cy="862800"/>
          </a:xfrm>
        </p:grpSpPr>
        <p:sp>
          <p:nvSpPr>
            <p:cNvPr id="237" name="Google Shape;237;p4"/>
            <p:cNvSpPr/>
            <p:nvPr/>
          </p:nvSpPr>
          <p:spPr>
            <a:xfrm>
              <a:off x="-1581000" y="3889200"/>
              <a:ext cx="575700" cy="57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4"/>
            <p:cNvSpPr/>
            <p:nvPr/>
          </p:nvSpPr>
          <p:spPr>
            <a:xfrm>
              <a:off x="-1616700" y="3853500"/>
              <a:ext cx="647100" cy="647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4"/>
            <p:cNvSpPr/>
            <p:nvPr/>
          </p:nvSpPr>
          <p:spPr>
            <a:xfrm>
              <a:off x="-1724550" y="3745650"/>
              <a:ext cx="862800" cy="862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4"/>
            <p:cNvSpPr/>
            <p:nvPr/>
          </p:nvSpPr>
          <p:spPr>
            <a:xfrm>
              <a:off x="-1687050" y="3783150"/>
              <a:ext cx="787800" cy="787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4"/>
            <p:cNvSpPr/>
            <p:nvPr/>
          </p:nvSpPr>
          <p:spPr>
            <a:xfrm>
              <a:off x="-1651350" y="3818850"/>
              <a:ext cx="716400" cy="71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4"/>
            <p:cNvSpPr/>
            <p:nvPr/>
          </p:nvSpPr>
          <p:spPr>
            <a:xfrm>
              <a:off x="-1547400" y="3922800"/>
              <a:ext cx="508500" cy="508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4"/>
            <p:cNvSpPr/>
            <p:nvPr/>
          </p:nvSpPr>
          <p:spPr>
            <a:xfrm>
              <a:off x="-1512900" y="3957450"/>
              <a:ext cx="439500" cy="439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4"/>
            <p:cNvSpPr/>
            <p:nvPr/>
          </p:nvSpPr>
          <p:spPr>
            <a:xfrm>
              <a:off x="-1477050" y="3993300"/>
              <a:ext cx="367800" cy="367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4"/>
            <p:cNvSpPr/>
            <p:nvPr/>
          </p:nvSpPr>
          <p:spPr>
            <a:xfrm>
              <a:off x="-1705200" y="3765000"/>
              <a:ext cx="824100" cy="82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4"/>
            <p:cNvSpPr/>
            <p:nvPr/>
          </p:nvSpPr>
          <p:spPr>
            <a:xfrm>
              <a:off x="-1668600" y="3801600"/>
              <a:ext cx="750900" cy="750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4"/>
            <p:cNvSpPr/>
            <p:nvPr/>
          </p:nvSpPr>
          <p:spPr>
            <a:xfrm>
              <a:off x="-1633800" y="3836400"/>
              <a:ext cx="681300" cy="68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4"/>
            <p:cNvSpPr/>
            <p:nvPr/>
          </p:nvSpPr>
          <p:spPr>
            <a:xfrm>
              <a:off x="-1598300" y="3871900"/>
              <a:ext cx="610200" cy="610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4"/>
            <p:cNvSpPr/>
            <p:nvPr/>
          </p:nvSpPr>
          <p:spPr>
            <a:xfrm>
              <a:off x="-1563825" y="3906425"/>
              <a:ext cx="541200" cy="54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4"/>
            <p:cNvSpPr/>
            <p:nvPr/>
          </p:nvSpPr>
          <p:spPr>
            <a:xfrm>
              <a:off x="-1530325" y="3939875"/>
              <a:ext cx="474300" cy="4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4"/>
            <p:cNvSpPr/>
            <p:nvPr/>
          </p:nvSpPr>
          <p:spPr>
            <a:xfrm>
              <a:off x="-1494600" y="3975600"/>
              <a:ext cx="402900" cy="40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2" name="Google Shape;252;p4"/>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4"/>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4"/>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4"/>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4"/>
          <p:cNvSpPr txBox="1">
            <a:spLocks noGrp="1"/>
          </p:cNvSpPr>
          <p:nvPr>
            <p:ph type="title"/>
          </p:nvPr>
        </p:nvSpPr>
        <p:spPr>
          <a:xfrm>
            <a:off x="497600" y="899500"/>
            <a:ext cx="8148300" cy="620700"/>
          </a:xfrm>
          <a:prstGeom prst="rect">
            <a:avLst/>
          </a:prstGeom>
          <a:solidFill>
            <a:schemeClr val="dk2"/>
          </a:solidFill>
        </p:spPr>
        <p:txBody>
          <a:bodyPr spcFirstLastPara="1" wrap="square" lIns="0" tIns="0" rIns="0" bIns="0"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257" name="Google Shape;257;p4"/>
          <p:cNvSpPr txBox="1">
            <a:spLocks noGrp="1"/>
          </p:cNvSpPr>
          <p:nvPr>
            <p:ph type="body" idx="1"/>
          </p:nvPr>
        </p:nvSpPr>
        <p:spPr>
          <a:xfrm>
            <a:off x="869700" y="1625725"/>
            <a:ext cx="7404600" cy="2985000"/>
          </a:xfrm>
          <a:prstGeom prst="rect">
            <a:avLst/>
          </a:prstGeom>
        </p:spPr>
        <p:txBody>
          <a:bodyPr spcFirstLastPara="1" wrap="square" lIns="0" tIns="0" rIns="0" bIns="0" anchor="t" anchorCtr="0">
            <a:noAutofit/>
          </a:bodyPr>
          <a:lstStyle>
            <a:lvl1pPr marL="457200" lvl="0" indent="-317500">
              <a:spcBef>
                <a:spcPts val="0"/>
              </a:spcBef>
              <a:spcAft>
                <a:spcPts val="0"/>
              </a:spcAft>
              <a:buSzPts val="1400"/>
              <a:buAutoNum type="arabicPeriod"/>
              <a:defRPr sz="1200"/>
            </a:lvl1pPr>
            <a:lvl2pPr marL="914400" lvl="1" indent="-298450">
              <a:spcBef>
                <a:spcPts val="0"/>
              </a:spcBef>
              <a:spcAft>
                <a:spcPts val="0"/>
              </a:spcAft>
              <a:buSzPts val="1100"/>
              <a:buAutoNum type="alphaLcPeriod"/>
              <a:defRPr sz="1100"/>
            </a:lvl2pPr>
            <a:lvl3pPr marL="1371600" lvl="2" indent="-298450">
              <a:spcBef>
                <a:spcPts val="0"/>
              </a:spcBef>
              <a:spcAft>
                <a:spcPts val="0"/>
              </a:spcAft>
              <a:buSzPts val="1100"/>
              <a:buAutoNum type="romanLcPeriod"/>
              <a:defRPr sz="1100"/>
            </a:lvl3pPr>
            <a:lvl4pPr marL="1828800" lvl="3" indent="-298450">
              <a:spcBef>
                <a:spcPts val="0"/>
              </a:spcBef>
              <a:spcAft>
                <a:spcPts val="0"/>
              </a:spcAft>
              <a:buSzPts val="1100"/>
              <a:buAutoNum type="arabicPeriod"/>
              <a:defRPr sz="1100"/>
            </a:lvl4pPr>
            <a:lvl5pPr marL="2286000" lvl="4" indent="-298450">
              <a:spcBef>
                <a:spcPts val="0"/>
              </a:spcBef>
              <a:spcAft>
                <a:spcPts val="0"/>
              </a:spcAft>
              <a:buSzPts val="1100"/>
              <a:buAutoNum type="alphaLcPeriod"/>
              <a:defRPr sz="1100"/>
            </a:lvl5pPr>
            <a:lvl6pPr marL="2743200" lvl="5" indent="-298450">
              <a:spcBef>
                <a:spcPts val="0"/>
              </a:spcBef>
              <a:spcAft>
                <a:spcPts val="0"/>
              </a:spcAft>
              <a:buSzPts val="1100"/>
              <a:buAutoNum type="romanLcPeriod"/>
              <a:defRPr sz="1100"/>
            </a:lvl6pPr>
            <a:lvl7pPr marL="3200400" lvl="6" indent="-298450">
              <a:spcBef>
                <a:spcPts val="0"/>
              </a:spcBef>
              <a:spcAft>
                <a:spcPts val="0"/>
              </a:spcAft>
              <a:buSzPts val="1100"/>
              <a:buAutoNum type="arabicPeriod"/>
              <a:defRPr sz="1100"/>
            </a:lvl7pPr>
            <a:lvl8pPr marL="3657600" lvl="7" indent="-298450">
              <a:spcBef>
                <a:spcPts val="0"/>
              </a:spcBef>
              <a:spcAft>
                <a:spcPts val="0"/>
              </a:spcAft>
              <a:buSzPts val="1100"/>
              <a:buAutoNum type="alphaLcPeriod"/>
              <a:defRPr sz="1100"/>
            </a:lvl8pPr>
            <a:lvl9pPr marL="4114800" lvl="8" indent="-298450">
              <a:spcBef>
                <a:spcPts val="0"/>
              </a:spcBef>
              <a:spcAft>
                <a:spcPts val="0"/>
              </a:spcAft>
              <a:buSzPts val="1100"/>
              <a:buAutoNum type="romanLcPeriod"/>
              <a:defRPr sz="1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3"/>
        <p:cNvGrpSpPr/>
        <p:nvPr/>
      </p:nvGrpSpPr>
      <p:grpSpPr>
        <a:xfrm>
          <a:off x="0" y="0"/>
          <a:ext cx="0" cy="0"/>
          <a:chOff x="0" y="0"/>
          <a:chExt cx="0" cy="0"/>
        </a:xfrm>
      </p:grpSpPr>
      <p:grpSp>
        <p:nvGrpSpPr>
          <p:cNvPr id="354" name="Google Shape;354;p6"/>
          <p:cNvGrpSpPr/>
          <p:nvPr/>
        </p:nvGrpSpPr>
        <p:grpSpPr>
          <a:xfrm>
            <a:off x="6509357" y="3251647"/>
            <a:ext cx="2463121" cy="2463121"/>
            <a:chOff x="-1724550" y="3745650"/>
            <a:chExt cx="862800" cy="862800"/>
          </a:xfrm>
        </p:grpSpPr>
        <p:sp>
          <p:nvSpPr>
            <p:cNvPr id="355" name="Google Shape;355;p6"/>
            <p:cNvSpPr/>
            <p:nvPr/>
          </p:nvSpPr>
          <p:spPr>
            <a:xfrm>
              <a:off x="-1581000" y="3889200"/>
              <a:ext cx="575700" cy="57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6"/>
            <p:cNvSpPr/>
            <p:nvPr/>
          </p:nvSpPr>
          <p:spPr>
            <a:xfrm>
              <a:off x="-1616700" y="3853500"/>
              <a:ext cx="647100" cy="647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6"/>
            <p:cNvSpPr/>
            <p:nvPr/>
          </p:nvSpPr>
          <p:spPr>
            <a:xfrm>
              <a:off x="-1724550" y="3745650"/>
              <a:ext cx="862800" cy="862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6"/>
            <p:cNvSpPr/>
            <p:nvPr/>
          </p:nvSpPr>
          <p:spPr>
            <a:xfrm>
              <a:off x="-1687050" y="3783150"/>
              <a:ext cx="787800" cy="787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6"/>
            <p:cNvSpPr/>
            <p:nvPr/>
          </p:nvSpPr>
          <p:spPr>
            <a:xfrm>
              <a:off x="-1651350" y="3818850"/>
              <a:ext cx="716400" cy="71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6"/>
            <p:cNvSpPr/>
            <p:nvPr/>
          </p:nvSpPr>
          <p:spPr>
            <a:xfrm>
              <a:off x="-1547400" y="3922800"/>
              <a:ext cx="508500" cy="508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6"/>
            <p:cNvSpPr/>
            <p:nvPr/>
          </p:nvSpPr>
          <p:spPr>
            <a:xfrm>
              <a:off x="-1512900" y="3957450"/>
              <a:ext cx="439500" cy="439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6"/>
            <p:cNvSpPr/>
            <p:nvPr/>
          </p:nvSpPr>
          <p:spPr>
            <a:xfrm>
              <a:off x="-1477050" y="3993300"/>
              <a:ext cx="367800" cy="367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6"/>
            <p:cNvSpPr/>
            <p:nvPr/>
          </p:nvSpPr>
          <p:spPr>
            <a:xfrm>
              <a:off x="-1705200" y="3765000"/>
              <a:ext cx="824100" cy="82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6"/>
            <p:cNvSpPr/>
            <p:nvPr/>
          </p:nvSpPr>
          <p:spPr>
            <a:xfrm>
              <a:off x="-1668600" y="3801600"/>
              <a:ext cx="750900" cy="750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6"/>
            <p:cNvSpPr/>
            <p:nvPr/>
          </p:nvSpPr>
          <p:spPr>
            <a:xfrm>
              <a:off x="-1633800" y="3836400"/>
              <a:ext cx="681300" cy="68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6"/>
            <p:cNvSpPr/>
            <p:nvPr/>
          </p:nvSpPr>
          <p:spPr>
            <a:xfrm>
              <a:off x="-1598300" y="3871900"/>
              <a:ext cx="610200" cy="610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6"/>
            <p:cNvSpPr/>
            <p:nvPr/>
          </p:nvSpPr>
          <p:spPr>
            <a:xfrm>
              <a:off x="-1563825" y="3906425"/>
              <a:ext cx="541200" cy="54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6"/>
            <p:cNvSpPr/>
            <p:nvPr/>
          </p:nvSpPr>
          <p:spPr>
            <a:xfrm>
              <a:off x="-1530325" y="3939875"/>
              <a:ext cx="474300" cy="4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6"/>
            <p:cNvSpPr/>
            <p:nvPr/>
          </p:nvSpPr>
          <p:spPr>
            <a:xfrm>
              <a:off x="-1494600" y="3975600"/>
              <a:ext cx="402900" cy="40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70" name="Google Shape;370;p6"/>
          <p:cNvSpPr/>
          <p:nvPr/>
        </p:nvSpPr>
        <p:spPr>
          <a:xfrm>
            <a:off x="3018750" y="77675"/>
            <a:ext cx="3106500" cy="31065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71" name="Google Shape;371;p6"/>
          <p:cNvGrpSpPr/>
          <p:nvPr/>
        </p:nvGrpSpPr>
        <p:grpSpPr>
          <a:xfrm rot="10800000">
            <a:off x="109350" y="1967888"/>
            <a:ext cx="1207725" cy="1207725"/>
            <a:chOff x="-1473400" y="5668075"/>
            <a:chExt cx="1207725" cy="1207725"/>
          </a:xfrm>
        </p:grpSpPr>
        <p:sp>
          <p:nvSpPr>
            <p:cNvPr id="372" name="Google Shape;372;p6"/>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6"/>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6"/>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6"/>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6"/>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6"/>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6"/>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6"/>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6"/>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6"/>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6"/>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6"/>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6"/>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6"/>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6"/>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6"/>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6"/>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89;p6"/>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6"/>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6"/>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6"/>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6"/>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6"/>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6"/>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6"/>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6"/>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6"/>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6"/>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00" name="Google Shape;400;p6"/>
          <p:cNvSpPr/>
          <p:nvPr/>
        </p:nvSpPr>
        <p:spPr>
          <a:xfrm>
            <a:off x="8467575" y="1520188"/>
            <a:ext cx="504900" cy="504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6"/>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6"/>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6"/>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6"/>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6"/>
          <p:cNvSpPr/>
          <p:nvPr/>
        </p:nvSpPr>
        <p:spPr>
          <a:xfrm>
            <a:off x="-390225" y="77671"/>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p6"/>
          <p:cNvSpPr txBox="1">
            <a:spLocks noGrp="1"/>
          </p:cNvSpPr>
          <p:nvPr>
            <p:ph type="title"/>
          </p:nvPr>
        </p:nvSpPr>
        <p:spPr>
          <a:xfrm>
            <a:off x="497600" y="899500"/>
            <a:ext cx="8148300" cy="620700"/>
          </a:xfrm>
          <a:prstGeom prst="rect">
            <a:avLst/>
          </a:prstGeom>
          <a:solidFill>
            <a:schemeClr val="dk2"/>
          </a:solidFill>
        </p:spPr>
        <p:txBody>
          <a:bodyPr spcFirstLastPara="1" wrap="square" lIns="0" tIns="0" rIns="0" bIns="0"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7"/>
        <p:cNvGrpSpPr/>
        <p:nvPr/>
      </p:nvGrpSpPr>
      <p:grpSpPr>
        <a:xfrm>
          <a:off x="0" y="0"/>
          <a:ext cx="0" cy="0"/>
          <a:chOff x="0" y="0"/>
          <a:chExt cx="0" cy="0"/>
        </a:xfrm>
      </p:grpSpPr>
      <p:sp>
        <p:nvSpPr>
          <p:cNvPr id="408" name="Google Shape;408;p7"/>
          <p:cNvSpPr/>
          <p:nvPr/>
        </p:nvSpPr>
        <p:spPr>
          <a:xfrm>
            <a:off x="2001775" y="96413"/>
            <a:ext cx="504900" cy="504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09" name="Google Shape;409;p7"/>
          <p:cNvGrpSpPr/>
          <p:nvPr/>
        </p:nvGrpSpPr>
        <p:grpSpPr>
          <a:xfrm>
            <a:off x="2219629" y="4527546"/>
            <a:ext cx="1465824" cy="582972"/>
            <a:chOff x="-3583200" y="3193700"/>
            <a:chExt cx="980550" cy="390000"/>
          </a:xfrm>
        </p:grpSpPr>
        <p:sp>
          <p:nvSpPr>
            <p:cNvPr id="410" name="Google Shape;410;p7"/>
            <p:cNvSpPr/>
            <p:nvPr/>
          </p:nvSpPr>
          <p:spPr>
            <a:xfrm>
              <a:off x="-35832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7"/>
            <p:cNvSpPr/>
            <p:nvPr/>
          </p:nvSpPr>
          <p:spPr>
            <a:xfrm>
              <a:off x="-34495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7"/>
            <p:cNvSpPr/>
            <p:nvPr/>
          </p:nvSpPr>
          <p:spPr>
            <a:xfrm>
              <a:off x="-33159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7"/>
            <p:cNvSpPr/>
            <p:nvPr/>
          </p:nvSpPr>
          <p:spPr>
            <a:xfrm>
              <a:off x="-31822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7"/>
            <p:cNvSpPr/>
            <p:nvPr/>
          </p:nvSpPr>
          <p:spPr>
            <a:xfrm>
              <a:off x="-30486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7"/>
            <p:cNvSpPr/>
            <p:nvPr/>
          </p:nvSpPr>
          <p:spPr>
            <a:xfrm>
              <a:off x="-29149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7"/>
            <p:cNvSpPr/>
            <p:nvPr/>
          </p:nvSpPr>
          <p:spPr>
            <a:xfrm>
              <a:off x="-27813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7"/>
            <p:cNvSpPr/>
            <p:nvPr/>
          </p:nvSpPr>
          <p:spPr>
            <a:xfrm>
              <a:off x="-26476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7"/>
            <p:cNvSpPr/>
            <p:nvPr/>
          </p:nvSpPr>
          <p:spPr>
            <a:xfrm>
              <a:off x="-35832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7"/>
            <p:cNvSpPr/>
            <p:nvPr/>
          </p:nvSpPr>
          <p:spPr>
            <a:xfrm>
              <a:off x="-34495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7"/>
            <p:cNvSpPr/>
            <p:nvPr/>
          </p:nvSpPr>
          <p:spPr>
            <a:xfrm>
              <a:off x="-33159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7"/>
            <p:cNvSpPr/>
            <p:nvPr/>
          </p:nvSpPr>
          <p:spPr>
            <a:xfrm>
              <a:off x="-31822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7"/>
            <p:cNvSpPr/>
            <p:nvPr/>
          </p:nvSpPr>
          <p:spPr>
            <a:xfrm>
              <a:off x="-30486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7"/>
            <p:cNvSpPr/>
            <p:nvPr/>
          </p:nvSpPr>
          <p:spPr>
            <a:xfrm>
              <a:off x="-29149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7"/>
            <p:cNvSpPr/>
            <p:nvPr/>
          </p:nvSpPr>
          <p:spPr>
            <a:xfrm>
              <a:off x="-27813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7"/>
            <p:cNvSpPr/>
            <p:nvPr/>
          </p:nvSpPr>
          <p:spPr>
            <a:xfrm>
              <a:off x="-26476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7"/>
            <p:cNvSpPr/>
            <p:nvPr/>
          </p:nvSpPr>
          <p:spPr>
            <a:xfrm>
              <a:off x="-35832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7"/>
            <p:cNvSpPr/>
            <p:nvPr/>
          </p:nvSpPr>
          <p:spPr>
            <a:xfrm>
              <a:off x="-34495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7"/>
            <p:cNvSpPr/>
            <p:nvPr/>
          </p:nvSpPr>
          <p:spPr>
            <a:xfrm>
              <a:off x="-33159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7"/>
            <p:cNvSpPr/>
            <p:nvPr/>
          </p:nvSpPr>
          <p:spPr>
            <a:xfrm>
              <a:off x="-31822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7"/>
            <p:cNvSpPr/>
            <p:nvPr/>
          </p:nvSpPr>
          <p:spPr>
            <a:xfrm>
              <a:off x="-30486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431;p7"/>
            <p:cNvSpPr/>
            <p:nvPr/>
          </p:nvSpPr>
          <p:spPr>
            <a:xfrm>
              <a:off x="-29149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7"/>
            <p:cNvSpPr/>
            <p:nvPr/>
          </p:nvSpPr>
          <p:spPr>
            <a:xfrm>
              <a:off x="-27813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7"/>
            <p:cNvSpPr/>
            <p:nvPr/>
          </p:nvSpPr>
          <p:spPr>
            <a:xfrm>
              <a:off x="-26476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7"/>
            <p:cNvSpPr/>
            <p:nvPr/>
          </p:nvSpPr>
          <p:spPr>
            <a:xfrm>
              <a:off x="-35832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7"/>
            <p:cNvSpPr/>
            <p:nvPr/>
          </p:nvSpPr>
          <p:spPr>
            <a:xfrm>
              <a:off x="-34495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7"/>
            <p:cNvSpPr/>
            <p:nvPr/>
          </p:nvSpPr>
          <p:spPr>
            <a:xfrm>
              <a:off x="-33159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7"/>
            <p:cNvSpPr/>
            <p:nvPr/>
          </p:nvSpPr>
          <p:spPr>
            <a:xfrm>
              <a:off x="-31822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7"/>
            <p:cNvSpPr/>
            <p:nvPr/>
          </p:nvSpPr>
          <p:spPr>
            <a:xfrm>
              <a:off x="-30486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7"/>
            <p:cNvSpPr/>
            <p:nvPr/>
          </p:nvSpPr>
          <p:spPr>
            <a:xfrm>
              <a:off x="-29149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7"/>
            <p:cNvSpPr/>
            <p:nvPr/>
          </p:nvSpPr>
          <p:spPr>
            <a:xfrm>
              <a:off x="-27813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7"/>
            <p:cNvSpPr/>
            <p:nvPr/>
          </p:nvSpPr>
          <p:spPr>
            <a:xfrm>
              <a:off x="-26476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42" name="Google Shape;442;p7"/>
          <p:cNvGrpSpPr/>
          <p:nvPr/>
        </p:nvGrpSpPr>
        <p:grpSpPr>
          <a:xfrm rot="10800000">
            <a:off x="7867438" y="3810825"/>
            <a:ext cx="1207725" cy="1207725"/>
            <a:chOff x="-1473400" y="5668075"/>
            <a:chExt cx="1207725" cy="1207725"/>
          </a:xfrm>
        </p:grpSpPr>
        <p:sp>
          <p:nvSpPr>
            <p:cNvPr id="443" name="Google Shape;443;p7"/>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7"/>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7"/>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7"/>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7"/>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7"/>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7"/>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7"/>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7"/>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2;p7"/>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7"/>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7"/>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7"/>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7"/>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7"/>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7"/>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7"/>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7"/>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7"/>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 name="Google Shape;462;p7"/>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 name="Google Shape;463;p7"/>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7"/>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7"/>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466;p7"/>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7"/>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7"/>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7"/>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 name="Google Shape;470;p7"/>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1" name="Google Shape;471;p7"/>
          <p:cNvSpPr/>
          <p:nvPr/>
        </p:nvSpPr>
        <p:spPr>
          <a:xfrm>
            <a:off x="-424950" y="1018500"/>
            <a:ext cx="3106500" cy="3106500"/>
          </a:xfrm>
          <a:prstGeom prst="ellipse">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7"/>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7"/>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7"/>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7"/>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7"/>
          <p:cNvSpPr txBox="1">
            <a:spLocks noGrp="1"/>
          </p:cNvSpPr>
          <p:nvPr>
            <p:ph type="title"/>
          </p:nvPr>
        </p:nvSpPr>
        <p:spPr>
          <a:xfrm>
            <a:off x="497600" y="899500"/>
            <a:ext cx="8148300" cy="620700"/>
          </a:xfrm>
          <a:prstGeom prst="rect">
            <a:avLst/>
          </a:prstGeom>
          <a:solidFill>
            <a:schemeClr val="dk2"/>
          </a:solidFill>
        </p:spPr>
        <p:txBody>
          <a:bodyPr spcFirstLastPara="1" wrap="square" lIns="0" tIns="0" rIns="0" bIns="0"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477" name="Google Shape;477;p7"/>
          <p:cNvSpPr txBox="1">
            <a:spLocks noGrp="1"/>
          </p:cNvSpPr>
          <p:nvPr>
            <p:ph type="body" idx="1"/>
          </p:nvPr>
        </p:nvSpPr>
        <p:spPr>
          <a:xfrm>
            <a:off x="2510550" y="1992725"/>
            <a:ext cx="4122900" cy="1987500"/>
          </a:xfrm>
          <a:prstGeom prst="rect">
            <a:avLst/>
          </a:prstGeom>
        </p:spPr>
        <p:txBody>
          <a:bodyPr spcFirstLastPara="1" wrap="square" lIns="0" tIns="0" rIns="0" bIns="0" anchor="t" anchorCtr="0">
            <a:noAutofit/>
          </a:bodyPr>
          <a:lstStyle>
            <a:lvl1pPr marL="457200" lvl="0" indent="-304800">
              <a:spcBef>
                <a:spcPts val="0"/>
              </a:spcBef>
              <a:spcAft>
                <a:spcPts val="0"/>
              </a:spcAft>
              <a:buSzPts val="12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78" name="Google Shape;478;p7"/>
          <p:cNvSpPr/>
          <p:nvPr/>
        </p:nvSpPr>
        <p:spPr>
          <a:xfrm rot="5400000">
            <a:off x="8140487" y="89109"/>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09"/>
        <p:cNvGrpSpPr/>
        <p:nvPr/>
      </p:nvGrpSpPr>
      <p:grpSpPr>
        <a:xfrm>
          <a:off x="0" y="0"/>
          <a:ext cx="0" cy="0"/>
          <a:chOff x="0" y="0"/>
          <a:chExt cx="0" cy="0"/>
        </a:xfrm>
      </p:grpSpPr>
      <p:grpSp>
        <p:nvGrpSpPr>
          <p:cNvPr id="910" name="Google Shape;910;p13"/>
          <p:cNvGrpSpPr/>
          <p:nvPr/>
        </p:nvGrpSpPr>
        <p:grpSpPr>
          <a:xfrm rot="-5400000">
            <a:off x="-277283" y="2822271"/>
            <a:ext cx="1465824" cy="582972"/>
            <a:chOff x="-3583200" y="3193700"/>
            <a:chExt cx="980550" cy="390000"/>
          </a:xfrm>
        </p:grpSpPr>
        <p:sp>
          <p:nvSpPr>
            <p:cNvPr id="911" name="Google Shape;911;p13"/>
            <p:cNvSpPr/>
            <p:nvPr/>
          </p:nvSpPr>
          <p:spPr>
            <a:xfrm>
              <a:off x="-35832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2" name="Google Shape;912;p13"/>
            <p:cNvSpPr/>
            <p:nvPr/>
          </p:nvSpPr>
          <p:spPr>
            <a:xfrm>
              <a:off x="-34495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3" name="Google Shape;913;p13"/>
            <p:cNvSpPr/>
            <p:nvPr/>
          </p:nvSpPr>
          <p:spPr>
            <a:xfrm>
              <a:off x="-33159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4" name="Google Shape;914;p13"/>
            <p:cNvSpPr/>
            <p:nvPr/>
          </p:nvSpPr>
          <p:spPr>
            <a:xfrm>
              <a:off x="-31822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5" name="Google Shape;915;p13"/>
            <p:cNvSpPr/>
            <p:nvPr/>
          </p:nvSpPr>
          <p:spPr>
            <a:xfrm>
              <a:off x="-30486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6" name="Google Shape;916;p13"/>
            <p:cNvSpPr/>
            <p:nvPr/>
          </p:nvSpPr>
          <p:spPr>
            <a:xfrm>
              <a:off x="-29149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7" name="Google Shape;917;p13"/>
            <p:cNvSpPr/>
            <p:nvPr/>
          </p:nvSpPr>
          <p:spPr>
            <a:xfrm>
              <a:off x="-27813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8" name="Google Shape;918;p13"/>
            <p:cNvSpPr/>
            <p:nvPr/>
          </p:nvSpPr>
          <p:spPr>
            <a:xfrm>
              <a:off x="-26476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9" name="Google Shape;919;p13"/>
            <p:cNvSpPr/>
            <p:nvPr/>
          </p:nvSpPr>
          <p:spPr>
            <a:xfrm>
              <a:off x="-35832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0" name="Google Shape;920;p13"/>
            <p:cNvSpPr/>
            <p:nvPr/>
          </p:nvSpPr>
          <p:spPr>
            <a:xfrm>
              <a:off x="-34495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1" name="Google Shape;921;p13"/>
            <p:cNvSpPr/>
            <p:nvPr/>
          </p:nvSpPr>
          <p:spPr>
            <a:xfrm>
              <a:off x="-33159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2" name="Google Shape;922;p13"/>
            <p:cNvSpPr/>
            <p:nvPr/>
          </p:nvSpPr>
          <p:spPr>
            <a:xfrm>
              <a:off x="-31822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3" name="Google Shape;923;p13"/>
            <p:cNvSpPr/>
            <p:nvPr/>
          </p:nvSpPr>
          <p:spPr>
            <a:xfrm>
              <a:off x="-30486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4" name="Google Shape;924;p13"/>
            <p:cNvSpPr/>
            <p:nvPr/>
          </p:nvSpPr>
          <p:spPr>
            <a:xfrm>
              <a:off x="-29149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5" name="Google Shape;925;p13"/>
            <p:cNvSpPr/>
            <p:nvPr/>
          </p:nvSpPr>
          <p:spPr>
            <a:xfrm>
              <a:off x="-27813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6" name="Google Shape;926;p13"/>
            <p:cNvSpPr/>
            <p:nvPr/>
          </p:nvSpPr>
          <p:spPr>
            <a:xfrm>
              <a:off x="-26476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7" name="Google Shape;927;p13"/>
            <p:cNvSpPr/>
            <p:nvPr/>
          </p:nvSpPr>
          <p:spPr>
            <a:xfrm>
              <a:off x="-35832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8" name="Google Shape;928;p13"/>
            <p:cNvSpPr/>
            <p:nvPr/>
          </p:nvSpPr>
          <p:spPr>
            <a:xfrm>
              <a:off x="-34495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9" name="Google Shape;929;p13"/>
            <p:cNvSpPr/>
            <p:nvPr/>
          </p:nvSpPr>
          <p:spPr>
            <a:xfrm>
              <a:off x="-33159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0" name="Google Shape;930;p13"/>
            <p:cNvSpPr/>
            <p:nvPr/>
          </p:nvSpPr>
          <p:spPr>
            <a:xfrm>
              <a:off x="-31822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1" name="Google Shape;931;p13"/>
            <p:cNvSpPr/>
            <p:nvPr/>
          </p:nvSpPr>
          <p:spPr>
            <a:xfrm>
              <a:off x="-30486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2" name="Google Shape;932;p13"/>
            <p:cNvSpPr/>
            <p:nvPr/>
          </p:nvSpPr>
          <p:spPr>
            <a:xfrm>
              <a:off x="-29149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3" name="Google Shape;933;p13"/>
            <p:cNvSpPr/>
            <p:nvPr/>
          </p:nvSpPr>
          <p:spPr>
            <a:xfrm>
              <a:off x="-27813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4" name="Google Shape;934;p13"/>
            <p:cNvSpPr/>
            <p:nvPr/>
          </p:nvSpPr>
          <p:spPr>
            <a:xfrm>
              <a:off x="-26476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5" name="Google Shape;935;p13"/>
            <p:cNvSpPr/>
            <p:nvPr/>
          </p:nvSpPr>
          <p:spPr>
            <a:xfrm>
              <a:off x="-35832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6" name="Google Shape;936;p13"/>
            <p:cNvSpPr/>
            <p:nvPr/>
          </p:nvSpPr>
          <p:spPr>
            <a:xfrm>
              <a:off x="-34495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7" name="Google Shape;937;p13"/>
            <p:cNvSpPr/>
            <p:nvPr/>
          </p:nvSpPr>
          <p:spPr>
            <a:xfrm>
              <a:off x="-33159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8" name="Google Shape;938;p13"/>
            <p:cNvSpPr/>
            <p:nvPr/>
          </p:nvSpPr>
          <p:spPr>
            <a:xfrm>
              <a:off x="-31822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9" name="Google Shape;939;p13"/>
            <p:cNvSpPr/>
            <p:nvPr/>
          </p:nvSpPr>
          <p:spPr>
            <a:xfrm>
              <a:off x="-30486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0" name="Google Shape;940;p13"/>
            <p:cNvSpPr/>
            <p:nvPr/>
          </p:nvSpPr>
          <p:spPr>
            <a:xfrm>
              <a:off x="-29149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1" name="Google Shape;941;p13"/>
            <p:cNvSpPr/>
            <p:nvPr/>
          </p:nvSpPr>
          <p:spPr>
            <a:xfrm>
              <a:off x="-27813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2" name="Google Shape;942;p13"/>
            <p:cNvSpPr/>
            <p:nvPr/>
          </p:nvSpPr>
          <p:spPr>
            <a:xfrm>
              <a:off x="-26476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43" name="Google Shape;943;p13"/>
          <p:cNvSpPr/>
          <p:nvPr/>
        </p:nvSpPr>
        <p:spPr>
          <a:xfrm>
            <a:off x="156600" y="-787200"/>
            <a:ext cx="3106500" cy="31065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44" name="Google Shape;944;p13"/>
          <p:cNvGrpSpPr/>
          <p:nvPr/>
        </p:nvGrpSpPr>
        <p:grpSpPr>
          <a:xfrm rot="10800000">
            <a:off x="7711813" y="152650"/>
            <a:ext cx="1207725" cy="1207725"/>
            <a:chOff x="-1473400" y="5668075"/>
            <a:chExt cx="1207725" cy="1207725"/>
          </a:xfrm>
        </p:grpSpPr>
        <p:sp>
          <p:nvSpPr>
            <p:cNvPr id="945" name="Google Shape;945;p13"/>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6" name="Google Shape;946;p13"/>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7" name="Google Shape;947;p13"/>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8" name="Google Shape;948;p13"/>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9" name="Google Shape;949;p13"/>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0" name="Google Shape;950;p13"/>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1" name="Google Shape;951;p13"/>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2" name="Google Shape;952;p13"/>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3" name="Google Shape;953;p13"/>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4" name="Google Shape;954;p13"/>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5" name="Google Shape;955;p13"/>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6" name="Google Shape;956;p13"/>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7" name="Google Shape;957;p13"/>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8" name="Google Shape;958;p13"/>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9" name="Google Shape;959;p13"/>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0" name="Google Shape;960;p13"/>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1" name="Google Shape;961;p13"/>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2" name="Google Shape;962;p13"/>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3" name="Google Shape;963;p13"/>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4" name="Google Shape;964;p13"/>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5" name="Google Shape;965;p13"/>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6" name="Google Shape;966;p13"/>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7" name="Google Shape;967;p13"/>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8" name="Google Shape;968;p13"/>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9" name="Google Shape;969;p13"/>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0" name="Google Shape;970;p13"/>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1" name="Google Shape;971;p13"/>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2" name="Google Shape;972;p13"/>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73" name="Google Shape;973;p13"/>
          <p:cNvGrpSpPr/>
          <p:nvPr/>
        </p:nvGrpSpPr>
        <p:grpSpPr>
          <a:xfrm rot="5400000">
            <a:off x="2398754" y="4119096"/>
            <a:ext cx="1465824" cy="582972"/>
            <a:chOff x="-3583200" y="3193700"/>
            <a:chExt cx="980550" cy="390000"/>
          </a:xfrm>
        </p:grpSpPr>
        <p:sp>
          <p:nvSpPr>
            <p:cNvPr id="974" name="Google Shape;974;p13"/>
            <p:cNvSpPr/>
            <p:nvPr/>
          </p:nvSpPr>
          <p:spPr>
            <a:xfrm>
              <a:off x="-35832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5" name="Google Shape;975;p13"/>
            <p:cNvSpPr/>
            <p:nvPr/>
          </p:nvSpPr>
          <p:spPr>
            <a:xfrm>
              <a:off x="-34495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6" name="Google Shape;976;p13"/>
            <p:cNvSpPr/>
            <p:nvPr/>
          </p:nvSpPr>
          <p:spPr>
            <a:xfrm>
              <a:off x="-33159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7" name="Google Shape;977;p13"/>
            <p:cNvSpPr/>
            <p:nvPr/>
          </p:nvSpPr>
          <p:spPr>
            <a:xfrm>
              <a:off x="-31822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8" name="Google Shape;978;p13"/>
            <p:cNvSpPr/>
            <p:nvPr/>
          </p:nvSpPr>
          <p:spPr>
            <a:xfrm>
              <a:off x="-30486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9" name="Google Shape;979;p13"/>
            <p:cNvSpPr/>
            <p:nvPr/>
          </p:nvSpPr>
          <p:spPr>
            <a:xfrm>
              <a:off x="-29149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0" name="Google Shape;980;p13"/>
            <p:cNvSpPr/>
            <p:nvPr/>
          </p:nvSpPr>
          <p:spPr>
            <a:xfrm>
              <a:off x="-27813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1" name="Google Shape;981;p13"/>
            <p:cNvSpPr/>
            <p:nvPr/>
          </p:nvSpPr>
          <p:spPr>
            <a:xfrm>
              <a:off x="-26476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2" name="Google Shape;982;p13"/>
            <p:cNvSpPr/>
            <p:nvPr/>
          </p:nvSpPr>
          <p:spPr>
            <a:xfrm>
              <a:off x="-35832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3" name="Google Shape;983;p13"/>
            <p:cNvSpPr/>
            <p:nvPr/>
          </p:nvSpPr>
          <p:spPr>
            <a:xfrm>
              <a:off x="-34495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4" name="Google Shape;984;p13"/>
            <p:cNvSpPr/>
            <p:nvPr/>
          </p:nvSpPr>
          <p:spPr>
            <a:xfrm>
              <a:off x="-33159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5" name="Google Shape;985;p13"/>
            <p:cNvSpPr/>
            <p:nvPr/>
          </p:nvSpPr>
          <p:spPr>
            <a:xfrm>
              <a:off x="-31822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6" name="Google Shape;986;p13"/>
            <p:cNvSpPr/>
            <p:nvPr/>
          </p:nvSpPr>
          <p:spPr>
            <a:xfrm>
              <a:off x="-30486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7" name="Google Shape;987;p13"/>
            <p:cNvSpPr/>
            <p:nvPr/>
          </p:nvSpPr>
          <p:spPr>
            <a:xfrm>
              <a:off x="-29149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8" name="Google Shape;988;p13"/>
            <p:cNvSpPr/>
            <p:nvPr/>
          </p:nvSpPr>
          <p:spPr>
            <a:xfrm>
              <a:off x="-27813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9" name="Google Shape;989;p13"/>
            <p:cNvSpPr/>
            <p:nvPr/>
          </p:nvSpPr>
          <p:spPr>
            <a:xfrm>
              <a:off x="-26476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0" name="Google Shape;990;p13"/>
            <p:cNvSpPr/>
            <p:nvPr/>
          </p:nvSpPr>
          <p:spPr>
            <a:xfrm>
              <a:off x="-35832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1" name="Google Shape;991;p13"/>
            <p:cNvSpPr/>
            <p:nvPr/>
          </p:nvSpPr>
          <p:spPr>
            <a:xfrm>
              <a:off x="-34495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2" name="Google Shape;992;p13"/>
            <p:cNvSpPr/>
            <p:nvPr/>
          </p:nvSpPr>
          <p:spPr>
            <a:xfrm>
              <a:off x="-33159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3" name="Google Shape;993;p13"/>
            <p:cNvSpPr/>
            <p:nvPr/>
          </p:nvSpPr>
          <p:spPr>
            <a:xfrm>
              <a:off x="-31822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4" name="Google Shape;994;p13"/>
            <p:cNvSpPr/>
            <p:nvPr/>
          </p:nvSpPr>
          <p:spPr>
            <a:xfrm>
              <a:off x="-30486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5" name="Google Shape;995;p13"/>
            <p:cNvSpPr/>
            <p:nvPr/>
          </p:nvSpPr>
          <p:spPr>
            <a:xfrm>
              <a:off x="-29149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6" name="Google Shape;996;p13"/>
            <p:cNvSpPr/>
            <p:nvPr/>
          </p:nvSpPr>
          <p:spPr>
            <a:xfrm>
              <a:off x="-27813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7" name="Google Shape;997;p13"/>
            <p:cNvSpPr/>
            <p:nvPr/>
          </p:nvSpPr>
          <p:spPr>
            <a:xfrm>
              <a:off x="-26476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8" name="Google Shape;998;p13"/>
            <p:cNvSpPr/>
            <p:nvPr/>
          </p:nvSpPr>
          <p:spPr>
            <a:xfrm>
              <a:off x="-35832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9" name="Google Shape;999;p13"/>
            <p:cNvSpPr/>
            <p:nvPr/>
          </p:nvSpPr>
          <p:spPr>
            <a:xfrm>
              <a:off x="-34495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0" name="Google Shape;1000;p13"/>
            <p:cNvSpPr/>
            <p:nvPr/>
          </p:nvSpPr>
          <p:spPr>
            <a:xfrm>
              <a:off x="-33159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1001;p13"/>
            <p:cNvSpPr/>
            <p:nvPr/>
          </p:nvSpPr>
          <p:spPr>
            <a:xfrm>
              <a:off x="-31822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2" name="Google Shape;1002;p13"/>
            <p:cNvSpPr/>
            <p:nvPr/>
          </p:nvSpPr>
          <p:spPr>
            <a:xfrm>
              <a:off x="-30486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3" name="Google Shape;1003;p13"/>
            <p:cNvSpPr/>
            <p:nvPr/>
          </p:nvSpPr>
          <p:spPr>
            <a:xfrm>
              <a:off x="-29149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4" name="Google Shape;1004;p13"/>
            <p:cNvSpPr/>
            <p:nvPr/>
          </p:nvSpPr>
          <p:spPr>
            <a:xfrm>
              <a:off x="-27813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 name="Google Shape;1005;p13"/>
            <p:cNvSpPr/>
            <p:nvPr/>
          </p:nvSpPr>
          <p:spPr>
            <a:xfrm>
              <a:off x="-26476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06" name="Google Shape;1006;p13"/>
          <p:cNvSpPr/>
          <p:nvPr/>
        </p:nvSpPr>
        <p:spPr>
          <a:xfrm rot="-5400000">
            <a:off x="8171850" y="4145684"/>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007;p13"/>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8" name="Google Shape;1008;p13"/>
          <p:cNvSpPr/>
          <p:nvPr/>
        </p:nvSpPr>
        <p:spPr>
          <a:xfrm>
            <a:off x="932013" y="1907125"/>
            <a:ext cx="1555500" cy="24372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9" name="Google Shape;1009;p13"/>
          <p:cNvSpPr/>
          <p:nvPr/>
        </p:nvSpPr>
        <p:spPr>
          <a:xfrm>
            <a:off x="2840171" y="1907125"/>
            <a:ext cx="1555500" cy="24372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010;p13"/>
          <p:cNvSpPr/>
          <p:nvPr/>
        </p:nvSpPr>
        <p:spPr>
          <a:xfrm>
            <a:off x="4748329" y="1907125"/>
            <a:ext cx="1555500" cy="24372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13"/>
          <p:cNvSpPr/>
          <p:nvPr/>
        </p:nvSpPr>
        <p:spPr>
          <a:xfrm>
            <a:off x="6656488" y="1907125"/>
            <a:ext cx="1555500" cy="24372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2;p13"/>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3" name="Google Shape;1013;p13"/>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4" name="Google Shape;1014;p13"/>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5" name="Google Shape;1015;p13"/>
          <p:cNvSpPr txBox="1">
            <a:spLocks noGrp="1"/>
          </p:cNvSpPr>
          <p:nvPr>
            <p:ph type="title" hasCustomPrompt="1"/>
          </p:nvPr>
        </p:nvSpPr>
        <p:spPr>
          <a:xfrm>
            <a:off x="1046850" y="2136475"/>
            <a:ext cx="1326000" cy="3522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Font typeface="Nunito SemiBold"/>
              <a:buNone/>
              <a:defRPr sz="3000">
                <a:latin typeface="Nunito SemiBold"/>
                <a:ea typeface="Nunito SemiBold"/>
                <a:cs typeface="Nunito SemiBold"/>
                <a:sym typeface="Nunito SemiBold"/>
              </a:defRPr>
            </a:lvl2pPr>
            <a:lvl3pPr lvl="2" algn="ctr" rtl="0">
              <a:spcBef>
                <a:spcPts val="0"/>
              </a:spcBef>
              <a:spcAft>
                <a:spcPts val="0"/>
              </a:spcAft>
              <a:buSzPts val="3000"/>
              <a:buFont typeface="Nunito SemiBold"/>
              <a:buNone/>
              <a:defRPr sz="3000">
                <a:latin typeface="Nunito SemiBold"/>
                <a:ea typeface="Nunito SemiBold"/>
                <a:cs typeface="Nunito SemiBold"/>
                <a:sym typeface="Nunito SemiBold"/>
              </a:defRPr>
            </a:lvl3pPr>
            <a:lvl4pPr lvl="3" algn="ctr" rtl="0">
              <a:spcBef>
                <a:spcPts val="0"/>
              </a:spcBef>
              <a:spcAft>
                <a:spcPts val="0"/>
              </a:spcAft>
              <a:buSzPts val="3000"/>
              <a:buFont typeface="Nunito SemiBold"/>
              <a:buNone/>
              <a:defRPr sz="3000">
                <a:latin typeface="Nunito SemiBold"/>
                <a:ea typeface="Nunito SemiBold"/>
                <a:cs typeface="Nunito SemiBold"/>
                <a:sym typeface="Nunito SemiBold"/>
              </a:defRPr>
            </a:lvl4pPr>
            <a:lvl5pPr lvl="4" algn="ctr" rtl="0">
              <a:spcBef>
                <a:spcPts val="0"/>
              </a:spcBef>
              <a:spcAft>
                <a:spcPts val="0"/>
              </a:spcAft>
              <a:buSzPts val="3000"/>
              <a:buFont typeface="Nunito SemiBold"/>
              <a:buNone/>
              <a:defRPr sz="3000">
                <a:latin typeface="Nunito SemiBold"/>
                <a:ea typeface="Nunito SemiBold"/>
                <a:cs typeface="Nunito SemiBold"/>
                <a:sym typeface="Nunito SemiBold"/>
              </a:defRPr>
            </a:lvl5pPr>
            <a:lvl6pPr lvl="5" algn="ctr" rtl="0">
              <a:spcBef>
                <a:spcPts val="0"/>
              </a:spcBef>
              <a:spcAft>
                <a:spcPts val="0"/>
              </a:spcAft>
              <a:buSzPts val="3000"/>
              <a:buFont typeface="Nunito SemiBold"/>
              <a:buNone/>
              <a:defRPr sz="3000">
                <a:latin typeface="Nunito SemiBold"/>
                <a:ea typeface="Nunito SemiBold"/>
                <a:cs typeface="Nunito SemiBold"/>
                <a:sym typeface="Nunito SemiBold"/>
              </a:defRPr>
            </a:lvl6pPr>
            <a:lvl7pPr lvl="6" algn="ctr" rtl="0">
              <a:spcBef>
                <a:spcPts val="0"/>
              </a:spcBef>
              <a:spcAft>
                <a:spcPts val="0"/>
              </a:spcAft>
              <a:buSzPts val="3000"/>
              <a:buFont typeface="Nunito SemiBold"/>
              <a:buNone/>
              <a:defRPr sz="3000">
                <a:latin typeface="Nunito SemiBold"/>
                <a:ea typeface="Nunito SemiBold"/>
                <a:cs typeface="Nunito SemiBold"/>
                <a:sym typeface="Nunito SemiBold"/>
              </a:defRPr>
            </a:lvl7pPr>
            <a:lvl8pPr lvl="7" algn="ctr" rtl="0">
              <a:spcBef>
                <a:spcPts val="0"/>
              </a:spcBef>
              <a:spcAft>
                <a:spcPts val="0"/>
              </a:spcAft>
              <a:buSzPts val="3000"/>
              <a:buFont typeface="Nunito SemiBold"/>
              <a:buNone/>
              <a:defRPr sz="3000">
                <a:latin typeface="Nunito SemiBold"/>
                <a:ea typeface="Nunito SemiBold"/>
                <a:cs typeface="Nunito SemiBold"/>
                <a:sym typeface="Nunito SemiBold"/>
              </a:defRPr>
            </a:lvl8pPr>
            <a:lvl9pPr lvl="8" algn="ctr" rtl="0">
              <a:spcBef>
                <a:spcPts val="0"/>
              </a:spcBef>
              <a:spcAft>
                <a:spcPts val="0"/>
              </a:spcAft>
              <a:buSzPts val="3000"/>
              <a:buFont typeface="Nunito SemiBold"/>
              <a:buNone/>
              <a:defRPr sz="3000">
                <a:latin typeface="Nunito SemiBold"/>
                <a:ea typeface="Nunito SemiBold"/>
                <a:cs typeface="Nunito SemiBold"/>
                <a:sym typeface="Nunito SemiBold"/>
              </a:defRPr>
            </a:lvl9pPr>
          </a:lstStyle>
          <a:p>
            <a:r>
              <a:t>xx%</a:t>
            </a:r>
          </a:p>
        </p:txBody>
      </p:sp>
      <p:sp>
        <p:nvSpPr>
          <p:cNvPr id="1016" name="Google Shape;1016;p13"/>
          <p:cNvSpPr txBox="1">
            <a:spLocks noGrp="1"/>
          </p:cNvSpPr>
          <p:nvPr>
            <p:ph type="subTitle" idx="1"/>
          </p:nvPr>
        </p:nvSpPr>
        <p:spPr>
          <a:xfrm>
            <a:off x="1046850" y="2600425"/>
            <a:ext cx="1326000" cy="552600"/>
          </a:xfrm>
          <a:prstGeom prst="rect">
            <a:avLst/>
          </a:prstGeom>
        </p:spPr>
        <p:txBody>
          <a:bodyPr spcFirstLastPara="1" wrap="square" lIns="0" tIns="0" rIns="0" bIns="0" anchor="ctr" anchorCtr="0">
            <a:noAutofit/>
          </a:bodyPr>
          <a:lstStyle>
            <a:lvl1pPr lvl="0" algn="ctr">
              <a:spcBef>
                <a:spcPts val="0"/>
              </a:spcBef>
              <a:spcAft>
                <a:spcPts val="0"/>
              </a:spcAft>
              <a:buSzPts val="1800"/>
              <a:buNone/>
              <a:defRPr sz="2000">
                <a:latin typeface="Nunito SemiBold"/>
                <a:ea typeface="Nunito SemiBold"/>
                <a:cs typeface="Nunito SemiBold"/>
                <a:sym typeface="Nunito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7" name="Google Shape;1017;p13"/>
          <p:cNvSpPr txBox="1">
            <a:spLocks noGrp="1"/>
          </p:cNvSpPr>
          <p:nvPr>
            <p:ph type="subTitle" idx="2"/>
          </p:nvPr>
        </p:nvSpPr>
        <p:spPr>
          <a:xfrm>
            <a:off x="1046850" y="3264775"/>
            <a:ext cx="1326000" cy="850200"/>
          </a:xfrm>
          <a:prstGeom prst="rect">
            <a:avLst/>
          </a:prstGeom>
        </p:spPr>
        <p:txBody>
          <a:bodyPr spcFirstLastPara="1" wrap="square" lIns="0" tIns="0" rIns="0" bIns="0" anchor="t" anchorCtr="0">
            <a:noAutofit/>
          </a:bodyPr>
          <a:lstStyle>
            <a:lvl1pPr lvl="0" algn="ctr"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8" name="Google Shape;1018;p13"/>
          <p:cNvSpPr txBox="1">
            <a:spLocks noGrp="1"/>
          </p:cNvSpPr>
          <p:nvPr>
            <p:ph type="title" idx="3" hasCustomPrompt="1"/>
          </p:nvPr>
        </p:nvSpPr>
        <p:spPr>
          <a:xfrm>
            <a:off x="2954925" y="2136475"/>
            <a:ext cx="1326000" cy="3522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Font typeface="Nunito SemiBold"/>
              <a:buNone/>
              <a:defRPr sz="3000">
                <a:latin typeface="Nunito SemiBold"/>
                <a:ea typeface="Nunito SemiBold"/>
                <a:cs typeface="Nunito SemiBold"/>
                <a:sym typeface="Nunito SemiBold"/>
              </a:defRPr>
            </a:lvl2pPr>
            <a:lvl3pPr lvl="2" algn="ctr" rtl="0">
              <a:spcBef>
                <a:spcPts val="0"/>
              </a:spcBef>
              <a:spcAft>
                <a:spcPts val="0"/>
              </a:spcAft>
              <a:buSzPts val="3000"/>
              <a:buFont typeface="Nunito SemiBold"/>
              <a:buNone/>
              <a:defRPr sz="3000">
                <a:latin typeface="Nunito SemiBold"/>
                <a:ea typeface="Nunito SemiBold"/>
                <a:cs typeface="Nunito SemiBold"/>
                <a:sym typeface="Nunito SemiBold"/>
              </a:defRPr>
            </a:lvl3pPr>
            <a:lvl4pPr lvl="3" algn="ctr" rtl="0">
              <a:spcBef>
                <a:spcPts val="0"/>
              </a:spcBef>
              <a:spcAft>
                <a:spcPts val="0"/>
              </a:spcAft>
              <a:buSzPts val="3000"/>
              <a:buFont typeface="Nunito SemiBold"/>
              <a:buNone/>
              <a:defRPr sz="3000">
                <a:latin typeface="Nunito SemiBold"/>
                <a:ea typeface="Nunito SemiBold"/>
                <a:cs typeface="Nunito SemiBold"/>
                <a:sym typeface="Nunito SemiBold"/>
              </a:defRPr>
            </a:lvl4pPr>
            <a:lvl5pPr lvl="4" algn="ctr" rtl="0">
              <a:spcBef>
                <a:spcPts val="0"/>
              </a:spcBef>
              <a:spcAft>
                <a:spcPts val="0"/>
              </a:spcAft>
              <a:buSzPts val="3000"/>
              <a:buFont typeface="Nunito SemiBold"/>
              <a:buNone/>
              <a:defRPr sz="3000">
                <a:latin typeface="Nunito SemiBold"/>
                <a:ea typeface="Nunito SemiBold"/>
                <a:cs typeface="Nunito SemiBold"/>
                <a:sym typeface="Nunito SemiBold"/>
              </a:defRPr>
            </a:lvl5pPr>
            <a:lvl6pPr lvl="5" algn="ctr" rtl="0">
              <a:spcBef>
                <a:spcPts val="0"/>
              </a:spcBef>
              <a:spcAft>
                <a:spcPts val="0"/>
              </a:spcAft>
              <a:buSzPts val="3000"/>
              <a:buFont typeface="Nunito SemiBold"/>
              <a:buNone/>
              <a:defRPr sz="3000">
                <a:latin typeface="Nunito SemiBold"/>
                <a:ea typeface="Nunito SemiBold"/>
                <a:cs typeface="Nunito SemiBold"/>
                <a:sym typeface="Nunito SemiBold"/>
              </a:defRPr>
            </a:lvl6pPr>
            <a:lvl7pPr lvl="6" algn="ctr" rtl="0">
              <a:spcBef>
                <a:spcPts val="0"/>
              </a:spcBef>
              <a:spcAft>
                <a:spcPts val="0"/>
              </a:spcAft>
              <a:buSzPts val="3000"/>
              <a:buFont typeface="Nunito SemiBold"/>
              <a:buNone/>
              <a:defRPr sz="3000">
                <a:latin typeface="Nunito SemiBold"/>
                <a:ea typeface="Nunito SemiBold"/>
                <a:cs typeface="Nunito SemiBold"/>
                <a:sym typeface="Nunito SemiBold"/>
              </a:defRPr>
            </a:lvl7pPr>
            <a:lvl8pPr lvl="7" algn="ctr" rtl="0">
              <a:spcBef>
                <a:spcPts val="0"/>
              </a:spcBef>
              <a:spcAft>
                <a:spcPts val="0"/>
              </a:spcAft>
              <a:buSzPts val="3000"/>
              <a:buFont typeface="Nunito SemiBold"/>
              <a:buNone/>
              <a:defRPr sz="3000">
                <a:latin typeface="Nunito SemiBold"/>
                <a:ea typeface="Nunito SemiBold"/>
                <a:cs typeface="Nunito SemiBold"/>
                <a:sym typeface="Nunito SemiBold"/>
              </a:defRPr>
            </a:lvl8pPr>
            <a:lvl9pPr lvl="8" algn="ctr" rtl="0">
              <a:spcBef>
                <a:spcPts val="0"/>
              </a:spcBef>
              <a:spcAft>
                <a:spcPts val="0"/>
              </a:spcAft>
              <a:buSzPts val="3000"/>
              <a:buFont typeface="Nunito SemiBold"/>
              <a:buNone/>
              <a:defRPr sz="3000">
                <a:latin typeface="Nunito SemiBold"/>
                <a:ea typeface="Nunito SemiBold"/>
                <a:cs typeface="Nunito SemiBold"/>
                <a:sym typeface="Nunito SemiBold"/>
              </a:defRPr>
            </a:lvl9pPr>
          </a:lstStyle>
          <a:p>
            <a:r>
              <a:t>xx%</a:t>
            </a:r>
          </a:p>
        </p:txBody>
      </p:sp>
      <p:sp>
        <p:nvSpPr>
          <p:cNvPr id="1019" name="Google Shape;1019;p13"/>
          <p:cNvSpPr txBox="1">
            <a:spLocks noGrp="1"/>
          </p:cNvSpPr>
          <p:nvPr>
            <p:ph type="subTitle" idx="4"/>
          </p:nvPr>
        </p:nvSpPr>
        <p:spPr>
          <a:xfrm>
            <a:off x="2954925" y="2600425"/>
            <a:ext cx="1326000" cy="552600"/>
          </a:xfrm>
          <a:prstGeom prst="rect">
            <a:avLst/>
          </a:prstGeom>
        </p:spPr>
        <p:txBody>
          <a:bodyPr spcFirstLastPara="1" wrap="square" lIns="0" tIns="0" rIns="0" bIns="0" anchor="ctr" anchorCtr="0">
            <a:noAutofit/>
          </a:bodyPr>
          <a:lstStyle>
            <a:lvl1pPr lvl="0" algn="ctr" rtl="0">
              <a:spcBef>
                <a:spcPts val="0"/>
              </a:spcBef>
              <a:spcAft>
                <a:spcPts val="0"/>
              </a:spcAft>
              <a:buSzPts val="1800"/>
              <a:buNone/>
              <a:defRPr sz="2000">
                <a:latin typeface="Nunito SemiBold"/>
                <a:ea typeface="Nunito SemiBold"/>
                <a:cs typeface="Nunito SemiBold"/>
                <a:sym typeface="Nunito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20" name="Google Shape;1020;p13"/>
          <p:cNvSpPr txBox="1">
            <a:spLocks noGrp="1"/>
          </p:cNvSpPr>
          <p:nvPr>
            <p:ph type="subTitle" idx="5"/>
          </p:nvPr>
        </p:nvSpPr>
        <p:spPr>
          <a:xfrm>
            <a:off x="2954925" y="3264775"/>
            <a:ext cx="1326000" cy="850200"/>
          </a:xfrm>
          <a:prstGeom prst="rect">
            <a:avLst/>
          </a:prstGeom>
        </p:spPr>
        <p:txBody>
          <a:bodyPr spcFirstLastPara="1" wrap="square" lIns="0" tIns="0" rIns="0" bIns="0" anchor="t" anchorCtr="0">
            <a:noAutofit/>
          </a:bodyPr>
          <a:lstStyle>
            <a:lvl1pPr lvl="0" algn="ctr"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21" name="Google Shape;1021;p13"/>
          <p:cNvSpPr txBox="1">
            <a:spLocks noGrp="1"/>
          </p:cNvSpPr>
          <p:nvPr>
            <p:ph type="title" idx="6" hasCustomPrompt="1"/>
          </p:nvPr>
        </p:nvSpPr>
        <p:spPr>
          <a:xfrm>
            <a:off x="4863088" y="2136475"/>
            <a:ext cx="1326000" cy="3522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Font typeface="Nunito SemiBold"/>
              <a:buNone/>
              <a:defRPr sz="3000">
                <a:latin typeface="Nunito SemiBold"/>
                <a:ea typeface="Nunito SemiBold"/>
                <a:cs typeface="Nunito SemiBold"/>
                <a:sym typeface="Nunito SemiBold"/>
              </a:defRPr>
            </a:lvl2pPr>
            <a:lvl3pPr lvl="2" algn="ctr" rtl="0">
              <a:spcBef>
                <a:spcPts val="0"/>
              </a:spcBef>
              <a:spcAft>
                <a:spcPts val="0"/>
              </a:spcAft>
              <a:buSzPts val="3000"/>
              <a:buFont typeface="Nunito SemiBold"/>
              <a:buNone/>
              <a:defRPr sz="3000">
                <a:latin typeface="Nunito SemiBold"/>
                <a:ea typeface="Nunito SemiBold"/>
                <a:cs typeface="Nunito SemiBold"/>
                <a:sym typeface="Nunito SemiBold"/>
              </a:defRPr>
            </a:lvl3pPr>
            <a:lvl4pPr lvl="3" algn="ctr" rtl="0">
              <a:spcBef>
                <a:spcPts val="0"/>
              </a:spcBef>
              <a:spcAft>
                <a:spcPts val="0"/>
              </a:spcAft>
              <a:buSzPts val="3000"/>
              <a:buFont typeface="Nunito SemiBold"/>
              <a:buNone/>
              <a:defRPr sz="3000">
                <a:latin typeface="Nunito SemiBold"/>
                <a:ea typeface="Nunito SemiBold"/>
                <a:cs typeface="Nunito SemiBold"/>
                <a:sym typeface="Nunito SemiBold"/>
              </a:defRPr>
            </a:lvl4pPr>
            <a:lvl5pPr lvl="4" algn="ctr" rtl="0">
              <a:spcBef>
                <a:spcPts val="0"/>
              </a:spcBef>
              <a:spcAft>
                <a:spcPts val="0"/>
              </a:spcAft>
              <a:buSzPts val="3000"/>
              <a:buFont typeface="Nunito SemiBold"/>
              <a:buNone/>
              <a:defRPr sz="3000">
                <a:latin typeface="Nunito SemiBold"/>
                <a:ea typeface="Nunito SemiBold"/>
                <a:cs typeface="Nunito SemiBold"/>
                <a:sym typeface="Nunito SemiBold"/>
              </a:defRPr>
            </a:lvl5pPr>
            <a:lvl6pPr lvl="5" algn="ctr" rtl="0">
              <a:spcBef>
                <a:spcPts val="0"/>
              </a:spcBef>
              <a:spcAft>
                <a:spcPts val="0"/>
              </a:spcAft>
              <a:buSzPts val="3000"/>
              <a:buFont typeface="Nunito SemiBold"/>
              <a:buNone/>
              <a:defRPr sz="3000">
                <a:latin typeface="Nunito SemiBold"/>
                <a:ea typeface="Nunito SemiBold"/>
                <a:cs typeface="Nunito SemiBold"/>
                <a:sym typeface="Nunito SemiBold"/>
              </a:defRPr>
            </a:lvl6pPr>
            <a:lvl7pPr lvl="6" algn="ctr" rtl="0">
              <a:spcBef>
                <a:spcPts val="0"/>
              </a:spcBef>
              <a:spcAft>
                <a:spcPts val="0"/>
              </a:spcAft>
              <a:buSzPts val="3000"/>
              <a:buFont typeface="Nunito SemiBold"/>
              <a:buNone/>
              <a:defRPr sz="3000">
                <a:latin typeface="Nunito SemiBold"/>
                <a:ea typeface="Nunito SemiBold"/>
                <a:cs typeface="Nunito SemiBold"/>
                <a:sym typeface="Nunito SemiBold"/>
              </a:defRPr>
            </a:lvl7pPr>
            <a:lvl8pPr lvl="7" algn="ctr" rtl="0">
              <a:spcBef>
                <a:spcPts val="0"/>
              </a:spcBef>
              <a:spcAft>
                <a:spcPts val="0"/>
              </a:spcAft>
              <a:buSzPts val="3000"/>
              <a:buFont typeface="Nunito SemiBold"/>
              <a:buNone/>
              <a:defRPr sz="3000">
                <a:latin typeface="Nunito SemiBold"/>
                <a:ea typeface="Nunito SemiBold"/>
                <a:cs typeface="Nunito SemiBold"/>
                <a:sym typeface="Nunito SemiBold"/>
              </a:defRPr>
            </a:lvl8pPr>
            <a:lvl9pPr lvl="8" algn="ctr" rtl="0">
              <a:spcBef>
                <a:spcPts val="0"/>
              </a:spcBef>
              <a:spcAft>
                <a:spcPts val="0"/>
              </a:spcAft>
              <a:buSzPts val="3000"/>
              <a:buFont typeface="Nunito SemiBold"/>
              <a:buNone/>
              <a:defRPr sz="3000">
                <a:latin typeface="Nunito SemiBold"/>
                <a:ea typeface="Nunito SemiBold"/>
                <a:cs typeface="Nunito SemiBold"/>
                <a:sym typeface="Nunito SemiBold"/>
              </a:defRPr>
            </a:lvl9pPr>
          </a:lstStyle>
          <a:p>
            <a:r>
              <a:t>xx%</a:t>
            </a:r>
          </a:p>
        </p:txBody>
      </p:sp>
      <p:sp>
        <p:nvSpPr>
          <p:cNvPr id="1022" name="Google Shape;1022;p13"/>
          <p:cNvSpPr txBox="1">
            <a:spLocks noGrp="1"/>
          </p:cNvSpPr>
          <p:nvPr>
            <p:ph type="subTitle" idx="7"/>
          </p:nvPr>
        </p:nvSpPr>
        <p:spPr>
          <a:xfrm>
            <a:off x="4863088" y="2600425"/>
            <a:ext cx="1326000" cy="552600"/>
          </a:xfrm>
          <a:prstGeom prst="rect">
            <a:avLst/>
          </a:prstGeom>
        </p:spPr>
        <p:txBody>
          <a:bodyPr spcFirstLastPara="1" wrap="square" lIns="0" tIns="0" rIns="0" bIns="0" anchor="ctr" anchorCtr="0">
            <a:noAutofit/>
          </a:bodyPr>
          <a:lstStyle>
            <a:lvl1pPr lvl="0" algn="ctr" rtl="0">
              <a:spcBef>
                <a:spcPts val="0"/>
              </a:spcBef>
              <a:spcAft>
                <a:spcPts val="0"/>
              </a:spcAft>
              <a:buSzPts val="1800"/>
              <a:buNone/>
              <a:defRPr sz="2000">
                <a:latin typeface="Nunito SemiBold"/>
                <a:ea typeface="Nunito SemiBold"/>
                <a:cs typeface="Nunito SemiBold"/>
                <a:sym typeface="Nunito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23" name="Google Shape;1023;p13"/>
          <p:cNvSpPr txBox="1">
            <a:spLocks noGrp="1"/>
          </p:cNvSpPr>
          <p:nvPr>
            <p:ph type="subTitle" idx="8"/>
          </p:nvPr>
        </p:nvSpPr>
        <p:spPr>
          <a:xfrm>
            <a:off x="4863088" y="3264775"/>
            <a:ext cx="1326000" cy="850200"/>
          </a:xfrm>
          <a:prstGeom prst="rect">
            <a:avLst/>
          </a:prstGeom>
        </p:spPr>
        <p:txBody>
          <a:bodyPr spcFirstLastPara="1" wrap="square" lIns="0" tIns="0" rIns="0" bIns="0" anchor="t" anchorCtr="0">
            <a:noAutofit/>
          </a:bodyPr>
          <a:lstStyle>
            <a:lvl1pPr lvl="0" algn="ctr"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24" name="Google Shape;1024;p13"/>
          <p:cNvSpPr txBox="1">
            <a:spLocks noGrp="1"/>
          </p:cNvSpPr>
          <p:nvPr>
            <p:ph type="title" idx="9" hasCustomPrompt="1"/>
          </p:nvPr>
        </p:nvSpPr>
        <p:spPr>
          <a:xfrm>
            <a:off x="6771213" y="2136475"/>
            <a:ext cx="1326000" cy="3522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Font typeface="Nunito SemiBold"/>
              <a:buNone/>
              <a:defRPr sz="3000">
                <a:latin typeface="Nunito SemiBold"/>
                <a:ea typeface="Nunito SemiBold"/>
                <a:cs typeface="Nunito SemiBold"/>
                <a:sym typeface="Nunito SemiBold"/>
              </a:defRPr>
            </a:lvl2pPr>
            <a:lvl3pPr lvl="2" algn="ctr" rtl="0">
              <a:spcBef>
                <a:spcPts val="0"/>
              </a:spcBef>
              <a:spcAft>
                <a:spcPts val="0"/>
              </a:spcAft>
              <a:buSzPts val="3000"/>
              <a:buFont typeface="Nunito SemiBold"/>
              <a:buNone/>
              <a:defRPr sz="3000">
                <a:latin typeface="Nunito SemiBold"/>
                <a:ea typeface="Nunito SemiBold"/>
                <a:cs typeface="Nunito SemiBold"/>
                <a:sym typeface="Nunito SemiBold"/>
              </a:defRPr>
            </a:lvl3pPr>
            <a:lvl4pPr lvl="3" algn="ctr" rtl="0">
              <a:spcBef>
                <a:spcPts val="0"/>
              </a:spcBef>
              <a:spcAft>
                <a:spcPts val="0"/>
              </a:spcAft>
              <a:buSzPts val="3000"/>
              <a:buFont typeface="Nunito SemiBold"/>
              <a:buNone/>
              <a:defRPr sz="3000">
                <a:latin typeface="Nunito SemiBold"/>
                <a:ea typeface="Nunito SemiBold"/>
                <a:cs typeface="Nunito SemiBold"/>
                <a:sym typeface="Nunito SemiBold"/>
              </a:defRPr>
            </a:lvl4pPr>
            <a:lvl5pPr lvl="4" algn="ctr" rtl="0">
              <a:spcBef>
                <a:spcPts val="0"/>
              </a:spcBef>
              <a:spcAft>
                <a:spcPts val="0"/>
              </a:spcAft>
              <a:buSzPts val="3000"/>
              <a:buFont typeface="Nunito SemiBold"/>
              <a:buNone/>
              <a:defRPr sz="3000">
                <a:latin typeface="Nunito SemiBold"/>
                <a:ea typeface="Nunito SemiBold"/>
                <a:cs typeface="Nunito SemiBold"/>
                <a:sym typeface="Nunito SemiBold"/>
              </a:defRPr>
            </a:lvl5pPr>
            <a:lvl6pPr lvl="5" algn="ctr" rtl="0">
              <a:spcBef>
                <a:spcPts val="0"/>
              </a:spcBef>
              <a:spcAft>
                <a:spcPts val="0"/>
              </a:spcAft>
              <a:buSzPts val="3000"/>
              <a:buFont typeface="Nunito SemiBold"/>
              <a:buNone/>
              <a:defRPr sz="3000">
                <a:latin typeface="Nunito SemiBold"/>
                <a:ea typeface="Nunito SemiBold"/>
                <a:cs typeface="Nunito SemiBold"/>
                <a:sym typeface="Nunito SemiBold"/>
              </a:defRPr>
            </a:lvl6pPr>
            <a:lvl7pPr lvl="6" algn="ctr" rtl="0">
              <a:spcBef>
                <a:spcPts val="0"/>
              </a:spcBef>
              <a:spcAft>
                <a:spcPts val="0"/>
              </a:spcAft>
              <a:buSzPts val="3000"/>
              <a:buFont typeface="Nunito SemiBold"/>
              <a:buNone/>
              <a:defRPr sz="3000">
                <a:latin typeface="Nunito SemiBold"/>
                <a:ea typeface="Nunito SemiBold"/>
                <a:cs typeface="Nunito SemiBold"/>
                <a:sym typeface="Nunito SemiBold"/>
              </a:defRPr>
            </a:lvl7pPr>
            <a:lvl8pPr lvl="7" algn="ctr" rtl="0">
              <a:spcBef>
                <a:spcPts val="0"/>
              </a:spcBef>
              <a:spcAft>
                <a:spcPts val="0"/>
              </a:spcAft>
              <a:buSzPts val="3000"/>
              <a:buFont typeface="Nunito SemiBold"/>
              <a:buNone/>
              <a:defRPr sz="3000">
                <a:latin typeface="Nunito SemiBold"/>
                <a:ea typeface="Nunito SemiBold"/>
                <a:cs typeface="Nunito SemiBold"/>
                <a:sym typeface="Nunito SemiBold"/>
              </a:defRPr>
            </a:lvl8pPr>
            <a:lvl9pPr lvl="8" algn="ctr" rtl="0">
              <a:spcBef>
                <a:spcPts val="0"/>
              </a:spcBef>
              <a:spcAft>
                <a:spcPts val="0"/>
              </a:spcAft>
              <a:buSzPts val="3000"/>
              <a:buFont typeface="Nunito SemiBold"/>
              <a:buNone/>
              <a:defRPr sz="3000">
                <a:latin typeface="Nunito SemiBold"/>
                <a:ea typeface="Nunito SemiBold"/>
                <a:cs typeface="Nunito SemiBold"/>
                <a:sym typeface="Nunito SemiBold"/>
              </a:defRPr>
            </a:lvl9pPr>
          </a:lstStyle>
          <a:p>
            <a:r>
              <a:t>xx%</a:t>
            </a:r>
          </a:p>
        </p:txBody>
      </p:sp>
      <p:sp>
        <p:nvSpPr>
          <p:cNvPr id="1025" name="Google Shape;1025;p13"/>
          <p:cNvSpPr txBox="1">
            <a:spLocks noGrp="1"/>
          </p:cNvSpPr>
          <p:nvPr>
            <p:ph type="subTitle" idx="13"/>
          </p:nvPr>
        </p:nvSpPr>
        <p:spPr>
          <a:xfrm>
            <a:off x="6771213" y="2600425"/>
            <a:ext cx="1326000" cy="552600"/>
          </a:xfrm>
          <a:prstGeom prst="rect">
            <a:avLst/>
          </a:prstGeom>
        </p:spPr>
        <p:txBody>
          <a:bodyPr spcFirstLastPara="1" wrap="square" lIns="0" tIns="0" rIns="0" bIns="0" anchor="ctr" anchorCtr="0">
            <a:noAutofit/>
          </a:bodyPr>
          <a:lstStyle>
            <a:lvl1pPr lvl="0" algn="ctr" rtl="0">
              <a:spcBef>
                <a:spcPts val="0"/>
              </a:spcBef>
              <a:spcAft>
                <a:spcPts val="0"/>
              </a:spcAft>
              <a:buSzPts val="1800"/>
              <a:buNone/>
              <a:defRPr sz="2000">
                <a:latin typeface="Nunito SemiBold"/>
                <a:ea typeface="Nunito SemiBold"/>
                <a:cs typeface="Nunito SemiBold"/>
                <a:sym typeface="Nunito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26" name="Google Shape;1026;p13"/>
          <p:cNvSpPr txBox="1">
            <a:spLocks noGrp="1"/>
          </p:cNvSpPr>
          <p:nvPr>
            <p:ph type="subTitle" idx="14"/>
          </p:nvPr>
        </p:nvSpPr>
        <p:spPr>
          <a:xfrm>
            <a:off x="6771213" y="3264775"/>
            <a:ext cx="1326000" cy="850200"/>
          </a:xfrm>
          <a:prstGeom prst="rect">
            <a:avLst/>
          </a:prstGeom>
        </p:spPr>
        <p:txBody>
          <a:bodyPr spcFirstLastPara="1" wrap="square" lIns="0" tIns="0" rIns="0" bIns="0" anchor="t" anchorCtr="0">
            <a:noAutofit/>
          </a:bodyPr>
          <a:lstStyle>
            <a:lvl1pPr lvl="0" algn="ctr"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27" name="Google Shape;1027;p13"/>
          <p:cNvSpPr txBox="1">
            <a:spLocks noGrp="1"/>
          </p:cNvSpPr>
          <p:nvPr>
            <p:ph type="title" idx="15"/>
          </p:nvPr>
        </p:nvSpPr>
        <p:spPr>
          <a:xfrm>
            <a:off x="497600" y="899500"/>
            <a:ext cx="8148300" cy="620700"/>
          </a:xfrm>
          <a:prstGeom prst="rect">
            <a:avLst/>
          </a:prstGeom>
          <a:solidFill>
            <a:schemeClr val="dk2"/>
          </a:solidFill>
        </p:spPr>
        <p:txBody>
          <a:bodyPr spcFirstLastPara="1" wrap="square" lIns="0" tIns="0" rIns="0" bIns="0"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2486"/>
        <p:cNvGrpSpPr/>
        <p:nvPr/>
      </p:nvGrpSpPr>
      <p:grpSpPr>
        <a:xfrm>
          <a:off x="0" y="0"/>
          <a:ext cx="0" cy="0"/>
          <a:chOff x="0" y="0"/>
          <a:chExt cx="0" cy="0"/>
        </a:xfrm>
      </p:grpSpPr>
      <p:grpSp>
        <p:nvGrpSpPr>
          <p:cNvPr id="2487" name="Google Shape;2487;p32"/>
          <p:cNvGrpSpPr/>
          <p:nvPr/>
        </p:nvGrpSpPr>
        <p:grpSpPr>
          <a:xfrm rot="10800000">
            <a:off x="5480900" y="243788"/>
            <a:ext cx="1207725" cy="1207725"/>
            <a:chOff x="-1473400" y="5668075"/>
            <a:chExt cx="1207725" cy="1207725"/>
          </a:xfrm>
        </p:grpSpPr>
        <p:sp>
          <p:nvSpPr>
            <p:cNvPr id="2488" name="Google Shape;2488;p32"/>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9" name="Google Shape;2489;p32"/>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0" name="Google Shape;2490;p32"/>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1" name="Google Shape;2491;p32"/>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2" name="Google Shape;2492;p32"/>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3" name="Google Shape;2493;p32"/>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4" name="Google Shape;2494;p32"/>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5" name="Google Shape;2495;p32"/>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6" name="Google Shape;2496;p32"/>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7" name="Google Shape;2497;p32"/>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8" name="Google Shape;2498;p32"/>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9" name="Google Shape;2499;p32"/>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0" name="Google Shape;2500;p32"/>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1" name="Google Shape;2501;p32"/>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2" name="Google Shape;2502;p32"/>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3" name="Google Shape;2503;p32"/>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4" name="Google Shape;2504;p32"/>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5" name="Google Shape;2505;p32"/>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6" name="Google Shape;2506;p32"/>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7" name="Google Shape;2507;p32"/>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8" name="Google Shape;2508;p32"/>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9" name="Google Shape;2509;p32"/>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0" name="Google Shape;2510;p32"/>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1" name="Google Shape;2511;p32"/>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2" name="Google Shape;2512;p32"/>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3" name="Google Shape;2513;p32"/>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4" name="Google Shape;2514;p32"/>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5" name="Google Shape;2515;p32"/>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16" name="Google Shape;2516;p32"/>
          <p:cNvGrpSpPr/>
          <p:nvPr/>
        </p:nvGrpSpPr>
        <p:grpSpPr>
          <a:xfrm rot="5400000">
            <a:off x="7955267" y="538621"/>
            <a:ext cx="1465824" cy="582972"/>
            <a:chOff x="-3583200" y="3193700"/>
            <a:chExt cx="980550" cy="390000"/>
          </a:xfrm>
        </p:grpSpPr>
        <p:sp>
          <p:nvSpPr>
            <p:cNvPr id="2517" name="Google Shape;2517;p32"/>
            <p:cNvSpPr/>
            <p:nvPr/>
          </p:nvSpPr>
          <p:spPr>
            <a:xfrm>
              <a:off x="-35832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8" name="Google Shape;2518;p32"/>
            <p:cNvSpPr/>
            <p:nvPr/>
          </p:nvSpPr>
          <p:spPr>
            <a:xfrm>
              <a:off x="-34495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9" name="Google Shape;2519;p32"/>
            <p:cNvSpPr/>
            <p:nvPr/>
          </p:nvSpPr>
          <p:spPr>
            <a:xfrm>
              <a:off x="-33159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0" name="Google Shape;2520;p32"/>
            <p:cNvSpPr/>
            <p:nvPr/>
          </p:nvSpPr>
          <p:spPr>
            <a:xfrm>
              <a:off x="-31822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1" name="Google Shape;2521;p32"/>
            <p:cNvSpPr/>
            <p:nvPr/>
          </p:nvSpPr>
          <p:spPr>
            <a:xfrm>
              <a:off x="-30486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2" name="Google Shape;2522;p32"/>
            <p:cNvSpPr/>
            <p:nvPr/>
          </p:nvSpPr>
          <p:spPr>
            <a:xfrm>
              <a:off x="-29149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3" name="Google Shape;2523;p32"/>
            <p:cNvSpPr/>
            <p:nvPr/>
          </p:nvSpPr>
          <p:spPr>
            <a:xfrm>
              <a:off x="-27813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4" name="Google Shape;2524;p32"/>
            <p:cNvSpPr/>
            <p:nvPr/>
          </p:nvSpPr>
          <p:spPr>
            <a:xfrm>
              <a:off x="-26476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5" name="Google Shape;2525;p32"/>
            <p:cNvSpPr/>
            <p:nvPr/>
          </p:nvSpPr>
          <p:spPr>
            <a:xfrm>
              <a:off x="-35832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6" name="Google Shape;2526;p32"/>
            <p:cNvSpPr/>
            <p:nvPr/>
          </p:nvSpPr>
          <p:spPr>
            <a:xfrm>
              <a:off x="-34495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7" name="Google Shape;2527;p32"/>
            <p:cNvSpPr/>
            <p:nvPr/>
          </p:nvSpPr>
          <p:spPr>
            <a:xfrm>
              <a:off x="-33159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8" name="Google Shape;2528;p32"/>
            <p:cNvSpPr/>
            <p:nvPr/>
          </p:nvSpPr>
          <p:spPr>
            <a:xfrm>
              <a:off x="-31822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9" name="Google Shape;2529;p32"/>
            <p:cNvSpPr/>
            <p:nvPr/>
          </p:nvSpPr>
          <p:spPr>
            <a:xfrm>
              <a:off x="-30486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0" name="Google Shape;2530;p32"/>
            <p:cNvSpPr/>
            <p:nvPr/>
          </p:nvSpPr>
          <p:spPr>
            <a:xfrm>
              <a:off x="-29149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1" name="Google Shape;2531;p32"/>
            <p:cNvSpPr/>
            <p:nvPr/>
          </p:nvSpPr>
          <p:spPr>
            <a:xfrm>
              <a:off x="-27813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2" name="Google Shape;2532;p32"/>
            <p:cNvSpPr/>
            <p:nvPr/>
          </p:nvSpPr>
          <p:spPr>
            <a:xfrm>
              <a:off x="-26476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3" name="Google Shape;2533;p32"/>
            <p:cNvSpPr/>
            <p:nvPr/>
          </p:nvSpPr>
          <p:spPr>
            <a:xfrm>
              <a:off x="-35832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4" name="Google Shape;2534;p32"/>
            <p:cNvSpPr/>
            <p:nvPr/>
          </p:nvSpPr>
          <p:spPr>
            <a:xfrm>
              <a:off x="-34495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5" name="Google Shape;2535;p32"/>
            <p:cNvSpPr/>
            <p:nvPr/>
          </p:nvSpPr>
          <p:spPr>
            <a:xfrm>
              <a:off x="-33159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6" name="Google Shape;2536;p32"/>
            <p:cNvSpPr/>
            <p:nvPr/>
          </p:nvSpPr>
          <p:spPr>
            <a:xfrm>
              <a:off x="-31822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7" name="Google Shape;2537;p32"/>
            <p:cNvSpPr/>
            <p:nvPr/>
          </p:nvSpPr>
          <p:spPr>
            <a:xfrm>
              <a:off x="-30486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8" name="Google Shape;2538;p32"/>
            <p:cNvSpPr/>
            <p:nvPr/>
          </p:nvSpPr>
          <p:spPr>
            <a:xfrm>
              <a:off x="-29149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9" name="Google Shape;2539;p32"/>
            <p:cNvSpPr/>
            <p:nvPr/>
          </p:nvSpPr>
          <p:spPr>
            <a:xfrm>
              <a:off x="-27813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0" name="Google Shape;2540;p32"/>
            <p:cNvSpPr/>
            <p:nvPr/>
          </p:nvSpPr>
          <p:spPr>
            <a:xfrm>
              <a:off x="-26476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1" name="Google Shape;2541;p32"/>
            <p:cNvSpPr/>
            <p:nvPr/>
          </p:nvSpPr>
          <p:spPr>
            <a:xfrm>
              <a:off x="-35832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2" name="Google Shape;2542;p32"/>
            <p:cNvSpPr/>
            <p:nvPr/>
          </p:nvSpPr>
          <p:spPr>
            <a:xfrm>
              <a:off x="-34495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3" name="Google Shape;2543;p32"/>
            <p:cNvSpPr/>
            <p:nvPr/>
          </p:nvSpPr>
          <p:spPr>
            <a:xfrm>
              <a:off x="-33159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4" name="Google Shape;2544;p32"/>
            <p:cNvSpPr/>
            <p:nvPr/>
          </p:nvSpPr>
          <p:spPr>
            <a:xfrm>
              <a:off x="-31822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5" name="Google Shape;2545;p32"/>
            <p:cNvSpPr/>
            <p:nvPr/>
          </p:nvSpPr>
          <p:spPr>
            <a:xfrm>
              <a:off x="-30486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6" name="Google Shape;2546;p32"/>
            <p:cNvSpPr/>
            <p:nvPr/>
          </p:nvSpPr>
          <p:spPr>
            <a:xfrm>
              <a:off x="-29149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7" name="Google Shape;2547;p32"/>
            <p:cNvSpPr/>
            <p:nvPr/>
          </p:nvSpPr>
          <p:spPr>
            <a:xfrm>
              <a:off x="-27813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8" name="Google Shape;2548;p32"/>
            <p:cNvSpPr/>
            <p:nvPr/>
          </p:nvSpPr>
          <p:spPr>
            <a:xfrm>
              <a:off x="-26476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49" name="Google Shape;2549;p32"/>
          <p:cNvSpPr/>
          <p:nvPr/>
        </p:nvSpPr>
        <p:spPr>
          <a:xfrm>
            <a:off x="6605688" y="2562700"/>
            <a:ext cx="3106500" cy="31065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0" name="Google Shape;2550;p32"/>
          <p:cNvSpPr/>
          <p:nvPr/>
        </p:nvSpPr>
        <p:spPr>
          <a:xfrm>
            <a:off x="1148625" y="4514863"/>
            <a:ext cx="504900" cy="504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1" name="Google Shape;2551;p32"/>
          <p:cNvSpPr/>
          <p:nvPr/>
        </p:nvSpPr>
        <p:spPr>
          <a:xfrm>
            <a:off x="282700" y="3514275"/>
            <a:ext cx="504900" cy="504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552" name="Google Shape;2552;p32"/>
          <p:cNvGrpSpPr/>
          <p:nvPr/>
        </p:nvGrpSpPr>
        <p:grpSpPr>
          <a:xfrm>
            <a:off x="3624679" y="4560521"/>
            <a:ext cx="1465824" cy="582972"/>
            <a:chOff x="-3583200" y="3193700"/>
            <a:chExt cx="980550" cy="390000"/>
          </a:xfrm>
        </p:grpSpPr>
        <p:sp>
          <p:nvSpPr>
            <p:cNvPr id="2553" name="Google Shape;2553;p32"/>
            <p:cNvSpPr/>
            <p:nvPr/>
          </p:nvSpPr>
          <p:spPr>
            <a:xfrm>
              <a:off x="-35832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4" name="Google Shape;2554;p32"/>
            <p:cNvSpPr/>
            <p:nvPr/>
          </p:nvSpPr>
          <p:spPr>
            <a:xfrm>
              <a:off x="-34495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5" name="Google Shape;2555;p32"/>
            <p:cNvSpPr/>
            <p:nvPr/>
          </p:nvSpPr>
          <p:spPr>
            <a:xfrm>
              <a:off x="-33159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6" name="Google Shape;2556;p32"/>
            <p:cNvSpPr/>
            <p:nvPr/>
          </p:nvSpPr>
          <p:spPr>
            <a:xfrm>
              <a:off x="-31822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7" name="Google Shape;2557;p32"/>
            <p:cNvSpPr/>
            <p:nvPr/>
          </p:nvSpPr>
          <p:spPr>
            <a:xfrm>
              <a:off x="-30486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8" name="Google Shape;2558;p32"/>
            <p:cNvSpPr/>
            <p:nvPr/>
          </p:nvSpPr>
          <p:spPr>
            <a:xfrm>
              <a:off x="-29149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9" name="Google Shape;2559;p32"/>
            <p:cNvSpPr/>
            <p:nvPr/>
          </p:nvSpPr>
          <p:spPr>
            <a:xfrm>
              <a:off x="-27813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0" name="Google Shape;2560;p32"/>
            <p:cNvSpPr/>
            <p:nvPr/>
          </p:nvSpPr>
          <p:spPr>
            <a:xfrm>
              <a:off x="-26476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1" name="Google Shape;2561;p32"/>
            <p:cNvSpPr/>
            <p:nvPr/>
          </p:nvSpPr>
          <p:spPr>
            <a:xfrm>
              <a:off x="-35832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2" name="Google Shape;2562;p32"/>
            <p:cNvSpPr/>
            <p:nvPr/>
          </p:nvSpPr>
          <p:spPr>
            <a:xfrm>
              <a:off x="-34495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3" name="Google Shape;2563;p32"/>
            <p:cNvSpPr/>
            <p:nvPr/>
          </p:nvSpPr>
          <p:spPr>
            <a:xfrm>
              <a:off x="-33159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4" name="Google Shape;2564;p32"/>
            <p:cNvSpPr/>
            <p:nvPr/>
          </p:nvSpPr>
          <p:spPr>
            <a:xfrm>
              <a:off x="-31822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5" name="Google Shape;2565;p32"/>
            <p:cNvSpPr/>
            <p:nvPr/>
          </p:nvSpPr>
          <p:spPr>
            <a:xfrm>
              <a:off x="-30486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6" name="Google Shape;2566;p32"/>
            <p:cNvSpPr/>
            <p:nvPr/>
          </p:nvSpPr>
          <p:spPr>
            <a:xfrm>
              <a:off x="-29149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7" name="Google Shape;2567;p32"/>
            <p:cNvSpPr/>
            <p:nvPr/>
          </p:nvSpPr>
          <p:spPr>
            <a:xfrm>
              <a:off x="-27813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8" name="Google Shape;2568;p32"/>
            <p:cNvSpPr/>
            <p:nvPr/>
          </p:nvSpPr>
          <p:spPr>
            <a:xfrm>
              <a:off x="-26476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9" name="Google Shape;2569;p32"/>
            <p:cNvSpPr/>
            <p:nvPr/>
          </p:nvSpPr>
          <p:spPr>
            <a:xfrm>
              <a:off x="-35832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0" name="Google Shape;2570;p32"/>
            <p:cNvSpPr/>
            <p:nvPr/>
          </p:nvSpPr>
          <p:spPr>
            <a:xfrm>
              <a:off x="-34495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1" name="Google Shape;2571;p32"/>
            <p:cNvSpPr/>
            <p:nvPr/>
          </p:nvSpPr>
          <p:spPr>
            <a:xfrm>
              <a:off x="-33159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2" name="Google Shape;2572;p32"/>
            <p:cNvSpPr/>
            <p:nvPr/>
          </p:nvSpPr>
          <p:spPr>
            <a:xfrm>
              <a:off x="-31822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3" name="Google Shape;2573;p32"/>
            <p:cNvSpPr/>
            <p:nvPr/>
          </p:nvSpPr>
          <p:spPr>
            <a:xfrm>
              <a:off x="-30486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4" name="Google Shape;2574;p32"/>
            <p:cNvSpPr/>
            <p:nvPr/>
          </p:nvSpPr>
          <p:spPr>
            <a:xfrm>
              <a:off x="-29149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5" name="Google Shape;2575;p32"/>
            <p:cNvSpPr/>
            <p:nvPr/>
          </p:nvSpPr>
          <p:spPr>
            <a:xfrm>
              <a:off x="-27813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6" name="Google Shape;2576;p32"/>
            <p:cNvSpPr/>
            <p:nvPr/>
          </p:nvSpPr>
          <p:spPr>
            <a:xfrm>
              <a:off x="-26476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7" name="Google Shape;2577;p32"/>
            <p:cNvSpPr/>
            <p:nvPr/>
          </p:nvSpPr>
          <p:spPr>
            <a:xfrm>
              <a:off x="-35832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8" name="Google Shape;2578;p32"/>
            <p:cNvSpPr/>
            <p:nvPr/>
          </p:nvSpPr>
          <p:spPr>
            <a:xfrm>
              <a:off x="-34495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9" name="Google Shape;2579;p32"/>
            <p:cNvSpPr/>
            <p:nvPr/>
          </p:nvSpPr>
          <p:spPr>
            <a:xfrm>
              <a:off x="-33159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0" name="Google Shape;2580;p32"/>
            <p:cNvSpPr/>
            <p:nvPr/>
          </p:nvSpPr>
          <p:spPr>
            <a:xfrm>
              <a:off x="-31822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1" name="Google Shape;2581;p32"/>
            <p:cNvSpPr/>
            <p:nvPr/>
          </p:nvSpPr>
          <p:spPr>
            <a:xfrm>
              <a:off x="-30486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2" name="Google Shape;2582;p32"/>
            <p:cNvSpPr/>
            <p:nvPr/>
          </p:nvSpPr>
          <p:spPr>
            <a:xfrm>
              <a:off x="-29149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3" name="Google Shape;2583;p32"/>
            <p:cNvSpPr/>
            <p:nvPr/>
          </p:nvSpPr>
          <p:spPr>
            <a:xfrm>
              <a:off x="-27813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4" name="Google Shape;2584;p32"/>
            <p:cNvSpPr/>
            <p:nvPr/>
          </p:nvSpPr>
          <p:spPr>
            <a:xfrm>
              <a:off x="-26476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85" name="Google Shape;2585;p32"/>
          <p:cNvGrpSpPr/>
          <p:nvPr/>
        </p:nvGrpSpPr>
        <p:grpSpPr>
          <a:xfrm>
            <a:off x="7" y="-3"/>
            <a:ext cx="2463121" cy="2463121"/>
            <a:chOff x="-1724550" y="3745650"/>
            <a:chExt cx="862800" cy="862800"/>
          </a:xfrm>
        </p:grpSpPr>
        <p:sp>
          <p:nvSpPr>
            <p:cNvPr id="2586" name="Google Shape;2586;p32"/>
            <p:cNvSpPr/>
            <p:nvPr/>
          </p:nvSpPr>
          <p:spPr>
            <a:xfrm>
              <a:off x="-1581000" y="3889200"/>
              <a:ext cx="575700" cy="57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7" name="Google Shape;2587;p32"/>
            <p:cNvSpPr/>
            <p:nvPr/>
          </p:nvSpPr>
          <p:spPr>
            <a:xfrm>
              <a:off x="-1616700" y="3853500"/>
              <a:ext cx="647100" cy="647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8" name="Google Shape;2588;p32"/>
            <p:cNvSpPr/>
            <p:nvPr/>
          </p:nvSpPr>
          <p:spPr>
            <a:xfrm>
              <a:off x="-1724550" y="3745650"/>
              <a:ext cx="862800" cy="862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9" name="Google Shape;2589;p32"/>
            <p:cNvSpPr/>
            <p:nvPr/>
          </p:nvSpPr>
          <p:spPr>
            <a:xfrm>
              <a:off x="-1687050" y="3783150"/>
              <a:ext cx="787800" cy="787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0" name="Google Shape;2590;p32"/>
            <p:cNvSpPr/>
            <p:nvPr/>
          </p:nvSpPr>
          <p:spPr>
            <a:xfrm>
              <a:off x="-1651350" y="3818850"/>
              <a:ext cx="716400" cy="71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1" name="Google Shape;2591;p32"/>
            <p:cNvSpPr/>
            <p:nvPr/>
          </p:nvSpPr>
          <p:spPr>
            <a:xfrm>
              <a:off x="-1547400" y="3922800"/>
              <a:ext cx="508500" cy="508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2" name="Google Shape;2592;p32"/>
            <p:cNvSpPr/>
            <p:nvPr/>
          </p:nvSpPr>
          <p:spPr>
            <a:xfrm>
              <a:off x="-1512900" y="3957450"/>
              <a:ext cx="439500" cy="439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3" name="Google Shape;2593;p32"/>
            <p:cNvSpPr/>
            <p:nvPr/>
          </p:nvSpPr>
          <p:spPr>
            <a:xfrm>
              <a:off x="-1477050" y="3993300"/>
              <a:ext cx="367800" cy="367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4" name="Google Shape;2594;p32"/>
            <p:cNvSpPr/>
            <p:nvPr/>
          </p:nvSpPr>
          <p:spPr>
            <a:xfrm>
              <a:off x="-1705200" y="3765000"/>
              <a:ext cx="824100" cy="82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5" name="Google Shape;2595;p32"/>
            <p:cNvSpPr/>
            <p:nvPr/>
          </p:nvSpPr>
          <p:spPr>
            <a:xfrm>
              <a:off x="-1668600" y="3801600"/>
              <a:ext cx="750900" cy="750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6" name="Google Shape;2596;p32"/>
            <p:cNvSpPr/>
            <p:nvPr/>
          </p:nvSpPr>
          <p:spPr>
            <a:xfrm>
              <a:off x="-1633800" y="3836400"/>
              <a:ext cx="681300" cy="68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7" name="Google Shape;2597;p32"/>
            <p:cNvSpPr/>
            <p:nvPr/>
          </p:nvSpPr>
          <p:spPr>
            <a:xfrm>
              <a:off x="-1598300" y="3871900"/>
              <a:ext cx="610200" cy="610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8" name="Google Shape;2598;p32"/>
            <p:cNvSpPr/>
            <p:nvPr/>
          </p:nvSpPr>
          <p:spPr>
            <a:xfrm>
              <a:off x="-1563825" y="3906425"/>
              <a:ext cx="541200" cy="54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9" name="Google Shape;2599;p32"/>
            <p:cNvSpPr/>
            <p:nvPr/>
          </p:nvSpPr>
          <p:spPr>
            <a:xfrm>
              <a:off x="-1530325" y="3939875"/>
              <a:ext cx="474300" cy="4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0" name="Google Shape;2600;p32"/>
            <p:cNvSpPr/>
            <p:nvPr/>
          </p:nvSpPr>
          <p:spPr>
            <a:xfrm>
              <a:off x="-1494600" y="3975600"/>
              <a:ext cx="402900" cy="40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01" name="Google Shape;2601;p32"/>
          <p:cNvSpPr/>
          <p:nvPr/>
        </p:nvSpPr>
        <p:spPr>
          <a:xfrm rot="5400000">
            <a:off x="6830837" y="553809"/>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602"/>
        <p:cNvGrpSpPr/>
        <p:nvPr/>
      </p:nvGrpSpPr>
      <p:grpSpPr>
        <a:xfrm>
          <a:off x="0" y="0"/>
          <a:ext cx="0" cy="0"/>
          <a:chOff x="0" y="0"/>
          <a:chExt cx="0" cy="0"/>
        </a:xfrm>
      </p:grpSpPr>
      <p:grpSp>
        <p:nvGrpSpPr>
          <p:cNvPr id="2603" name="Google Shape;2603;p33"/>
          <p:cNvGrpSpPr/>
          <p:nvPr/>
        </p:nvGrpSpPr>
        <p:grpSpPr>
          <a:xfrm rot="10800000">
            <a:off x="1263875" y="3935763"/>
            <a:ext cx="1207725" cy="1207725"/>
            <a:chOff x="-1473400" y="5668075"/>
            <a:chExt cx="1207725" cy="1207725"/>
          </a:xfrm>
        </p:grpSpPr>
        <p:sp>
          <p:nvSpPr>
            <p:cNvPr id="2604" name="Google Shape;2604;p33"/>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5" name="Google Shape;2605;p33"/>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6" name="Google Shape;2606;p33"/>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7" name="Google Shape;2607;p33"/>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8" name="Google Shape;2608;p33"/>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9" name="Google Shape;2609;p33"/>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0" name="Google Shape;2610;p33"/>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1" name="Google Shape;2611;p33"/>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2" name="Google Shape;2612;p33"/>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3" name="Google Shape;2613;p33"/>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4" name="Google Shape;2614;p33"/>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5" name="Google Shape;2615;p33"/>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6" name="Google Shape;2616;p33"/>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7" name="Google Shape;2617;p33"/>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8" name="Google Shape;2618;p33"/>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9" name="Google Shape;2619;p33"/>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0" name="Google Shape;2620;p33"/>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1" name="Google Shape;2621;p33"/>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2" name="Google Shape;2622;p33"/>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3" name="Google Shape;2623;p33"/>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4" name="Google Shape;2624;p33"/>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5" name="Google Shape;2625;p33"/>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6" name="Google Shape;2626;p33"/>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7" name="Google Shape;2627;p33"/>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8" name="Google Shape;2628;p33"/>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9" name="Google Shape;2629;p33"/>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0" name="Google Shape;2630;p33"/>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1" name="Google Shape;2631;p33"/>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32" name="Google Shape;2632;p33"/>
          <p:cNvGrpSpPr/>
          <p:nvPr/>
        </p:nvGrpSpPr>
        <p:grpSpPr>
          <a:xfrm rot="5400000">
            <a:off x="889417" y="-67504"/>
            <a:ext cx="1465824" cy="582972"/>
            <a:chOff x="-3583200" y="3193700"/>
            <a:chExt cx="980550" cy="390000"/>
          </a:xfrm>
        </p:grpSpPr>
        <p:sp>
          <p:nvSpPr>
            <p:cNvPr id="2633" name="Google Shape;2633;p33"/>
            <p:cNvSpPr/>
            <p:nvPr/>
          </p:nvSpPr>
          <p:spPr>
            <a:xfrm>
              <a:off x="-35832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4" name="Google Shape;2634;p33"/>
            <p:cNvSpPr/>
            <p:nvPr/>
          </p:nvSpPr>
          <p:spPr>
            <a:xfrm>
              <a:off x="-34495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5" name="Google Shape;2635;p33"/>
            <p:cNvSpPr/>
            <p:nvPr/>
          </p:nvSpPr>
          <p:spPr>
            <a:xfrm>
              <a:off x="-33159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6" name="Google Shape;2636;p33"/>
            <p:cNvSpPr/>
            <p:nvPr/>
          </p:nvSpPr>
          <p:spPr>
            <a:xfrm>
              <a:off x="-31822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7" name="Google Shape;2637;p33"/>
            <p:cNvSpPr/>
            <p:nvPr/>
          </p:nvSpPr>
          <p:spPr>
            <a:xfrm>
              <a:off x="-30486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8" name="Google Shape;2638;p33"/>
            <p:cNvSpPr/>
            <p:nvPr/>
          </p:nvSpPr>
          <p:spPr>
            <a:xfrm>
              <a:off x="-29149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9" name="Google Shape;2639;p33"/>
            <p:cNvSpPr/>
            <p:nvPr/>
          </p:nvSpPr>
          <p:spPr>
            <a:xfrm>
              <a:off x="-27813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0" name="Google Shape;2640;p33"/>
            <p:cNvSpPr/>
            <p:nvPr/>
          </p:nvSpPr>
          <p:spPr>
            <a:xfrm>
              <a:off x="-26476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1" name="Google Shape;2641;p33"/>
            <p:cNvSpPr/>
            <p:nvPr/>
          </p:nvSpPr>
          <p:spPr>
            <a:xfrm>
              <a:off x="-35832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2" name="Google Shape;2642;p33"/>
            <p:cNvSpPr/>
            <p:nvPr/>
          </p:nvSpPr>
          <p:spPr>
            <a:xfrm>
              <a:off x="-34495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3" name="Google Shape;2643;p33"/>
            <p:cNvSpPr/>
            <p:nvPr/>
          </p:nvSpPr>
          <p:spPr>
            <a:xfrm>
              <a:off x="-33159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4" name="Google Shape;2644;p33"/>
            <p:cNvSpPr/>
            <p:nvPr/>
          </p:nvSpPr>
          <p:spPr>
            <a:xfrm>
              <a:off x="-31822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5" name="Google Shape;2645;p33"/>
            <p:cNvSpPr/>
            <p:nvPr/>
          </p:nvSpPr>
          <p:spPr>
            <a:xfrm>
              <a:off x="-30486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6" name="Google Shape;2646;p33"/>
            <p:cNvSpPr/>
            <p:nvPr/>
          </p:nvSpPr>
          <p:spPr>
            <a:xfrm>
              <a:off x="-29149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7" name="Google Shape;2647;p33"/>
            <p:cNvSpPr/>
            <p:nvPr/>
          </p:nvSpPr>
          <p:spPr>
            <a:xfrm>
              <a:off x="-27813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8" name="Google Shape;2648;p33"/>
            <p:cNvSpPr/>
            <p:nvPr/>
          </p:nvSpPr>
          <p:spPr>
            <a:xfrm>
              <a:off x="-26476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9" name="Google Shape;2649;p33"/>
            <p:cNvSpPr/>
            <p:nvPr/>
          </p:nvSpPr>
          <p:spPr>
            <a:xfrm>
              <a:off x="-35832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0" name="Google Shape;2650;p33"/>
            <p:cNvSpPr/>
            <p:nvPr/>
          </p:nvSpPr>
          <p:spPr>
            <a:xfrm>
              <a:off x="-34495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1" name="Google Shape;2651;p33"/>
            <p:cNvSpPr/>
            <p:nvPr/>
          </p:nvSpPr>
          <p:spPr>
            <a:xfrm>
              <a:off x="-33159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2" name="Google Shape;2652;p33"/>
            <p:cNvSpPr/>
            <p:nvPr/>
          </p:nvSpPr>
          <p:spPr>
            <a:xfrm>
              <a:off x="-31822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3" name="Google Shape;2653;p33"/>
            <p:cNvSpPr/>
            <p:nvPr/>
          </p:nvSpPr>
          <p:spPr>
            <a:xfrm>
              <a:off x="-30486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4" name="Google Shape;2654;p33"/>
            <p:cNvSpPr/>
            <p:nvPr/>
          </p:nvSpPr>
          <p:spPr>
            <a:xfrm>
              <a:off x="-29149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5" name="Google Shape;2655;p33"/>
            <p:cNvSpPr/>
            <p:nvPr/>
          </p:nvSpPr>
          <p:spPr>
            <a:xfrm>
              <a:off x="-27813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6" name="Google Shape;2656;p33"/>
            <p:cNvSpPr/>
            <p:nvPr/>
          </p:nvSpPr>
          <p:spPr>
            <a:xfrm>
              <a:off x="-26476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7" name="Google Shape;2657;p33"/>
            <p:cNvSpPr/>
            <p:nvPr/>
          </p:nvSpPr>
          <p:spPr>
            <a:xfrm>
              <a:off x="-35832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8" name="Google Shape;2658;p33"/>
            <p:cNvSpPr/>
            <p:nvPr/>
          </p:nvSpPr>
          <p:spPr>
            <a:xfrm>
              <a:off x="-34495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9" name="Google Shape;2659;p33"/>
            <p:cNvSpPr/>
            <p:nvPr/>
          </p:nvSpPr>
          <p:spPr>
            <a:xfrm>
              <a:off x="-33159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0" name="Google Shape;2660;p33"/>
            <p:cNvSpPr/>
            <p:nvPr/>
          </p:nvSpPr>
          <p:spPr>
            <a:xfrm>
              <a:off x="-31822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1" name="Google Shape;2661;p33"/>
            <p:cNvSpPr/>
            <p:nvPr/>
          </p:nvSpPr>
          <p:spPr>
            <a:xfrm>
              <a:off x="-30486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2" name="Google Shape;2662;p33"/>
            <p:cNvSpPr/>
            <p:nvPr/>
          </p:nvSpPr>
          <p:spPr>
            <a:xfrm>
              <a:off x="-29149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3" name="Google Shape;2663;p33"/>
            <p:cNvSpPr/>
            <p:nvPr/>
          </p:nvSpPr>
          <p:spPr>
            <a:xfrm>
              <a:off x="-27813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4" name="Google Shape;2664;p33"/>
            <p:cNvSpPr/>
            <p:nvPr/>
          </p:nvSpPr>
          <p:spPr>
            <a:xfrm>
              <a:off x="-26476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65" name="Google Shape;2665;p33"/>
          <p:cNvSpPr/>
          <p:nvPr/>
        </p:nvSpPr>
        <p:spPr>
          <a:xfrm>
            <a:off x="-2393287" y="-303450"/>
            <a:ext cx="3106500" cy="31065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6" name="Google Shape;2666;p33"/>
          <p:cNvSpPr/>
          <p:nvPr/>
        </p:nvSpPr>
        <p:spPr>
          <a:xfrm>
            <a:off x="8335650" y="2358763"/>
            <a:ext cx="504900" cy="504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7" name="Google Shape;2667;p33"/>
          <p:cNvSpPr/>
          <p:nvPr/>
        </p:nvSpPr>
        <p:spPr>
          <a:xfrm>
            <a:off x="-81000" y="3185225"/>
            <a:ext cx="504900" cy="504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668" name="Google Shape;2668;p33"/>
          <p:cNvGrpSpPr/>
          <p:nvPr/>
        </p:nvGrpSpPr>
        <p:grpSpPr>
          <a:xfrm>
            <a:off x="7374729" y="373921"/>
            <a:ext cx="1465824" cy="582972"/>
            <a:chOff x="-3583200" y="3193700"/>
            <a:chExt cx="980550" cy="390000"/>
          </a:xfrm>
        </p:grpSpPr>
        <p:sp>
          <p:nvSpPr>
            <p:cNvPr id="2669" name="Google Shape;2669;p33"/>
            <p:cNvSpPr/>
            <p:nvPr/>
          </p:nvSpPr>
          <p:spPr>
            <a:xfrm>
              <a:off x="-35832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0" name="Google Shape;2670;p33"/>
            <p:cNvSpPr/>
            <p:nvPr/>
          </p:nvSpPr>
          <p:spPr>
            <a:xfrm>
              <a:off x="-34495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1" name="Google Shape;2671;p33"/>
            <p:cNvSpPr/>
            <p:nvPr/>
          </p:nvSpPr>
          <p:spPr>
            <a:xfrm>
              <a:off x="-33159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2" name="Google Shape;2672;p33"/>
            <p:cNvSpPr/>
            <p:nvPr/>
          </p:nvSpPr>
          <p:spPr>
            <a:xfrm>
              <a:off x="-31822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3" name="Google Shape;2673;p33"/>
            <p:cNvSpPr/>
            <p:nvPr/>
          </p:nvSpPr>
          <p:spPr>
            <a:xfrm>
              <a:off x="-30486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4" name="Google Shape;2674;p33"/>
            <p:cNvSpPr/>
            <p:nvPr/>
          </p:nvSpPr>
          <p:spPr>
            <a:xfrm>
              <a:off x="-29149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5" name="Google Shape;2675;p33"/>
            <p:cNvSpPr/>
            <p:nvPr/>
          </p:nvSpPr>
          <p:spPr>
            <a:xfrm>
              <a:off x="-27813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6" name="Google Shape;2676;p33"/>
            <p:cNvSpPr/>
            <p:nvPr/>
          </p:nvSpPr>
          <p:spPr>
            <a:xfrm>
              <a:off x="-26476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7" name="Google Shape;2677;p33"/>
            <p:cNvSpPr/>
            <p:nvPr/>
          </p:nvSpPr>
          <p:spPr>
            <a:xfrm>
              <a:off x="-35832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8" name="Google Shape;2678;p33"/>
            <p:cNvSpPr/>
            <p:nvPr/>
          </p:nvSpPr>
          <p:spPr>
            <a:xfrm>
              <a:off x="-34495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9" name="Google Shape;2679;p33"/>
            <p:cNvSpPr/>
            <p:nvPr/>
          </p:nvSpPr>
          <p:spPr>
            <a:xfrm>
              <a:off x="-33159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0" name="Google Shape;2680;p33"/>
            <p:cNvSpPr/>
            <p:nvPr/>
          </p:nvSpPr>
          <p:spPr>
            <a:xfrm>
              <a:off x="-31822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1" name="Google Shape;2681;p33"/>
            <p:cNvSpPr/>
            <p:nvPr/>
          </p:nvSpPr>
          <p:spPr>
            <a:xfrm>
              <a:off x="-30486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2" name="Google Shape;2682;p33"/>
            <p:cNvSpPr/>
            <p:nvPr/>
          </p:nvSpPr>
          <p:spPr>
            <a:xfrm>
              <a:off x="-29149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3" name="Google Shape;2683;p33"/>
            <p:cNvSpPr/>
            <p:nvPr/>
          </p:nvSpPr>
          <p:spPr>
            <a:xfrm>
              <a:off x="-27813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4" name="Google Shape;2684;p33"/>
            <p:cNvSpPr/>
            <p:nvPr/>
          </p:nvSpPr>
          <p:spPr>
            <a:xfrm>
              <a:off x="-26476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5" name="Google Shape;2685;p33"/>
            <p:cNvSpPr/>
            <p:nvPr/>
          </p:nvSpPr>
          <p:spPr>
            <a:xfrm>
              <a:off x="-35832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6" name="Google Shape;2686;p33"/>
            <p:cNvSpPr/>
            <p:nvPr/>
          </p:nvSpPr>
          <p:spPr>
            <a:xfrm>
              <a:off x="-34495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7" name="Google Shape;2687;p33"/>
            <p:cNvSpPr/>
            <p:nvPr/>
          </p:nvSpPr>
          <p:spPr>
            <a:xfrm>
              <a:off x="-33159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8" name="Google Shape;2688;p33"/>
            <p:cNvSpPr/>
            <p:nvPr/>
          </p:nvSpPr>
          <p:spPr>
            <a:xfrm>
              <a:off x="-31822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9" name="Google Shape;2689;p33"/>
            <p:cNvSpPr/>
            <p:nvPr/>
          </p:nvSpPr>
          <p:spPr>
            <a:xfrm>
              <a:off x="-30486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0" name="Google Shape;2690;p33"/>
            <p:cNvSpPr/>
            <p:nvPr/>
          </p:nvSpPr>
          <p:spPr>
            <a:xfrm>
              <a:off x="-29149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1" name="Google Shape;2691;p33"/>
            <p:cNvSpPr/>
            <p:nvPr/>
          </p:nvSpPr>
          <p:spPr>
            <a:xfrm>
              <a:off x="-27813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2" name="Google Shape;2692;p33"/>
            <p:cNvSpPr/>
            <p:nvPr/>
          </p:nvSpPr>
          <p:spPr>
            <a:xfrm>
              <a:off x="-26476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3" name="Google Shape;2693;p33"/>
            <p:cNvSpPr/>
            <p:nvPr/>
          </p:nvSpPr>
          <p:spPr>
            <a:xfrm>
              <a:off x="-35832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4" name="Google Shape;2694;p33"/>
            <p:cNvSpPr/>
            <p:nvPr/>
          </p:nvSpPr>
          <p:spPr>
            <a:xfrm>
              <a:off x="-34495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5" name="Google Shape;2695;p33"/>
            <p:cNvSpPr/>
            <p:nvPr/>
          </p:nvSpPr>
          <p:spPr>
            <a:xfrm>
              <a:off x="-33159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6" name="Google Shape;2696;p33"/>
            <p:cNvSpPr/>
            <p:nvPr/>
          </p:nvSpPr>
          <p:spPr>
            <a:xfrm>
              <a:off x="-31822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7" name="Google Shape;2697;p33"/>
            <p:cNvSpPr/>
            <p:nvPr/>
          </p:nvSpPr>
          <p:spPr>
            <a:xfrm>
              <a:off x="-30486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8" name="Google Shape;2698;p33"/>
            <p:cNvSpPr/>
            <p:nvPr/>
          </p:nvSpPr>
          <p:spPr>
            <a:xfrm>
              <a:off x="-29149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9" name="Google Shape;2699;p33"/>
            <p:cNvSpPr/>
            <p:nvPr/>
          </p:nvSpPr>
          <p:spPr>
            <a:xfrm>
              <a:off x="-27813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0" name="Google Shape;2700;p33"/>
            <p:cNvSpPr/>
            <p:nvPr/>
          </p:nvSpPr>
          <p:spPr>
            <a:xfrm>
              <a:off x="-26476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01" name="Google Shape;2701;p33"/>
          <p:cNvGrpSpPr/>
          <p:nvPr/>
        </p:nvGrpSpPr>
        <p:grpSpPr>
          <a:xfrm>
            <a:off x="6688632" y="3221172"/>
            <a:ext cx="2463121" cy="2463121"/>
            <a:chOff x="-1724550" y="3745650"/>
            <a:chExt cx="862800" cy="862800"/>
          </a:xfrm>
        </p:grpSpPr>
        <p:sp>
          <p:nvSpPr>
            <p:cNvPr id="2702" name="Google Shape;2702;p33"/>
            <p:cNvSpPr/>
            <p:nvPr/>
          </p:nvSpPr>
          <p:spPr>
            <a:xfrm>
              <a:off x="-1581000" y="3889200"/>
              <a:ext cx="575700" cy="5757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3" name="Google Shape;2703;p33"/>
            <p:cNvSpPr/>
            <p:nvPr/>
          </p:nvSpPr>
          <p:spPr>
            <a:xfrm>
              <a:off x="-1616700" y="3853500"/>
              <a:ext cx="647100" cy="6471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4" name="Google Shape;2704;p33"/>
            <p:cNvSpPr/>
            <p:nvPr/>
          </p:nvSpPr>
          <p:spPr>
            <a:xfrm>
              <a:off x="-1724550" y="3745650"/>
              <a:ext cx="862800" cy="862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5" name="Google Shape;2705;p33"/>
            <p:cNvSpPr/>
            <p:nvPr/>
          </p:nvSpPr>
          <p:spPr>
            <a:xfrm>
              <a:off x="-1687050" y="3783150"/>
              <a:ext cx="787800" cy="787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6" name="Google Shape;2706;p33"/>
            <p:cNvSpPr/>
            <p:nvPr/>
          </p:nvSpPr>
          <p:spPr>
            <a:xfrm>
              <a:off x="-1651350" y="3818850"/>
              <a:ext cx="716400" cy="7164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7" name="Google Shape;2707;p33"/>
            <p:cNvSpPr/>
            <p:nvPr/>
          </p:nvSpPr>
          <p:spPr>
            <a:xfrm>
              <a:off x="-1547400" y="3922800"/>
              <a:ext cx="508500" cy="5085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8" name="Google Shape;2708;p33"/>
            <p:cNvSpPr/>
            <p:nvPr/>
          </p:nvSpPr>
          <p:spPr>
            <a:xfrm>
              <a:off x="-1512900" y="3957450"/>
              <a:ext cx="439500" cy="4392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9" name="Google Shape;2709;p33"/>
            <p:cNvSpPr/>
            <p:nvPr/>
          </p:nvSpPr>
          <p:spPr>
            <a:xfrm>
              <a:off x="-1477050" y="3993300"/>
              <a:ext cx="367800" cy="3675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0" name="Google Shape;2710;p33"/>
            <p:cNvSpPr/>
            <p:nvPr/>
          </p:nvSpPr>
          <p:spPr>
            <a:xfrm>
              <a:off x="-1705200" y="3765000"/>
              <a:ext cx="824100" cy="8241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1" name="Google Shape;2711;p33"/>
            <p:cNvSpPr/>
            <p:nvPr/>
          </p:nvSpPr>
          <p:spPr>
            <a:xfrm>
              <a:off x="-1668600" y="3801600"/>
              <a:ext cx="750900" cy="750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2" name="Google Shape;2712;p33"/>
            <p:cNvSpPr/>
            <p:nvPr/>
          </p:nvSpPr>
          <p:spPr>
            <a:xfrm>
              <a:off x="-1633800" y="3836400"/>
              <a:ext cx="681300" cy="681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3" name="Google Shape;2713;p33"/>
            <p:cNvSpPr/>
            <p:nvPr/>
          </p:nvSpPr>
          <p:spPr>
            <a:xfrm>
              <a:off x="-1598300" y="3871900"/>
              <a:ext cx="610200" cy="6102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4" name="Google Shape;2714;p33"/>
            <p:cNvSpPr/>
            <p:nvPr/>
          </p:nvSpPr>
          <p:spPr>
            <a:xfrm>
              <a:off x="-1563825" y="3906425"/>
              <a:ext cx="541200" cy="5412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5" name="Google Shape;2715;p33"/>
            <p:cNvSpPr/>
            <p:nvPr/>
          </p:nvSpPr>
          <p:spPr>
            <a:xfrm>
              <a:off x="-1530325" y="3939875"/>
              <a:ext cx="474300" cy="474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6" name="Google Shape;2716;p33"/>
            <p:cNvSpPr/>
            <p:nvPr/>
          </p:nvSpPr>
          <p:spPr>
            <a:xfrm>
              <a:off x="-1494600" y="3975600"/>
              <a:ext cx="402900" cy="402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717" name="Google Shape;2717;p33"/>
          <p:cNvSpPr/>
          <p:nvPr/>
        </p:nvSpPr>
        <p:spPr>
          <a:xfrm rot="5400000">
            <a:off x="3860175" y="389259"/>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8" name="Google Shape;2718;p33"/>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9" name="Google Shape;2719;p33"/>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0" name="Google Shape;2720;p33"/>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1" name="Google Shape;2721;p33"/>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0" tIns="0" rIns="0" bIns="0" anchor="t" anchorCtr="0">
            <a:noAutofit/>
          </a:bodyPr>
          <a:lstStyle>
            <a:lvl1pPr lvl="0">
              <a:lnSpc>
                <a:spcPct val="100000"/>
              </a:lnSpc>
              <a:spcBef>
                <a:spcPts val="0"/>
              </a:spcBef>
              <a:spcAft>
                <a:spcPts val="0"/>
              </a:spcAft>
              <a:buClr>
                <a:schemeClr val="dk1"/>
              </a:buClr>
              <a:buSzPts val="3000"/>
              <a:buFont typeface="Nunito SemiBold"/>
              <a:buNone/>
              <a:defRPr sz="3000">
                <a:solidFill>
                  <a:schemeClr val="dk1"/>
                </a:solidFill>
                <a:latin typeface="Nunito SemiBold"/>
                <a:ea typeface="Nunito SemiBold"/>
                <a:cs typeface="Nunito SemiBold"/>
                <a:sym typeface="Nunito SemiBold"/>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225" y="1246950"/>
            <a:ext cx="7717500" cy="3416400"/>
          </a:xfrm>
          <a:prstGeom prst="rect">
            <a:avLst/>
          </a:prstGeom>
          <a:noFill/>
          <a:ln>
            <a:noFill/>
          </a:ln>
        </p:spPr>
        <p:txBody>
          <a:bodyPr spcFirstLastPara="1" wrap="square" lIns="0" tIns="0" rIns="0" bIns="0" anchor="t" anchorCtr="0">
            <a:noAutofit/>
          </a:bodyPr>
          <a:lstStyle>
            <a:lvl1pPr marL="457200" lvl="0" indent="-342900">
              <a:lnSpc>
                <a:spcPct val="100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9" r:id="rId5"/>
    <p:sldLayoutId id="2147483678" r:id="rId6"/>
    <p:sldLayoutId id="214748367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microsoft.com/office/2007/relationships/hdphoto" Target="../media/hdphoto1.wdp"/><Relationship Id="rId11" Type="http://schemas.openxmlformats.org/officeDocument/2006/relationships/image" Target="../media/image17.png"/><Relationship Id="rId5" Type="http://schemas.openxmlformats.org/officeDocument/2006/relationships/image" Target="../media/image13.png"/><Relationship Id="rId10"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29"/>
        <p:cNvGrpSpPr/>
        <p:nvPr/>
      </p:nvGrpSpPr>
      <p:grpSpPr>
        <a:xfrm>
          <a:off x="0" y="0"/>
          <a:ext cx="0" cy="0"/>
          <a:chOff x="0" y="0"/>
          <a:chExt cx="0" cy="0"/>
        </a:xfrm>
      </p:grpSpPr>
      <p:sp>
        <p:nvSpPr>
          <p:cNvPr id="2730" name="Google Shape;2730;p36"/>
          <p:cNvSpPr txBox="1">
            <a:spLocks noGrp="1"/>
          </p:cNvSpPr>
          <p:nvPr>
            <p:ph type="ctrTitle"/>
          </p:nvPr>
        </p:nvSpPr>
        <p:spPr>
          <a:xfrm>
            <a:off x="2060372" y="1315046"/>
            <a:ext cx="5023156" cy="1332637"/>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Promethium </a:t>
            </a:r>
            <a:endParaRPr dirty="0"/>
          </a:p>
        </p:txBody>
      </p:sp>
      <p:sp>
        <p:nvSpPr>
          <p:cNvPr id="2731" name="Google Shape;2731;p36"/>
          <p:cNvSpPr txBox="1">
            <a:spLocks noGrp="1"/>
          </p:cNvSpPr>
          <p:nvPr>
            <p:ph type="subTitle" idx="1"/>
          </p:nvPr>
        </p:nvSpPr>
        <p:spPr>
          <a:xfrm>
            <a:off x="2278900" y="4024775"/>
            <a:ext cx="4586100" cy="371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By Petya Stoyanova, Ivan Georgiev, Aleksandra Petrova, Galya Ivanova</a:t>
            </a:r>
            <a:endParaRPr dirty="0"/>
          </a:p>
        </p:txBody>
      </p:sp>
      <p:pic>
        <p:nvPicPr>
          <p:cNvPr id="1026" name="Picture 2">
            <a:extLst>
              <a:ext uri="{FF2B5EF4-FFF2-40B4-BE49-F238E27FC236}">
                <a16:creationId xmlns:a16="http://schemas.microsoft.com/office/drawing/2014/main" id="{01AC7CE7-38CE-47EB-B9C5-27F541AA6E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831" y="3720176"/>
            <a:ext cx="892969" cy="9908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6D73E53-B6F1-48F0-B074-26708F8D3F62}"/>
              </a:ext>
            </a:extLst>
          </p:cNvPr>
          <p:cNvSpPr txBox="1"/>
          <p:nvPr/>
        </p:nvSpPr>
        <p:spPr>
          <a:xfrm flipH="1">
            <a:off x="4839175" y="1007269"/>
            <a:ext cx="2554606" cy="307777"/>
          </a:xfrm>
          <a:prstGeom prst="rect">
            <a:avLst/>
          </a:prstGeom>
          <a:noFill/>
        </p:spPr>
        <p:txBody>
          <a:bodyPr wrap="square" rtlCol="0">
            <a:spAutoFit/>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58"/>
        <p:cNvGrpSpPr/>
        <p:nvPr/>
      </p:nvGrpSpPr>
      <p:grpSpPr>
        <a:xfrm>
          <a:off x="0" y="0"/>
          <a:ext cx="0" cy="0"/>
          <a:chOff x="0" y="0"/>
          <a:chExt cx="0" cy="0"/>
        </a:xfrm>
      </p:grpSpPr>
      <p:sp>
        <p:nvSpPr>
          <p:cNvPr id="33" name="Google Shape;2761;p40">
            <a:extLst>
              <a:ext uri="{FF2B5EF4-FFF2-40B4-BE49-F238E27FC236}">
                <a16:creationId xmlns:a16="http://schemas.microsoft.com/office/drawing/2014/main" id="{F07CE215-6D08-4C24-A92B-BCA585A70FE0}"/>
              </a:ext>
            </a:extLst>
          </p:cNvPr>
          <p:cNvSpPr/>
          <p:nvPr/>
        </p:nvSpPr>
        <p:spPr>
          <a:xfrm>
            <a:off x="6610704" y="1906753"/>
            <a:ext cx="1669126" cy="2628675"/>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9" name="Google Shape;2759;p40"/>
          <p:cNvSpPr/>
          <p:nvPr/>
        </p:nvSpPr>
        <p:spPr>
          <a:xfrm>
            <a:off x="929731" y="1907124"/>
            <a:ext cx="1669126" cy="2628674"/>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0" name="Google Shape;2760;p40"/>
          <p:cNvSpPr/>
          <p:nvPr/>
        </p:nvSpPr>
        <p:spPr>
          <a:xfrm>
            <a:off x="2840170" y="1907124"/>
            <a:ext cx="1669126" cy="2628675"/>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1" name="Google Shape;2761;p40"/>
          <p:cNvSpPr/>
          <p:nvPr/>
        </p:nvSpPr>
        <p:spPr>
          <a:xfrm>
            <a:off x="4752890" y="1906753"/>
            <a:ext cx="1669126" cy="2628675"/>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4" name="Google Shape;2764;p40"/>
          <p:cNvSpPr txBox="1">
            <a:spLocks noGrp="1"/>
          </p:cNvSpPr>
          <p:nvPr>
            <p:ph type="subTitle" idx="1"/>
          </p:nvPr>
        </p:nvSpPr>
        <p:spPr>
          <a:xfrm>
            <a:off x="986543" y="3811752"/>
            <a:ext cx="1555501" cy="333528"/>
          </a:xfrm>
          <a:prstGeom prst="rect">
            <a:avLst/>
          </a:prstGeom>
        </p:spPr>
        <p:txBody>
          <a:bodyPr spcFirstLastPara="1" wrap="square" lIns="0" tIns="0" rIns="0" bIns="0" anchor="ctr" anchorCtr="0">
            <a:noAutofit/>
          </a:bodyPr>
          <a:lstStyle/>
          <a:p>
            <a:pPr marL="0" lvl="0" indent="0" algn="ctr" rtl="0">
              <a:spcBef>
                <a:spcPts val="0"/>
              </a:spcBef>
              <a:spcAft>
                <a:spcPts val="1200"/>
              </a:spcAft>
              <a:buNone/>
            </a:pPr>
            <a:r>
              <a:rPr lang="en-US" sz="1400" dirty="0"/>
              <a:t>Petya Stoyanova</a:t>
            </a:r>
          </a:p>
        </p:txBody>
      </p:sp>
      <p:sp>
        <p:nvSpPr>
          <p:cNvPr id="2765" name="Google Shape;2765;p40"/>
          <p:cNvSpPr txBox="1">
            <a:spLocks noGrp="1"/>
          </p:cNvSpPr>
          <p:nvPr>
            <p:ph type="subTitle" idx="2"/>
          </p:nvPr>
        </p:nvSpPr>
        <p:spPr>
          <a:xfrm>
            <a:off x="1012560" y="4114975"/>
            <a:ext cx="1503469" cy="275175"/>
          </a:xfrm>
          <a:prstGeom prst="rect">
            <a:avLst/>
          </a:prstGeom>
        </p:spPr>
        <p:txBody>
          <a:bodyPr spcFirstLastPara="1" wrap="square" lIns="0" tIns="0" rIns="0" bIns="0" anchor="t" anchorCtr="0">
            <a:noAutofit/>
          </a:bodyPr>
          <a:lstStyle/>
          <a:p>
            <a:pPr marL="0" lvl="0" indent="0" algn="ctr" rtl="0">
              <a:spcBef>
                <a:spcPts val="0"/>
              </a:spcBef>
              <a:spcAft>
                <a:spcPts val="1200"/>
              </a:spcAft>
              <a:buNone/>
            </a:pPr>
            <a:r>
              <a:rPr lang="en-US" dirty="0"/>
              <a:t>Scrum trainer</a:t>
            </a:r>
          </a:p>
        </p:txBody>
      </p:sp>
      <p:sp>
        <p:nvSpPr>
          <p:cNvPr id="2767" name="Google Shape;2767;p40"/>
          <p:cNvSpPr txBox="1">
            <a:spLocks noGrp="1"/>
          </p:cNvSpPr>
          <p:nvPr>
            <p:ph type="subTitle" idx="4"/>
          </p:nvPr>
        </p:nvSpPr>
        <p:spPr>
          <a:xfrm>
            <a:off x="3056779" y="3785502"/>
            <a:ext cx="1326000" cy="379227"/>
          </a:xfrm>
          <a:prstGeom prst="rect">
            <a:avLst/>
          </a:prstGeom>
        </p:spPr>
        <p:txBody>
          <a:bodyPr spcFirstLastPara="1" wrap="square" lIns="0" tIns="0" rIns="0" bIns="0" anchor="ctr" anchorCtr="0">
            <a:noAutofit/>
          </a:bodyPr>
          <a:lstStyle/>
          <a:p>
            <a:pPr marL="0" lvl="0" indent="0" algn="ctr" rtl="0">
              <a:spcBef>
                <a:spcPts val="0"/>
              </a:spcBef>
              <a:spcAft>
                <a:spcPts val="1200"/>
              </a:spcAft>
              <a:buNone/>
            </a:pPr>
            <a:r>
              <a:rPr lang="en" sz="1400" dirty="0"/>
              <a:t>Ivan Georgiev</a:t>
            </a:r>
            <a:endParaRPr sz="1400" dirty="0"/>
          </a:p>
        </p:txBody>
      </p:sp>
      <p:sp>
        <p:nvSpPr>
          <p:cNvPr id="2768" name="Google Shape;2768;p40"/>
          <p:cNvSpPr txBox="1">
            <a:spLocks noGrp="1"/>
          </p:cNvSpPr>
          <p:nvPr>
            <p:ph type="subTitle" idx="5"/>
          </p:nvPr>
        </p:nvSpPr>
        <p:spPr>
          <a:xfrm>
            <a:off x="2896983" y="4145280"/>
            <a:ext cx="1555499" cy="248212"/>
          </a:xfrm>
          <a:prstGeom prst="rect">
            <a:avLst/>
          </a:prstGeom>
        </p:spPr>
        <p:txBody>
          <a:bodyPr spcFirstLastPara="1" wrap="square" lIns="0" tIns="0" rIns="0" bIns="0" anchor="t" anchorCtr="0">
            <a:noAutofit/>
          </a:bodyPr>
          <a:lstStyle/>
          <a:p>
            <a:pPr marL="0" lvl="0" indent="0" algn="ctr" rtl="0">
              <a:spcBef>
                <a:spcPts val="0"/>
              </a:spcBef>
              <a:spcAft>
                <a:spcPts val="1200"/>
              </a:spcAft>
              <a:buNone/>
            </a:pPr>
            <a:r>
              <a:rPr lang="en-US" dirty="0"/>
              <a:t>Frontend developer</a:t>
            </a:r>
          </a:p>
        </p:txBody>
      </p:sp>
      <p:sp>
        <p:nvSpPr>
          <p:cNvPr id="2771" name="Google Shape;2771;p40"/>
          <p:cNvSpPr txBox="1">
            <a:spLocks noGrp="1"/>
          </p:cNvSpPr>
          <p:nvPr>
            <p:ph type="subTitle" idx="8"/>
          </p:nvPr>
        </p:nvSpPr>
        <p:spPr>
          <a:xfrm>
            <a:off x="4759035" y="3790747"/>
            <a:ext cx="1656836" cy="745053"/>
          </a:xfrm>
          <a:prstGeom prst="rect">
            <a:avLst/>
          </a:prstGeom>
        </p:spPr>
        <p:txBody>
          <a:bodyPr spcFirstLastPara="1" wrap="square" lIns="0" tIns="0" rIns="0" bIns="0" anchor="t" anchorCtr="0">
            <a:noAutofit/>
          </a:bodyPr>
          <a:lstStyle/>
          <a:p>
            <a:pPr marL="0" lvl="0" indent="0" algn="ctr" rtl="0">
              <a:spcBef>
                <a:spcPts val="0"/>
              </a:spcBef>
              <a:spcAft>
                <a:spcPts val="1200"/>
              </a:spcAft>
              <a:buNone/>
            </a:pPr>
            <a:r>
              <a:rPr lang="en-US" dirty="0"/>
              <a:t>Aleksandra Petrova</a:t>
            </a:r>
          </a:p>
          <a:p>
            <a:pPr marL="0" lvl="0" indent="0" algn="ctr" rtl="0">
              <a:spcBef>
                <a:spcPts val="0"/>
              </a:spcBef>
              <a:spcAft>
                <a:spcPts val="1200"/>
              </a:spcAft>
              <a:buNone/>
            </a:pPr>
            <a:r>
              <a:rPr lang="en-US" dirty="0"/>
              <a:t>Backend developer</a:t>
            </a:r>
          </a:p>
          <a:p>
            <a:pPr marL="0" lvl="0" indent="0" algn="ctr" rtl="0">
              <a:spcBef>
                <a:spcPts val="0"/>
              </a:spcBef>
              <a:spcAft>
                <a:spcPts val="1200"/>
              </a:spcAft>
              <a:buNone/>
            </a:pPr>
            <a:endParaRPr lang="en-US" dirty="0"/>
          </a:p>
        </p:txBody>
      </p:sp>
      <p:sp>
        <p:nvSpPr>
          <p:cNvPr id="2774" name="Google Shape;2774;p40"/>
          <p:cNvSpPr txBox="1">
            <a:spLocks noGrp="1"/>
          </p:cNvSpPr>
          <p:nvPr>
            <p:ph type="subTitle" idx="14"/>
          </p:nvPr>
        </p:nvSpPr>
        <p:spPr>
          <a:xfrm>
            <a:off x="6723739" y="3785502"/>
            <a:ext cx="1443056" cy="850200"/>
          </a:xfrm>
          <a:prstGeom prst="rect">
            <a:avLst/>
          </a:prstGeom>
        </p:spPr>
        <p:txBody>
          <a:bodyPr spcFirstLastPara="1" wrap="square" lIns="0" tIns="0" rIns="0" bIns="0" anchor="t" anchorCtr="0">
            <a:noAutofit/>
          </a:bodyPr>
          <a:lstStyle/>
          <a:p>
            <a:pPr marL="0" lvl="0" indent="0" algn="ctr" rtl="0">
              <a:spcBef>
                <a:spcPts val="0"/>
              </a:spcBef>
              <a:spcAft>
                <a:spcPts val="1200"/>
              </a:spcAft>
              <a:buNone/>
            </a:pPr>
            <a:r>
              <a:rPr lang="en-US" dirty="0"/>
              <a:t>Galya Ivanova</a:t>
            </a:r>
          </a:p>
          <a:p>
            <a:pPr marL="0" lvl="0" indent="0" algn="ctr" rtl="0">
              <a:spcBef>
                <a:spcPts val="0"/>
              </a:spcBef>
              <a:spcAft>
                <a:spcPts val="1200"/>
              </a:spcAft>
              <a:buNone/>
            </a:pPr>
            <a:r>
              <a:rPr lang="en-US" dirty="0"/>
              <a:t>Designer</a:t>
            </a:r>
          </a:p>
        </p:txBody>
      </p:sp>
      <p:sp>
        <p:nvSpPr>
          <p:cNvPr id="2775" name="Google Shape;2775;p40"/>
          <p:cNvSpPr txBox="1">
            <a:spLocks noGrp="1"/>
          </p:cNvSpPr>
          <p:nvPr>
            <p:ph type="title" idx="15"/>
          </p:nvPr>
        </p:nvSpPr>
        <p:spPr>
          <a:xfrm>
            <a:off x="497600" y="899500"/>
            <a:ext cx="8148300" cy="620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Our Team</a:t>
            </a:r>
            <a:endParaRPr dirty="0"/>
          </a:p>
        </p:txBody>
      </p:sp>
      <p:pic>
        <p:nvPicPr>
          <p:cNvPr id="2056" name="Picture 8">
            <a:extLst>
              <a:ext uri="{FF2B5EF4-FFF2-40B4-BE49-F238E27FC236}">
                <a16:creationId xmlns:a16="http://schemas.microsoft.com/office/drawing/2014/main" id="{6C98669F-C20A-4992-9640-13A919000F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2841" y="2270749"/>
            <a:ext cx="1349224" cy="134922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BE7EB9AE-159A-44A0-9FDD-94BA04E3DD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7304" y="2270749"/>
            <a:ext cx="1375925" cy="134922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84B84AEC-D634-4C24-80A1-60C9CCA6C2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6769" y="2293971"/>
            <a:ext cx="1375926" cy="1349224"/>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28EC08FC-62C9-429A-8E06-77A11C5AE5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6160" y="2270749"/>
            <a:ext cx="1453987" cy="13492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sp>
        <p:nvSpPr>
          <p:cNvPr id="2738" name="Google Shape;2738;p37"/>
          <p:cNvSpPr txBox="1">
            <a:spLocks noGrp="1"/>
          </p:cNvSpPr>
          <p:nvPr>
            <p:ph type="body" idx="1"/>
          </p:nvPr>
        </p:nvSpPr>
        <p:spPr>
          <a:xfrm>
            <a:off x="869450" y="2571750"/>
            <a:ext cx="7404600" cy="781719"/>
          </a:xfrm>
          <a:prstGeom prst="rect">
            <a:avLst/>
          </a:prstGeom>
        </p:spPr>
        <p:txBody>
          <a:bodyPr spcFirstLastPara="1" wrap="square" lIns="0" tIns="0" rIns="0" bIns="0" anchor="t" anchorCtr="0">
            <a:noAutofit/>
          </a:bodyPr>
          <a:lstStyle/>
          <a:p>
            <a:pPr marL="0" indent="0">
              <a:buNone/>
            </a:pPr>
            <a:r>
              <a:rPr lang="en-US" sz="1400" dirty="0">
                <a:solidFill>
                  <a:schemeClr val="bg1">
                    <a:lumMod val="75000"/>
                  </a:schemeClr>
                </a:solidFill>
                <a:latin typeface="Nunito SemiBold" pitchFamily="2" charset="-52"/>
              </a:rPr>
              <a:t>Our project is </a:t>
            </a:r>
            <a:r>
              <a:rPr lang="en-US" sz="1400" b="0" dirty="0">
                <a:solidFill>
                  <a:schemeClr val="bg1">
                    <a:lumMod val="75000"/>
                  </a:schemeClr>
                </a:solidFill>
                <a:effectLst/>
                <a:latin typeface="Nunito SemiBold" pitchFamily="2" charset="-52"/>
              </a:rPr>
              <a:t>a History and Geography site. In the home page there are two boxes - History and Geography map. By choosing each one you open a map and you can see information about three places. There are "About us" and "Feedback" pages in the navbar too. You can see our socials in the footer that is positioned at the bottom of each page.</a:t>
            </a:r>
          </a:p>
          <a:p>
            <a:pPr marL="0" lvl="0" indent="0" algn="l" rtl="0">
              <a:spcBef>
                <a:spcPts val="0"/>
              </a:spcBef>
              <a:spcAft>
                <a:spcPts val="0"/>
              </a:spcAft>
              <a:buNone/>
            </a:pPr>
            <a:endParaRPr lang="en-US" sz="1400" dirty="0">
              <a:solidFill>
                <a:schemeClr val="bg1">
                  <a:lumMod val="75000"/>
                </a:schemeClr>
              </a:solidFill>
              <a:latin typeface="Nunito SemiBold" pitchFamily="2" charset="-52"/>
            </a:endParaRPr>
          </a:p>
        </p:txBody>
      </p:sp>
      <p:sp>
        <p:nvSpPr>
          <p:cNvPr id="2739" name="Google Shape;2739;p37"/>
          <p:cNvSpPr txBox="1">
            <a:spLocks noGrp="1"/>
          </p:cNvSpPr>
          <p:nvPr>
            <p:ph type="title"/>
          </p:nvPr>
        </p:nvSpPr>
        <p:spPr>
          <a:xfrm>
            <a:off x="497600" y="899500"/>
            <a:ext cx="8148300" cy="620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Our Project </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4"/>
        <p:cNvGrpSpPr/>
        <p:nvPr/>
      </p:nvGrpSpPr>
      <p:grpSpPr>
        <a:xfrm>
          <a:off x="0" y="0"/>
          <a:ext cx="0" cy="0"/>
          <a:chOff x="0" y="0"/>
          <a:chExt cx="0" cy="0"/>
        </a:xfrm>
      </p:grpSpPr>
      <p:sp>
        <p:nvSpPr>
          <p:cNvPr id="2745" name="Google Shape;2745;p38"/>
          <p:cNvSpPr txBox="1">
            <a:spLocks noGrp="1"/>
          </p:cNvSpPr>
          <p:nvPr>
            <p:ph type="title"/>
          </p:nvPr>
        </p:nvSpPr>
        <p:spPr>
          <a:xfrm>
            <a:off x="497600" y="899500"/>
            <a:ext cx="8148300" cy="620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Our site</a:t>
            </a:r>
            <a:endParaRPr dirty="0"/>
          </a:p>
        </p:txBody>
      </p:sp>
      <p:pic>
        <p:nvPicPr>
          <p:cNvPr id="3" name="Picture 2">
            <a:extLst>
              <a:ext uri="{FF2B5EF4-FFF2-40B4-BE49-F238E27FC236}">
                <a16:creationId xmlns:a16="http://schemas.microsoft.com/office/drawing/2014/main" id="{F57F00B8-A5C6-4793-8D01-17F3C58E5E87}"/>
              </a:ext>
            </a:extLst>
          </p:cNvPr>
          <p:cNvPicPr>
            <a:picLocks noChangeAspect="1"/>
          </p:cNvPicPr>
          <p:nvPr/>
        </p:nvPicPr>
        <p:blipFill>
          <a:blip r:embed="rId3"/>
          <a:stretch>
            <a:fillRect/>
          </a:stretch>
        </p:blipFill>
        <p:spPr>
          <a:xfrm>
            <a:off x="784376" y="1728788"/>
            <a:ext cx="4237680" cy="1992110"/>
          </a:xfrm>
          <a:prstGeom prst="rect">
            <a:avLst/>
          </a:prstGeom>
        </p:spPr>
      </p:pic>
      <p:pic>
        <p:nvPicPr>
          <p:cNvPr id="5" name="Picture 4">
            <a:extLst>
              <a:ext uri="{FF2B5EF4-FFF2-40B4-BE49-F238E27FC236}">
                <a16:creationId xmlns:a16="http://schemas.microsoft.com/office/drawing/2014/main" id="{3557364F-F634-4B37-A567-5ABFDB029180}"/>
              </a:ext>
            </a:extLst>
          </p:cNvPr>
          <p:cNvPicPr>
            <a:picLocks noChangeAspect="1"/>
          </p:cNvPicPr>
          <p:nvPr/>
        </p:nvPicPr>
        <p:blipFill>
          <a:blip r:embed="rId4"/>
          <a:stretch>
            <a:fillRect/>
          </a:stretch>
        </p:blipFill>
        <p:spPr>
          <a:xfrm>
            <a:off x="4040009" y="2627246"/>
            <a:ext cx="4319615" cy="19921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44"/>
        <p:cNvGrpSpPr/>
        <p:nvPr/>
      </p:nvGrpSpPr>
      <p:grpSpPr>
        <a:xfrm>
          <a:off x="0" y="0"/>
          <a:ext cx="0" cy="0"/>
          <a:chOff x="0" y="0"/>
          <a:chExt cx="0" cy="0"/>
        </a:xfrm>
      </p:grpSpPr>
      <p:sp>
        <p:nvSpPr>
          <p:cNvPr id="2745" name="Google Shape;2745;p38"/>
          <p:cNvSpPr txBox="1">
            <a:spLocks noGrp="1"/>
          </p:cNvSpPr>
          <p:nvPr>
            <p:ph type="title"/>
          </p:nvPr>
        </p:nvSpPr>
        <p:spPr>
          <a:xfrm>
            <a:off x="497600" y="899500"/>
            <a:ext cx="8148300" cy="620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Our site</a:t>
            </a:r>
            <a:endParaRPr dirty="0"/>
          </a:p>
        </p:txBody>
      </p:sp>
      <p:pic>
        <p:nvPicPr>
          <p:cNvPr id="4" name="Picture 3">
            <a:extLst>
              <a:ext uri="{FF2B5EF4-FFF2-40B4-BE49-F238E27FC236}">
                <a16:creationId xmlns:a16="http://schemas.microsoft.com/office/drawing/2014/main" id="{DC9A14A6-647A-4F80-855F-F516B8401488}"/>
              </a:ext>
            </a:extLst>
          </p:cNvPr>
          <p:cNvPicPr>
            <a:picLocks noChangeAspect="1"/>
          </p:cNvPicPr>
          <p:nvPr/>
        </p:nvPicPr>
        <p:blipFill>
          <a:blip r:embed="rId3"/>
          <a:stretch>
            <a:fillRect/>
          </a:stretch>
        </p:blipFill>
        <p:spPr>
          <a:xfrm>
            <a:off x="964918" y="2412240"/>
            <a:ext cx="3314701" cy="1590336"/>
          </a:xfrm>
          <a:prstGeom prst="rect">
            <a:avLst/>
          </a:prstGeom>
        </p:spPr>
      </p:pic>
      <p:pic>
        <p:nvPicPr>
          <p:cNvPr id="7" name="Picture 6">
            <a:extLst>
              <a:ext uri="{FF2B5EF4-FFF2-40B4-BE49-F238E27FC236}">
                <a16:creationId xmlns:a16="http://schemas.microsoft.com/office/drawing/2014/main" id="{2F20131C-D02C-453E-B054-C4C1FC0D2C86}"/>
              </a:ext>
            </a:extLst>
          </p:cNvPr>
          <p:cNvPicPr>
            <a:picLocks noChangeAspect="1"/>
          </p:cNvPicPr>
          <p:nvPr/>
        </p:nvPicPr>
        <p:blipFill>
          <a:blip r:embed="rId4"/>
          <a:stretch>
            <a:fillRect/>
          </a:stretch>
        </p:blipFill>
        <p:spPr>
          <a:xfrm>
            <a:off x="4771514" y="1744460"/>
            <a:ext cx="3314700" cy="1335561"/>
          </a:xfrm>
          <a:prstGeom prst="rect">
            <a:avLst/>
          </a:prstGeom>
        </p:spPr>
      </p:pic>
      <p:pic>
        <p:nvPicPr>
          <p:cNvPr id="9" name="Picture 8">
            <a:extLst>
              <a:ext uri="{FF2B5EF4-FFF2-40B4-BE49-F238E27FC236}">
                <a16:creationId xmlns:a16="http://schemas.microsoft.com/office/drawing/2014/main" id="{4689AADA-89B5-4111-85B0-DAEA6BF4048B}"/>
              </a:ext>
            </a:extLst>
          </p:cNvPr>
          <p:cNvPicPr>
            <a:picLocks noChangeAspect="1"/>
          </p:cNvPicPr>
          <p:nvPr/>
        </p:nvPicPr>
        <p:blipFill>
          <a:blip r:embed="rId5"/>
          <a:stretch>
            <a:fillRect/>
          </a:stretch>
        </p:blipFill>
        <p:spPr>
          <a:xfrm>
            <a:off x="4771514" y="3304281"/>
            <a:ext cx="3314700" cy="1335561"/>
          </a:xfrm>
          <a:prstGeom prst="rect">
            <a:avLst/>
          </a:prstGeom>
        </p:spPr>
      </p:pic>
    </p:spTree>
    <p:extLst>
      <p:ext uri="{BB962C8B-B14F-4D97-AF65-F5344CB8AC3E}">
        <p14:creationId xmlns:p14="http://schemas.microsoft.com/office/powerpoint/2010/main" val="31598920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8"/>
        <p:cNvGrpSpPr/>
        <p:nvPr/>
      </p:nvGrpSpPr>
      <p:grpSpPr>
        <a:xfrm>
          <a:off x="0" y="0"/>
          <a:ext cx="0" cy="0"/>
          <a:chOff x="0" y="0"/>
          <a:chExt cx="0" cy="0"/>
        </a:xfrm>
      </p:grpSpPr>
      <p:sp>
        <p:nvSpPr>
          <p:cNvPr id="2811" name="Google Shape;2811;p45"/>
          <p:cNvSpPr txBox="1"/>
          <p:nvPr/>
        </p:nvSpPr>
        <p:spPr>
          <a:xfrm>
            <a:off x="898125" y="2902150"/>
            <a:ext cx="1003200" cy="3636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1200"/>
              </a:spcAft>
              <a:buNone/>
            </a:pPr>
            <a:r>
              <a:rPr lang="en" sz="2000">
                <a:solidFill>
                  <a:schemeClr val="dk1"/>
                </a:solidFill>
                <a:latin typeface="Nunito SemiBold"/>
                <a:ea typeface="Nunito SemiBold"/>
                <a:cs typeface="Nunito SemiBold"/>
                <a:sym typeface="Nunito SemiBold"/>
              </a:rPr>
              <a:t>Phase 2</a:t>
            </a:r>
            <a:endParaRPr sz="2000" dirty="0">
              <a:solidFill>
                <a:schemeClr val="dk1"/>
              </a:solidFill>
              <a:latin typeface="Nunito SemiBold"/>
              <a:ea typeface="Nunito SemiBold"/>
              <a:cs typeface="Nunito SemiBold"/>
              <a:sym typeface="Nunito SemiBold"/>
            </a:endParaRPr>
          </a:p>
        </p:txBody>
      </p:sp>
      <p:sp>
        <p:nvSpPr>
          <p:cNvPr id="2815" name="Google Shape;2815;p45"/>
          <p:cNvSpPr txBox="1">
            <a:spLocks noGrp="1"/>
          </p:cNvSpPr>
          <p:nvPr>
            <p:ph type="title"/>
          </p:nvPr>
        </p:nvSpPr>
        <p:spPr>
          <a:xfrm>
            <a:off x="497600" y="899500"/>
            <a:ext cx="8148300" cy="620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Stages of development</a:t>
            </a:r>
            <a:endParaRPr dirty="0"/>
          </a:p>
        </p:txBody>
      </p:sp>
      <p:sp>
        <p:nvSpPr>
          <p:cNvPr id="2819" name="Google Shape;2819;p45"/>
          <p:cNvSpPr/>
          <p:nvPr/>
        </p:nvSpPr>
        <p:spPr>
          <a:xfrm>
            <a:off x="748943" y="2047065"/>
            <a:ext cx="1751370" cy="568582"/>
          </a:xfrm>
          <a:prstGeom prst="roundRect">
            <a:avLst>
              <a:gd name="adj" fmla="val 34674"/>
            </a:avLst>
          </a:prstGeom>
          <a:solidFill>
            <a:schemeClr val="dk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600" dirty="0">
                <a:solidFill>
                  <a:schemeClr val="dk1"/>
                </a:solidFill>
                <a:latin typeface="Nunito SemiBold"/>
                <a:ea typeface="Nunito SemiBold"/>
                <a:cs typeface="Nunito SemiBold"/>
                <a:sym typeface="Nunito SemiBold"/>
              </a:rPr>
              <a:t>Idea</a:t>
            </a:r>
            <a:endParaRPr sz="1600" dirty="0">
              <a:latin typeface="Nunito SemiBold"/>
              <a:ea typeface="Nunito SemiBold"/>
              <a:cs typeface="Nunito SemiBold"/>
              <a:sym typeface="Nunito SemiBold"/>
            </a:endParaRPr>
          </a:p>
        </p:txBody>
      </p:sp>
      <p:sp>
        <p:nvSpPr>
          <p:cNvPr id="23" name="Google Shape;2817;p45">
            <a:extLst>
              <a:ext uri="{FF2B5EF4-FFF2-40B4-BE49-F238E27FC236}">
                <a16:creationId xmlns:a16="http://schemas.microsoft.com/office/drawing/2014/main" id="{63FA4597-CB14-4CEC-9A63-C025014BA69E}"/>
              </a:ext>
            </a:extLst>
          </p:cNvPr>
          <p:cNvSpPr/>
          <p:nvPr/>
        </p:nvSpPr>
        <p:spPr>
          <a:xfrm>
            <a:off x="2184836" y="2902150"/>
            <a:ext cx="1751370" cy="568581"/>
          </a:xfrm>
          <a:prstGeom prst="roundRect">
            <a:avLst>
              <a:gd name="adj" fmla="val 34674"/>
            </a:avLst>
          </a:prstGeom>
          <a:solidFill>
            <a:schemeClr val="dk2"/>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1600" dirty="0">
                <a:solidFill>
                  <a:schemeClr val="tx1"/>
                </a:solidFill>
                <a:latin typeface="Nunito SemiBold" pitchFamily="2" charset="-52"/>
                <a:ea typeface="Nunito SemiBold"/>
                <a:cs typeface="Nunito SemiBold"/>
                <a:sym typeface="Nunito SemiBold"/>
              </a:rPr>
              <a:t>Organization</a:t>
            </a:r>
            <a:endParaRPr sz="1600" dirty="0">
              <a:solidFill>
                <a:schemeClr val="tx1"/>
              </a:solidFill>
              <a:latin typeface="Nunito SemiBold" pitchFamily="2" charset="-52"/>
              <a:ea typeface="Nunito SemiBold"/>
              <a:cs typeface="Nunito SemiBold"/>
              <a:sym typeface="Nunito SemiBold"/>
            </a:endParaRPr>
          </a:p>
        </p:txBody>
      </p:sp>
      <p:sp>
        <p:nvSpPr>
          <p:cNvPr id="24" name="Google Shape;2817;p45">
            <a:extLst>
              <a:ext uri="{FF2B5EF4-FFF2-40B4-BE49-F238E27FC236}">
                <a16:creationId xmlns:a16="http://schemas.microsoft.com/office/drawing/2014/main" id="{2586DDB9-12F9-41D1-A484-AB4EF81AF84D}"/>
              </a:ext>
            </a:extLst>
          </p:cNvPr>
          <p:cNvSpPr/>
          <p:nvPr/>
        </p:nvSpPr>
        <p:spPr>
          <a:xfrm>
            <a:off x="3696065" y="2047066"/>
            <a:ext cx="1751370" cy="568581"/>
          </a:xfrm>
          <a:prstGeom prst="roundRect">
            <a:avLst>
              <a:gd name="adj" fmla="val 34674"/>
            </a:avLst>
          </a:prstGeom>
          <a:solidFill>
            <a:schemeClr val="dk2"/>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1600" dirty="0">
                <a:solidFill>
                  <a:schemeClr val="tx1"/>
                </a:solidFill>
                <a:latin typeface="Nunito SemiBold"/>
                <a:ea typeface="Nunito SemiBold"/>
                <a:cs typeface="Nunito SemiBold"/>
                <a:sym typeface="Nunito SemiBold"/>
              </a:rPr>
              <a:t>Realization</a:t>
            </a:r>
            <a:endParaRPr sz="1600" dirty="0">
              <a:solidFill>
                <a:schemeClr val="tx1"/>
              </a:solidFill>
              <a:latin typeface="Nunito SemiBold"/>
              <a:ea typeface="Nunito SemiBold"/>
              <a:cs typeface="Nunito SemiBold"/>
              <a:sym typeface="Nunito SemiBold"/>
            </a:endParaRPr>
          </a:p>
        </p:txBody>
      </p:sp>
      <p:sp>
        <p:nvSpPr>
          <p:cNvPr id="25" name="Google Shape;2817;p45">
            <a:extLst>
              <a:ext uri="{FF2B5EF4-FFF2-40B4-BE49-F238E27FC236}">
                <a16:creationId xmlns:a16="http://schemas.microsoft.com/office/drawing/2014/main" id="{71231F70-AA24-4267-86CA-0B067BA51E46}"/>
              </a:ext>
            </a:extLst>
          </p:cNvPr>
          <p:cNvSpPr/>
          <p:nvPr/>
        </p:nvSpPr>
        <p:spPr>
          <a:xfrm>
            <a:off x="5207796" y="2902150"/>
            <a:ext cx="1751370" cy="568581"/>
          </a:xfrm>
          <a:prstGeom prst="roundRect">
            <a:avLst>
              <a:gd name="adj" fmla="val 34674"/>
            </a:avLst>
          </a:prstGeom>
          <a:solidFill>
            <a:schemeClr val="dk2"/>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1600" dirty="0">
                <a:solidFill>
                  <a:schemeClr val="tx1"/>
                </a:solidFill>
                <a:latin typeface="Nunito SemiBold"/>
                <a:ea typeface="Nunito SemiBold"/>
                <a:cs typeface="Nunito SemiBold"/>
                <a:sym typeface="Nunito SemiBold"/>
              </a:rPr>
              <a:t>Testing</a:t>
            </a:r>
            <a:endParaRPr sz="1600" dirty="0">
              <a:solidFill>
                <a:schemeClr val="tx1"/>
              </a:solidFill>
              <a:latin typeface="Nunito SemiBold"/>
              <a:ea typeface="Nunito SemiBold"/>
              <a:cs typeface="Nunito SemiBold"/>
              <a:sym typeface="Nunito SemiBold"/>
            </a:endParaRPr>
          </a:p>
        </p:txBody>
      </p:sp>
      <p:sp>
        <p:nvSpPr>
          <p:cNvPr id="26" name="Google Shape;2817;p45">
            <a:extLst>
              <a:ext uri="{FF2B5EF4-FFF2-40B4-BE49-F238E27FC236}">
                <a16:creationId xmlns:a16="http://schemas.microsoft.com/office/drawing/2014/main" id="{D56469B5-A236-4406-8894-EDA19D1BC726}"/>
              </a:ext>
            </a:extLst>
          </p:cNvPr>
          <p:cNvSpPr/>
          <p:nvPr/>
        </p:nvSpPr>
        <p:spPr>
          <a:xfrm>
            <a:off x="6643687" y="2047065"/>
            <a:ext cx="1751370" cy="568581"/>
          </a:xfrm>
          <a:prstGeom prst="roundRect">
            <a:avLst>
              <a:gd name="adj" fmla="val 34674"/>
            </a:avLst>
          </a:prstGeom>
          <a:solidFill>
            <a:schemeClr val="dk2"/>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1600" dirty="0">
                <a:solidFill>
                  <a:schemeClr val="tx1"/>
                </a:solidFill>
                <a:latin typeface="Nunito SemiBold"/>
                <a:ea typeface="Nunito SemiBold"/>
                <a:cs typeface="Nunito SemiBold"/>
                <a:sym typeface="Nunito SemiBold"/>
              </a:rPr>
              <a:t>Presenting</a:t>
            </a:r>
            <a:endParaRPr sz="1600" dirty="0">
              <a:solidFill>
                <a:schemeClr val="tx1"/>
              </a:solidFill>
              <a:latin typeface="Nunito SemiBold"/>
              <a:ea typeface="Nunito SemiBold"/>
              <a:cs typeface="Nunito SemiBold"/>
              <a:sym typeface="Nunito SemiBold"/>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08"/>
        <p:cNvGrpSpPr/>
        <p:nvPr/>
      </p:nvGrpSpPr>
      <p:grpSpPr>
        <a:xfrm>
          <a:off x="0" y="0"/>
          <a:ext cx="0" cy="0"/>
          <a:chOff x="0" y="0"/>
          <a:chExt cx="0" cy="0"/>
        </a:xfrm>
      </p:grpSpPr>
      <p:sp>
        <p:nvSpPr>
          <p:cNvPr id="2811" name="Google Shape;2811;p45"/>
          <p:cNvSpPr txBox="1"/>
          <p:nvPr/>
        </p:nvSpPr>
        <p:spPr>
          <a:xfrm>
            <a:off x="898125" y="2902150"/>
            <a:ext cx="1003200" cy="3636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1200"/>
              </a:spcAft>
              <a:buNone/>
            </a:pPr>
            <a:r>
              <a:rPr lang="en" sz="2000">
                <a:solidFill>
                  <a:schemeClr val="dk1"/>
                </a:solidFill>
                <a:latin typeface="Nunito SemiBold"/>
                <a:ea typeface="Nunito SemiBold"/>
                <a:cs typeface="Nunito SemiBold"/>
                <a:sym typeface="Nunito SemiBold"/>
              </a:rPr>
              <a:t>Phase 2</a:t>
            </a:r>
            <a:endParaRPr sz="2000" dirty="0">
              <a:solidFill>
                <a:schemeClr val="dk1"/>
              </a:solidFill>
              <a:latin typeface="Nunito SemiBold"/>
              <a:ea typeface="Nunito SemiBold"/>
              <a:cs typeface="Nunito SemiBold"/>
              <a:sym typeface="Nunito SemiBold"/>
            </a:endParaRPr>
          </a:p>
        </p:txBody>
      </p:sp>
      <p:sp>
        <p:nvSpPr>
          <p:cNvPr id="2815" name="Google Shape;2815;p45"/>
          <p:cNvSpPr txBox="1">
            <a:spLocks noGrp="1"/>
          </p:cNvSpPr>
          <p:nvPr>
            <p:ph type="title"/>
          </p:nvPr>
        </p:nvSpPr>
        <p:spPr>
          <a:xfrm>
            <a:off x="497600" y="899500"/>
            <a:ext cx="8148300" cy="620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Used programs </a:t>
            </a:r>
            <a:endParaRPr dirty="0"/>
          </a:p>
        </p:txBody>
      </p:sp>
      <p:pic>
        <p:nvPicPr>
          <p:cNvPr id="4098" name="Picture 2" descr="How to Download and Install Visual Studio Code (VS Code) on Windows for  Beginners | Techno Katta 2020 | by Rohit Patil | Medium">
            <a:extLst>
              <a:ext uri="{FF2B5EF4-FFF2-40B4-BE49-F238E27FC236}">
                <a16:creationId xmlns:a16="http://schemas.microsoft.com/office/drawing/2014/main" id="{3BBC21B3-91B0-4F57-8603-DA72FF8EE1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125" y="1697724"/>
            <a:ext cx="1333345" cy="130889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0F021BC-B87B-48F0-AC3B-EBB4F0A42E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2442" y="1713535"/>
            <a:ext cx="1394354" cy="1394354"/>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Microsoft Office Word Logo, HD Png Download , Transparent Png Image -  PNGitem">
            <a:extLst>
              <a:ext uri="{FF2B5EF4-FFF2-40B4-BE49-F238E27FC236}">
                <a16:creationId xmlns:a16="http://schemas.microsoft.com/office/drawing/2014/main" id="{04E7068B-D6E9-4291-BBAA-02C887C83129}"/>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5916" b="92264" l="5814" r="95349">
                        <a14:foregroundMark x1="7326" y1="17520" x2="8605" y2="55973"/>
                        <a14:foregroundMark x1="8605" y1="55973" x2="8605" y2="55745"/>
                        <a14:foregroundMark x1="4884" y1="82594" x2="8605" y2="36291"/>
                        <a14:foregroundMark x1="8605" y1="36291" x2="5930" y2="23094"/>
                        <a14:foregroundMark x1="51047" y1="92264" x2="54302" y2="92036"/>
                        <a14:foregroundMark x1="54767" y1="8191" x2="49884" y2="9784"/>
                        <a14:foregroundMark x1="56977" y1="5916" x2="55000" y2="5916"/>
                        <a14:foregroundMark x1="92791" y1="16041" x2="95349" y2="32992"/>
                        <a14:foregroundMark x1="95349" y1="32992" x2="95116" y2="34812"/>
                      </a14:backgroundRemoval>
                    </a14:imgEffect>
                  </a14:imgLayer>
                </a14:imgProps>
              </a:ext>
              <a:ext uri="{28A0092B-C50C-407E-A947-70E740481C1C}">
                <a14:useLocalDpi xmlns:a14="http://schemas.microsoft.com/office/drawing/2010/main" val="0"/>
              </a:ext>
            </a:extLst>
          </a:blip>
          <a:srcRect/>
          <a:stretch>
            <a:fillRect/>
          </a:stretch>
        </p:blipFill>
        <p:spPr bwMode="auto">
          <a:xfrm>
            <a:off x="4331322" y="1638030"/>
            <a:ext cx="1491767" cy="1545364"/>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Download Microsoft PowerPoint Logo in SVG Vector or PNG File Format - Logo .wine">
            <a:extLst>
              <a:ext uri="{FF2B5EF4-FFF2-40B4-BE49-F238E27FC236}">
                <a16:creationId xmlns:a16="http://schemas.microsoft.com/office/drawing/2014/main" id="{92BE3CE2-8CED-4F9F-89C0-42FDC4D66744}"/>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273774" y="1273936"/>
            <a:ext cx="3086376" cy="2156469"/>
          </a:xfrm>
          <a:prstGeom prst="rect">
            <a:avLst/>
          </a:prstGeom>
          <a:noFill/>
          <a:extLst>
            <a:ext uri="{909E8E84-426E-40DD-AFC4-6F175D3DCCD1}">
              <a14:hiddenFill xmlns:a14="http://schemas.microsoft.com/office/drawing/2010/main">
                <a:solidFill>
                  <a:srgbClr val="FFFFFF"/>
                </a:solidFill>
              </a14:hiddenFill>
            </a:ext>
          </a:extLst>
        </p:spPr>
      </p:pic>
      <p:pic>
        <p:nvPicPr>
          <p:cNvPr id="4116" name="Picture 20" descr="Sass – Logos Download">
            <a:extLst>
              <a:ext uri="{FF2B5EF4-FFF2-40B4-BE49-F238E27FC236}">
                <a16:creationId xmlns:a16="http://schemas.microsoft.com/office/drawing/2014/main" id="{BFC92102-9EDA-4AE4-B316-0A588081363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9983" y="3289914"/>
            <a:ext cx="1679414" cy="1253101"/>
          </a:xfrm>
          <a:prstGeom prst="rect">
            <a:avLst/>
          </a:prstGeom>
          <a:noFill/>
          <a:extLst>
            <a:ext uri="{909E8E84-426E-40DD-AFC4-6F175D3DCCD1}">
              <a14:hiddenFill xmlns:a14="http://schemas.microsoft.com/office/drawing/2010/main">
                <a:solidFill>
                  <a:srgbClr val="FFFFFF"/>
                </a:solidFill>
              </a14:hiddenFill>
            </a:ext>
          </a:extLst>
        </p:spPr>
      </p:pic>
      <p:pic>
        <p:nvPicPr>
          <p:cNvPr id="4120" name="Picture 24" descr="Bulma Logo [ Download - Logo - icon ] png svg">
            <a:extLst>
              <a:ext uri="{FF2B5EF4-FFF2-40B4-BE49-F238E27FC236}">
                <a16:creationId xmlns:a16="http://schemas.microsoft.com/office/drawing/2014/main" id="{A600F9B1-A3D6-4E21-9E05-9CD11FF21FC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23130" y="3140796"/>
            <a:ext cx="1217438" cy="14204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con Request: fa-javascript OR fa-js · Issue #11419 ·  FortAwesome/Font-Awesome · GitHub">
            <a:extLst>
              <a:ext uri="{FF2B5EF4-FFF2-40B4-BE49-F238E27FC236}">
                <a16:creationId xmlns:a16="http://schemas.microsoft.com/office/drawing/2014/main" id="{18A1E1C7-160D-4388-A010-B22FB977B22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25117" y="2958606"/>
            <a:ext cx="3202771" cy="1876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14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sp>
        <p:nvSpPr>
          <p:cNvPr id="2738" name="Google Shape;2738;p37"/>
          <p:cNvSpPr txBox="1">
            <a:spLocks noGrp="1"/>
          </p:cNvSpPr>
          <p:nvPr>
            <p:ph type="body" idx="1"/>
          </p:nvPr>
        </p:nvSpPr>
        <p:spPr>
          <a:xfrm>
            <a:off x="1166630" y="2180890"/>
            <a:ext cx="7404600" cy="781719"/>
          </a:xfrm>
          <a:prstGeom prst="rect">
            <a:avLst/>
          </a:prstGeom>
        </p:spPr>
        <p:txBody>
          <a:bodyPr spcFirstLastPara="1" wrap="square" lIns="0" tIns="0" rIns="0" bIns="0" anchor="t" anchorCtr="0">
            <a:noAutofit/>
          </a:bodyPr>
          <a:lstStyle/>
          <a:p>
            <a:pPr marL="0" indent="0">
              <a:buNone/>
            </a:pPr>
            <a:r>
              <a:rPr lang="en-US" sz="5400" dirty="0">
                <a:solidFill>
                  <a:schemeClr val="bg1">
                    <a:lumMod val="75000"/>
                  </a:schemeClr>
                </a:solidFill>
                <a:latin typeface="Nunito SemiBold" pitchFamily="2" charset="-52"/>
              </a:rPr>
              <a:t>Let’s move to the site!</a:t>
            </a:r>
          </a:p>
        </p:txBody>
      </p:sp>
    </p:spTree>
    <p:extLst>
      <p:ext uri="{BB962C8B-B14F-4D97-AF65-F5344CB8AC3E}">
        <p14:creationId xmlns:p14="http://schemas.microsoft.com/office/powerpoint/2010/main" val="15695241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Team Building Meeting by Slidesgo">
  <a:themeElements>
    <a:clrScheme name="Simple Light">
      <a:dk1>
        <a:srgbClr val="FFFFFF"/>
      </a:dk1>
      <a:lt1>
        <a:srgbClr val="79C3AA"/>
      </a:lt1>
      <a:dk2>
        <a:srgbClr val="469B80"/>
      </a:dk2>
      <a:lt2>
        <a:srgbClr val="B5DED0"/>
      </a:lt2>
      <a:accent1>
        <a:srgbClr val="386B5B"/>
      </a:accent1>
      <a:accent2>
        <a:srgbClr val="FC8685"/>
      </a:accent2>
      <a:accent3>
        <a:srgbClr val="FBDA7C"/>
      </a:accent3>
      <a:accent4>
        <a:srgbClr val="81DD91"/>
      </a:accent4>
      <a:accent5>
        <a:srgbClr val="FFFFFF"/>
      </a:accent5>
      <a:accent6>
        <a:srgbClr val="FFFFFF"/>
      </a:accent6>
      <a:hlink>
        <a:srgbClr val="F6F6F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130</Words>
  <Application>Microsoft Office PowerPoint</Application>
  <PresentationFormat>On-screen Show (16:9)</PresentationFormat>
  <Paragraphs>25</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Nunito SemiBold</vt:lpstr>
      <vt:lpstr>Roboto</vt:lpstr>
      <vt:lpstr>Team Building Meeting by Slidesgo</vt:lpstr>
      <vt:lpstr>Promethium </vt:lpstr>
      <vt:lpstr>Our Team</vt:lpstr>
      <vt:lpstr>Our Project </vt:lpstr>
      <vt:lpstr>Our site</vt:lpstr>
      <vt:lpstr>Our site</vt:lpstr>
      <vt:lpstr>Stages of development</vt:lpstr>
      <vt:lpstr>Used programs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Promethium</dc:title>
  <dc:creator>ivan georgiev</dc:creator>
  <cp:lastModifiedBy>Иван Костов Георгиев</cp:lastModifiedBy>
  <cp:revision>7</cp:revision>
  <dcterms:modified xsi:type="dcterms:W3CDTF">2022-03-20T17:52:46Z</dcterms:modified>
</cp:coreProperties>
</file>