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0"/>
  </p:notesMasterIdLst>
  <p:sldIdLst>
    <p:sldId id="256" r:id="rId2"/>
    <p:sldId id="260" r:id="rId3"/>
    <p:sldId id="257" r:id="rId4"/>
    <p:sldId id="258" r:id="rId5"/>
    <p:sldId id="343" r:id="rId6"/>
    <p:sldId id="265" r:id="rId7"/>
    <p:sldId id="344" r:id="rId8"/>
    <p:sldId id="34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98BF7-81A2-4525-9F74-BB4FBE87B04D}">
  <a:tblStyle styleId="{00398BF7-81A2-4525-9F74-BB4FBE87B0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6"/>
        <p:cNvGrpSpPr/>
        <p:nvPr/>
      </p:nvGrpSpPr>
      <p:grpSpPr>
        <a:xfrm>
          <a:off x="0" y="0"/>
          <a:ext cx="0" cy="0"/>
          <a:chOff x="0" y="0"/>
          <a:chExt cx="0" cy="0"/>
        </a:xfrm>
      </p:grpSpPr>
      <p:sp>
        <p:nvSpPr>
          <p:cNvPr id="2727" name="Google Shape;2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8" name="Google Shape;2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b85066cda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b85066cda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b85066cda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b85066cd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b85066cda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b85066cd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846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e58fd7cc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e58fd7c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e58fd7cc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e58fd7c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3203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b85066cda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b85066cda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48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a:off x="1473813" y="2702750"/>
            <a:ext cx="1207725" cy="1207725"/>
            <a:chOff x="-1473400" y="5668075"/>
            <a:chExt cx="1207725" cy="1207725"/>
          </a:xfrm>
        </p:grpSpPr>
        <p:sp>
          <p:nvSpPr>
            <p:cNvPr id="10" name="Google Shape;10;p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Google Shape;38;p2"/>
          <p:cNvSpPr/>
          <p:nvPr/>
        </p:nvSpPr>
        <p:spPr>
          <a:xfrm>
            <a:off x="5862400" y="2977625"/>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497850" y="31140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2"/>
          <p:cNvGrpSpPr/>
          <p:nvPr/>
        </p:nvGrpSpPr>
        <p:grpSpPr>
          <a:xfrm rot="5400000">
            <a:off x="7426029" y="248021"/>
            <a:ext cx="1465824" cy="582972"/>
            <a:chOff x="-3583200" y="3193700"/>
            <a:chExt cx="980550" cy="390000"/>
          </a:xfrm>
        </p:grpSpPr>
        <p:sp>
          <p:nvSpPr>
            <p:cNvPr id="41" name="Google Shape;41;p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73;p2"/>
          <p:cNvGrpSpPr/>
          <p:nvPr/>
        </p:nvGrpSpPr>
        <p:grpSpPr>
          <a:xfrm>
            <a:off x="-1086118" y="-541053"/>
            <a:ext cx="2463121" cy="2463121"/>
            <a:chOff x="-1724550" y="3745650"/>
            <a:chExt cx="862800" cy="862800"/>
          </a:xfrm>
        </p:grpSpPr>
        <p:sp>
          <p:nvSpPr>
            <p:cNvPr id="74" name="Google Shape;74;p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2"/>
          <p:cNvSpPr/>
          <p:nvPr/>
        </p:nvSpPr>
        <p:spPr>
          <a:xfrm>
            <a:off x="7493187" y="19220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5696675" y="2500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rot="-5400000">
            <a:off x="-461250" y="47864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 name="Google Shape;93;p2"/>
          <p:cNvGrpSpPr/>
          <p:nvPr/>
        </p:nvGrpSpPr>
        <p:grpSpPr>
          <a:xfrm>
            <a:off x="2278892" y="-144954"/>
            <a:ext cx="1465824" cy="582972"/>
            <a:chOff x="-3583200" y="3193700"/>
            <a:chExt cx="980550" cy="390000"/>
          </a:xfrm>
        </p:grpSpPr>
        <p:sp>
          <p:nvSpPr>
            <p:cNvPr id="94" name="Google Shape;94;p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 name="Google Shape;126;p2"/>
          <p:cNvSpPr/>
          <p:nvPr/>
        </p:nvSpPr>
        <p:spPr>
          <a:xfrm>
            <a:off x="497850" y="3638400"/>
            <a:ext cx="8148300" cy="11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txBox="1">
            <a:spLocks noGrp="1"/>
          </p:cNvSpPr>
          <p:nvPr>
            <p:ph type="ctrTitle"/>
          </p:nvPr>
        </p:nvSpPr>
        <p:spPr>
          <a:xfrm>
            <a:off x="713225" y="852900"/>
            <a:ext cx="7717500" cy="1894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8" name="Google Shape;128;p2"/>
          <p:cNvSpPr/>
          <p:nvPr/>
        </p:nvSpPr>
        <p:spPr>
          <a:xfrm>
            <a:off x="802975" y="33526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1033425" y="33526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1263875" y="33526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2"/>
          <p:cNvGrpSpPr/>
          <p:nvPr/>
        </p:nvGrpSpPr>
        <p:grpSpPr>
          <a:xfrm>
            <a:off x="7319450" y="3957975"/>
            <a:ext cx="312300" cy="505000"/>
            <a:chOff x="-979225" y="3852975"/>
            <a:chExt cx="312300" cy="505000"/>
          </a:xfrm>
        </p:grpSpPr>
        <p:sp>
          <p:nvSpPr>
            <p:cNvPr id="132" name="Google Shape;132;p2"/>
            <p:cNvSpPr/>
            <p:nvPr/>
          </p:nvSpPr>
          <p:spPr>
            <a:xfrm>
              <a:off x="-97922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84557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9792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84557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7119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97922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84557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979225" y="431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979225" y="385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1" name="Google Shape;141;p2"/>
          <p:cNvSpPr txBox="1">
            <a:spLocks noGrp="1"/>
          </p:cNvSpPr>
          <p:nvPr>
            <p:ph type="subTitle" idx="1"/>
          </p:nvPr>
        </p:nvSpPr>
        <p:spPr>
          <a:xfrm>
            <a:off x="2278900" y="4024775"/>
            <a:ext cx="4586100" cy="37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0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9"/>
        <p:cNvGrpSpPr/>
        <p:nvPr/>
      </p:nvGrpSpPr>
      <p:grpSpPr>
        <a:xfrm>
          <a:off x="0" y="0"/>
          <a:ext cx="0" cy="0"/>
          <a:chOff x="0" y="0"/>
          <a:chExt cx="0" cy="0"/>
        </a:xfrm>
      </p:grpSpPr>
      <p:sp>
        <p:nvSpPr>
          <p:cNvPr id="200" name="Google Shape;200;p4"/>
          <p:cNvSpPr/>
          <p:nvPr/>
        </p:nvSpPr>
        <p:spPr>
          <a:xfrm>
            <a:off x="1435375" y="761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 name="Google Shape;201;p4"/>
          <p:cNvGrpSpPr/>
          <p:nvPr/>
        </p:nvGrpSpPr>
        <p:grpSpPr>
          <a:xfrm rot="-5400000">
            <a:off x="-277283" y="1042746"/>
            <a:ext cx="1465824" cy="582972"/>
            <a:chOff x="-3583200" y="3193700"/>
            <a:chExt cx="980550" cy="390000"/>
          </a:xfrm>
        </p:grpSpPr>
        <p:sp>
          <p:nvSpPr>
            <p:cNvPr id="202" name="Google Shape;202;p4"/>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4"/>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4"/>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4"/>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4"/>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4"/>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4"/>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4"/>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4"/>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4"/>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4"/>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4"/>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4"/>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4"/>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4"/>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4"/>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4"/>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4"/>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4"/>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4"/>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4"/>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4"/>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4"/>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4" name="Google Shape;234;p4"/>
          <p:cNvSpPr/>
          <p:nvPr/>
        </p:nvSpPr>
        <p:spPr>
          <a:xfrm>
            <a:off x="6815025" y="10480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4"/>
          <p:cNvSpPr/>
          <p:nvPr/>
        </p:nvSpPr>
        <p:spPr>
          <a:xfrm>
            <a:off x="8573025" y="45663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6" name="Google Shape;236;p4"/>
          <p:cNvGrpSpPr/>
          <p:nvPr/>
        </p:nvGrpSpPr>
        <p:grpSpPr>
          <a:xfrm>
            <a:off x="-1593418" y="3023022"/>
            <a:ext cx="2463121" cy="2463121"/>
            <a:chOff x="-1724550" y="3745650"/>
            <a:chExt cx="862800" cy="862800"/>
          </a:xfrm>
        </p:grpSpPr>
        <p:sp>
          <p:nvSpPr>
            <p:cNvPr id="237" name="Google Shape;237;p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2" name="Google Shape;252;p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4"/>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7" name="Google Shape;257;p4"/>
          <p:cNvSpPr txBox="1">
            <a:spLocks noGrp="1"/>
          </p:cNvSpPr>
          <p:nvPr>
            <p:ph type="body" idx="1"/>
          </p:nvPr>
        </p:nvSpPr>
        <p:spPr>
          <a:xfrm>
            <a:off x="869700" y="1625725"/>
            <a:ext cx="7404600" cy="29850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AutoNum type="arabicPeriod"/>
              <a:defRPr sz="1200"/>
            </a:lvl1pPr>
            <a:lvl2pPr marL="914400" lvl="1" indent="-298450">
              <a:spcBef>
                <a:spcPts val="0"/>
              </a:spcBef>
              <a:spcAft>
                <a:spcPts val="0"/>
              </a:spcAft>
              <a:buSzPts val="1100"/>
              <a:buAutoNum type="alphaLcPeriod"/>
              <a:defRPr sz="1100"/>
            </a:lvl2pPr>
            <a:lvl3pPr marL="1371600" lvl="2" indent="-298450">
              <a:spcBef>
                <a:spcPts val="0"/>
              </a:spcBef>
              <a:spcAft>
                <a:spcPts val="0"/>
              </a:spcAft>
              <a:buSzPts val="1100"/>
              <a:buAutoNum type="romanLcPeriod"/>
              <a:defRPr sz="1100"/>
            </a:lvl3pPr>
            <a:lvl4pPr marL="1828800" lvl="3" indent="-298450">
              <a:spcBef>
                <a:spcPts val="0"/>
              </a:spcBef>
              <a:spcAft>
                <a:spcPts val="0"/>
              </a:spcAft>
              <a:buSzPts val="1100"/>
              <a:buAutoNum type="arabicPeriod"/>
              <a:defRPr sz="1100"/>
            </a:lvl4pPr>
            <a:lvl5pPr marL="2286000" lvl="4" indent="-298450">
              <a:spcBef>
                <a:spcPts val="0"/>
              </a:spcBef>
              <a:spcAft>
                <a:spcPts val="0"/>
              </a:spcAft>
              <a:buSzPts val="1100"/>
              <a:buAutoNum type="alphaLcPeriod"/>
              <a:defRPr sz="1100"/>
            </a:lvl5pPr>
            <a:lvl6pPr marL="2743200" lvl="5" indent="-298450">
              <a:spcBef>
                <a:spcPts val="0"/>
              </a:spcBef>
              <a:spcAft>
                <a:spcPts val="0"/>
              </a:spcAft>
              <a:buSzPts val="1100"/>
              <a:buAutoNum type="romanLcPeriod"/>
              <a:defRPr sz="1100"/>
            </a:lvl6pPr>
            <a:lvl7pPr marL="3200400" lvl="6" indent="-298450">
              <a:spcBef>
                <a:spcPts val="0"/>
              </a:spcBef>
              <a:spcAft>
                <a:spcPts val="0"/>
              </a:spcAft>
              <a:buSzPts val="1100"/>
              <a:buAutoNum type="arabicPeriod"/>
              <a:defRPr sz="1100"/>
            </a:lvl7pPr>
            <a:lvl8pPr marL="3657600" lvl="7" indent="-298450">
              <a:spcBef>
                <a:spcPts val="0"/>
              </a:spcBef>
              <a:spcAft>
                <a:spcPts val="0"/>
              </a:spcAft>
              <a:buSzPts val="1100"/>
              <a:buAutoNum type="alphaLcPeriod"/>
              <a:defRPr sz="1100"/>
            </a:lvl8pPr>
            <a:lvl9pPr marL="4114800" lvl="8" indent="-298450">
              <a:spcBef>
                <a:spcPts val="0"/>
              </a:spcBef>
              <a:spcAft>
                <a:spcPts val="0"/>
              </a:spcAft>
              <a:buSzPts val="1100"/>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3"/>
        <p:cNvGrpSpPr/>
        <p:nvPr/>
      </p:nvGrpSpPr>
      <p:grpSpPr>
        <a:xfrm>
          <a:off x="0" y="0"/>
          <a:ext cx="0" cy="0"/>
          <a:chOff x="0" y="0"/>
          <a:chExt cx="0" cy="0"/>
        </a:xfrm>
      </p:grpSpPr>
      <p:grpSp>
        <p:nvGrpSpPr>
          <p:cNvPr id="354" name="Google Shape;354;p6"/>
          <p:cNvGrpSpPr/>
          <p:nvPr/>
        </p:nvGrpSpPr>
        <p:grpSpPr>
          <a:xfrm>
            <a:off x="6509357" y="3251647"/>
            <a:ext cx="2463121" cy="2463121"/>
            <a:chOff x="-1724550" y="3745650"/>
            <a:chExt cx="862800" cy="862800"/>
          </a:xfrm>
        </p:grpSpPr>
        <p:sp>
          <p:nvSpPr>
            <p:cNvPr id="355" name="Google Shape;355;p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6"/>
          <p:cNvSpPr/>
          <p:nvPr/>
        </p:nvSpPr>
        <p:spPr>
          <a:xfrm>
            <a:off x="3018750" y="7767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1" name="Google Shape;371;p6"/>
          <p:cNvGrpSpPr/>
          <p:nvPr/>
        </p:nvGrpSpPr>
        <p:grpSpPr>
          <a:xfrm rot="10800000">
            <a:off x="109350" y="1967888"/>
            <a:ext cx="1207725" cy="1207725"/>
            <a:chOff x="-1473400" y="5668075"/>
            <a:chExt cx="1207725" cy="1207725"/>
          </a:xfrm>
        </p:grpSpPr>
        <p:sp>
          <p:nvSpPr>
            <p:cNvPr id="372" name="Google Shape;372;p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0" name="Google Shape;400;p6"/>
          <p:cNvSpPr/>
          <p:nvPr/>
        </p:nvSpPr>
        <p:spPr>
          <a:xfrm>
            <a:off x="8467575" y="15201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6"/>
          <p:cNvSpPr/>
          <p:nvPr/>
        </p:nvSpPr>
        <p:spPr>
          <a:xfrm>
            <a:off x="-390225" y="776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6"/>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7"/>
        <p:cNvGrpSpPr/>
        <p:nvPr/>
      </p:nvGrpSpPr>
      <p:grpSpPr>
        <a:xfrm>
          <a:off x="0" y="0"/>
          <a:ext cx="0" cy="0"/>
          <a:chOff x="0" y="0"/>
          <a:chExt cx="0" cy="0"/>
        </a:xfrm>
      </p:grpSpPr>
      <p:sp>
        <p:nvSpPr>
          <p:cNvPr id="408" name="Google Shape;408;p7"/>
          <p:cNvSpPr/>
          <p:nvPr/>
        </p:nvSpPr>
        <p:spPr>
          <a:xfrm>
            <a:off x="2001775" y="964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7"/>
          <p:cNvGrpSpPr/>
          <p:nvPr/>
        </p:nvGrpSpPr>
        <p:grpSpPr>
          <a:xfrm>
            <a:off x="2219629" y="4527546"/>
            <a:ext cx="1465824" cy="582972"/>
            <a:chOff x="-3583200" y="3193700"/>
            <a:chExt cx="980550" cy="390000"/>
          </a:xfrm>
        </p:grpSpPr>
        <p:sp>
          <p:nvSpPr>
            <p:cNvPr id="410" name="Google Shape;410;p7"/>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7"/>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7"/>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7"/>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7"/>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7"/>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7"/>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7"/>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7"/>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7"/>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7"/>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7"/>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7"/>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7"/>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7"/>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7"/>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7"/>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7"/>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7"/>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7"/>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7"/>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7"/>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7"/>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7"/>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7"/>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7"/>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7"/>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7"/>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7"/>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7"/>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7"/>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7"/>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2" name="Google Shape;442;p7"/>
          <p:cNvGrpSpPr/>
          <p:nvPr/>
        </p:nvGrpSpPr>
        <p:grpSpPr>
          <a:xfrm rot="10800000">
            <a:off x="7867438" y="3810825"/>
            <a:ext cx="1207725" cy="1207725"/>
            <a:chOff x="-1473400" y="5668075"/>
            <a:chExt cx="1207725" cy="1207725"/>
          </a:xfrm>
        </p:grpSpPr>
        <p:sp>
          <p:nvSpPr>
            <p:cNvPr id="443" name="Google Shape;443;p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1" name="Google Shape;471;p7"/>
          <p:cNvSpPr/>
          <p:nvPr/>
        </p:nvSpPr>
        <p:spPr>
          <a:xfrm>
            <a:off x="-424950" y="101850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7"/>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77" name="Google Shape;477;p7"/>
          <p:cNvSpPr txBox="1">
            <a:spLocks noGrp="1"/>
          </p:cNvSpPr>
          <p:nvPr>
            <p:ph type="body" idx="1"/>
          </p:nvPr>
        </p:nvSpPr>
        <p:spPr>
          <a:xfrm>
            <a:off x="2510550" y="1992725"/>
            <a:ext cx="4122900" cy="19875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8" name="Google Shape;478;p7"/>
          <p:cNvSpPr/>
          <p:nvPr/>
        </p:nvSpPr>
        <p:spPr>
          <a:xfrm rot="5400000">
            <a:off x="8140487" y="891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9"/>
        <p:cNvGrpSpPr/>
        <p:nvPr/>
      </p:nvGrpSpPr>
      <p:grpSpPr>
        <a:xfrm>
          <a:off x="0" y="0"/>
          <a:ext cx="0" cy="0"/>
          <a:chOff x="0" y="0"/>
          <a:chExt cx="0" cy="0"/>
        </a:xfrm>
      </p:grpSpPr>
      <p:grpSp>
        <p:nvGrpSpPr>
          <p:cNvPr id="910" name="Google Shape;910;p13"/>
          <p:cNvGrpSpPr/>
          <p:nvPr/>
        </p:nvGrpSpPr>
        <p:grpSpPr>
          <a:xfrm rot="-5400000">
            <a:off x="-277283" y="2822271"/>
            <a:ext cx="1465824" cy="582972"/>
            <a:chOff x="-3583200" y="3193700"/>
            <a:chExt cx="980550" cy="390000"/>
          </a:xfrm>
        </p:grpSpPr>
        <p:sp>
          <p:nvSpPr>
            <p:cNvPr id="911" name="Google Shape;911;p13"/>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13"/>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13"/>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13"/>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13"/>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13"/>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13"/>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13"/>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13"/>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13"/>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3"/>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3"/>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3"/>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3"/>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3"/>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13"/>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13"/>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3"/>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3"/>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3"/>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13"/>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13"/>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3"/>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3"/>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3"/>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13"/>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13"/>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3"/>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3"/>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3"/>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3"/>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3"/>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3" name="Google Shape;943;p13"/>
          <p:cNvSpPr/>
          <p:nvPr/>
        </p:nvSpPr>
        <p:spPr>
          <a:xfrm>
            <a:off x="156600" y="-7872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4" name="Google Shape;944;p13"/>
          <p:cNvGrpSpPr/>
          <p:nvPr/>
        </p:nvGrpSpPr>
        <p:grpSpPr>
          <a:xfrm rot="10800000">
            <a:off x="7711813" y="152650"/>
            <a:ext cx="1207725" cy="1207725"/>
            <a:chOff x="-1473400" y="5668075"/>
            <a:chExt cx="1207725" cy="1207725"/>
          </a:xfrm>
        </p:grpSpPr>
        <p:sp>
          <p:nvSpPr>
            <p:cNvPr id="945" name="Google Shape;945;p1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1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1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1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1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1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1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1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1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1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1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3" name="Google Shape;973;p13"/>
          <p:cNvGrpSpPr/>
          <p:nvPr/>
        </p:nvGrpSpPr>
        <p:grpSpPr>
          <a:xfrm rot="5400000">
            <a:off x="2398754" y="4119096"/>
            <a:ext cx="1465824" cy="582972"/>
            <a:chOff x="-3583200" y="3193700"/>
            <a:chExt cx="980550" cy="390000"/>
          </a:xfrm>
        </p:grpSpPr>
        <p:sp>
          <p:nvSpPr>
            <p:cNvPr id="974" name="Google Shape;974;p1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1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1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1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1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1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1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1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1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1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1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1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1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1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1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1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1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1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1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1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1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1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1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1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1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1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1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1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1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6" name="Google Shape;1006;p13"/>
          <p:cNvSpPr/>
          <p:nvPr/>
        </p:nvSpPr>
        <p:spPr>
          <a:xfrm rot="-5400000">
            <a:off x="8171850" y="41456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1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13"/>
          <p:cNvSpPr/>
          <p:nvPr/>
        </p:nvSpPr>
        <p:spPr>
          <a:xfrm>
            <a:off x="932013"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13"/>
          <p:cNvSpPr/>
          <p:nvPr/>
        </p:nvSpPr>
        <p:spPr>
          <a:xfrm>
            <a:off x="2840171"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13"/>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13"/>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1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1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1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13"/>
          <p:cNvSpPr txBox="1">
            <a:spLocks noGrp="1"/>
          </p:cNvSpPr>
          <p:nvPr>
            <p:ph type="title" hasCustomPrompt="1"/>
          </p:nvPr>
        </p:nvSpPr>
        <p:spPr>
          <a:xfrm>
            <a:off x="1046850"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6" name="Google Shape;1016;p13"/>
          <p:cNvSpPr txBox="1">
            <a:spLocks noGrp="1"/>
          </p:cNvSpPr>
          <p:nvPr>
            <p:ph type="subTitle" idx="1"/>
          </p:nvPr>
        </p:nvSpPr>
        <p:spPr>
          <a:xfrm>
            <a:off x="1046850" y="2600425"/>
            <a:ext cx="1326000" cy="5526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2000">
                <a:latin typeface="Nunito SemiBold"/>
                <a:ea typeface="Nunito SemiBold"/>
                <a:cs typeface="Nunito SemiBold"/>
                <a:sym typeface="Nunit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7" name="Google Shape;1017;p13"/>
          <p:cNvSpPr txBox="1">
            <a:spLocks noGrp="1"/>
          </p:cNvSpPr>
          <p:nvPr>
            <p:ph type="subTitle" idx="2"/>
          </p:nvPr>
        </p:nvSpPr>
        <p:spPr>
          <a:xfrm>
            <a:off x="1046850"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8" name="Google Shape;1018;p13"/>
          <p:cNvSpPr txBox="1">
            <a:spLocks noGrp="1"/>
          </p:cNvSpPr>
          <p:nvPr>
            <p:ph type="title" idx="3" hasCustomPrompt="1"/>
          </p:nvPr>
        </p:nvSpPr>
        <p:spPr>
          <a:xfrm>
            <a:off x="2954925"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9" name="Google Shape;1019;p13"/>
          <p:cNvSpPr txBox="1">
            <a:spLocks noGrp="1"/>
          </p:cNvSpPr>
          <p:nvPr>
            <p:ph type="subTitle" idx="4"/>
          </p:nvPr>
        </p:nvSpPr>
        <p:spPr>
          <a:xfrm>
            <a:off x="2954925"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0" name="Google Shape;1020;p13"/>
          <p:cNvSpPr txBox="1">
            <a:spLocks noGrp="1"/>
          </p:cNvSpPr>
          <p:nvPr>
            <p:ph type="subTitle" idx="5"/>
          </p:nvPr>
        </p:nvSpPr>
        <p:spPr>
          <a:xfrm>
            <a:off x="2954925"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1" name="Google Shape;1021;p13"/>
          <p:cNvSpPr txBox="1">
            <a:spLocks noGrp="1"/>
          </p:cNvSpPr>
          <p:nvPr>
            <p:ph type="title" idx="6" hasCustomPrompt="1"/>
          </p:nvPr>
        </p:nvSpPr>
        <p:spPr>
          <a:xfrm>
            <a:off x="4863088"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2" name="Google Shape;1022;p13"/>
          <p:cNvSpPr txBox="1">
            <a:spLocks noGrp="1"/>
          </p:cNvSpPr>
          <p:nvPr>
            <p:ph type="subTitle" idx="7"/>
          </p:nvPr>
        </p:nvSpPr>
        <p:spPr>
          <a:xfrm>
            <a:off x="4863088"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3" name="Google Shape;1023;p13"/>
          <p:cNvSpPr txBox="1">
            <a:spLocks noGrp="1"/>
          </p:cNvSpPr>
          <p:nvPr>
            <p:ph type="subTitle" idx="8"/>
          </p:nvPr>
        </p:nvSpPr>
        <p:spPr>
          <a:xfrm>
            <a:off x="4863088"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4" name="Google Shape;1024;p13"/>
          <p:cNvSpPr txBox="1">
            <a:spLocks noGrp="1"/>
          </p:cNvSpPr>
          <p:nvPr>
            <p:ph type="title" idx="9" hasCustomPrompt="1"/>
          </p:nvPr>
        </p:nvSpPr>
        <p:spPr>
          <a:xfrm>
            <a:off x="6771213"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5" name="Google Shape;1025;p13"/>
          <p:cNvSpPr txBox="1">
            <a:spLocks noGrp="1"/>
          </p:cNvSpPr>
          <p:nvPr>
            <p:ph type="subTitle" idx="13"/>
          </p:nvPr>
        </p:nvSpPr>
        <p:spPr>
          <a:xfrm>
            <a:off x="6771213"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13"/>
          <p:cNvSpPr txBox="1">
            <a:spLocks noGrp="1"/>
          </p:cNvSpPr>
          <p:nvPr>
            <p:ph type="subTitle" idx="14"/>
          </p:nvPr>
        </p:nvSpPr>
        <p:spPr>
          <a:xfrm>
            <a:off x="6771213"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7" name="Google Shape;1027;p13"/>
          <p:cNvSpPr txBox="1">
            <a:spLocks noGrp="1"/>
          </p:cNvSpPr>
          <p:nvPr>
            <p:ph type="title" idx="15"/>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486"/>
        <p:cNvGrpSpPr/>
        <p:nvPr/>
      </p:nvGrpSpPr>
      <p:grpSpPr>
        <a:xfrm>
          <a:off x="0" y="0"/>
          <a:ext cx="0" cy="0"/>
          <a:chOff x="0" y="0"/>
          <a:chExt cx="0" cy="0"/>
        </a:xfrm>
      </p:grpSpPr>
      <p:grpSp>
        <p:nvGrpSpPr>
          <p:cNvPr id="2487" name="Google Shape;2487;p32"/>
          <p:cNvGrpSpPr/>
          <p:nvPr/>
        </p:nvGrpSpPr>
        <p:grpSpPr>
          <a:xfrm rot="10800000">
            <a:off x="5480900" y="243788"/>
            <a:ext cx="1207725" cy="1207725"/>
            <a:chOff x="-1473400" y="5668075"/>
            <a:chExt cx="1207725" cy="1207725"/>
          </a:xfrm>
        </p:grpSpPr>
        <p:sp>
          <p:nvSpPr>
            <p:cNvPr id="2488" name="Google Shape;2488;p3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3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3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3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3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3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6" name="Google Shape;2516;p32"/>
          <p:cNvGrpSpPr/>
          <p:nvPr/>
        </p:nvGrpSpPr>
        <p:grpSpPr>
          <a:xfrm rot="5400000">
            <a:off x="7955267" y="538621"/>
            <a:ext cx="1465824" cy="582972"/>
            <a:chOff x="-3583200" y="3193700"/>
            <a:chExt cx="980550" cy="390000"/>
          </a:xfrm>
        </p:grpSpPr>
        <p:sp>
          <p:nvSpPr>
            <p:cNvPr id="2517" name="Google Shape;2517;p3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3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3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3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3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3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3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3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3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3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3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3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3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3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3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3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3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3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3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3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3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3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3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49" name="Google Shape;2549;p32"/>
          <p:cNvSpPr/>
          <p:nvPr/>
        </p:nvSpPr>
        <p:spPr>
          <a:xfrm>
            <a:off x="6605688" y="25627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32"/>
          <p:cNvSpPr/>
          <p:nvPr/>
        </p:nvSpPr>
        <p:spPr>
          <a:xfrm>
            <a:off x="1148625" y="45148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32"/>
          <p:cNvSpPr/>
          <p:nvPr/>
        </p:nvSpPr>
        <p:spPr>
          <a:xfrm>
            <a:off x="282700" y="351427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52" name="Google Shape;2552;p32"/>
          <p:cNvGrpSpPr/>
          <p:nvPr/>
        </p:nvGrpSpPr>
        <p:grpSpPr>
          <a:xfrm>
            <a:off x="3624679" y="4560521"/>
            <a:ext cx="1465824" cy="582972"/>
            <a:chOff x="-3583200" y="3193700"/>
            <a:chExt cx="980550" cy="390000"/>
          </a:xfrm>
        </p:grpSpPr>
        <p:sp>
          <p:nvSpPr>
            <p:cNvPr id="2553" name="Google Shape;2553;p3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3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3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3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3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5" name="Google Shape;2585;p32"/>
          <p:cNvGrpSpPr/>
          <p:nvPr/>
        </p:nvGrpSpPr>
        <p:grpSpPr>
          <a:xfrm>
            <a:off x="7" y="-3"/>
            <a:ext cx="2463121" cy="2463121"/>
            <a:chOff x="-1724550" y="3745650"/>
            <a:chExt cx="862800" cy="862800"/>
          </a:xfrm>
        </p:grpSpPr>
        <p:sp>
          <p:nvSpPr>
            <p:cNvPr id="2586" name="Google Shape;2586;p3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3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3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3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3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3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3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3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3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01" name="Google Shape;2601;p32"/>
          <p:cNvSpPr/>
          <p:nvPr/>
        </p:nvSpPr>
        <p:spPr>
          <a:xfrm rot="5400000">
            <a:off x="6830837" y="5538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02"/>
        <p:cNvGrpSpPr/>
        <p:nvPr/>
      </p:nvGrpSpPr>
      <p:grpSpPr>
        <a:xfrm>
          <a:off x="0" y="0"/>
          <a:ext cx="0" cy="0"/>
          <a:chOff x="0" y="0"/>
          <a:chExt cx="0" cy="0"/>
        </a:xfrm>
      </p:grpSpPr>
      <p:grpSp>
        <p:nvGrpSpPr>
          <p:cNvPr id="2603" name="Google Shape;2603;p33"/>
          <p:cNvGrpSpPr/>
          <p:nvPr/>
        </p:nvGrpSpPr>
        <p:grpSpPr>
          <a:xfrm rot="10800000">
            <a:off x="1263875" y="3935763"/>
            <a:ext cx="1207725" cy="1207725"/>
            <a:chOff x="-1473400" y="5668075"/>
            <a:chExt cx="1207725" cy="1207725"/>
          </a:xfrm>
        </p:grpSpPr>
        <p:sp>
          <p:nvSpPr>
            <p:cNvPr id="2604" name="Google Shape;2604;p3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3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3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3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3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3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3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3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3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3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3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3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3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3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3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3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3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3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3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3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3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3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3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3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3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3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2" name="Google Shape;2632;p33"/>
          <p:cNvGrpSpPr/>
          <p:nvPr/>
        </p:nvGrpSpPr>
        <p:grpSpPr>
          <a:xfrm rot="5400000">
            <a:off x="889417" y="-67504"/>
            <a:ext cx="1465824" cy="582972"/>
            <a:chOff x="-3583200" y="3193700"/>
            <a:chExt cx="980550" cy="390000"/>
          </a:xfrm>
        </p:grpSpPr>
        <p:sp>
          <p:nvSpPr>
            <p:cNvPr id="2633" name="Google Shape;2633;p33"/>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33"/>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33"/>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33"/>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3"/>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33"/>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33"/>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33"/>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33"/>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33"/>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33"/>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3"/>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33"/>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33"/>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33"/>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33"/>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33"/>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33"/>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33"/>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33"/>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33"/>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33"/>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33"/>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33"/>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33"/>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33"/>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33"/>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33"/>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33"/>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33"/>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33"/>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33"/>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65" name="Google Shape;2665;p33"/>
          <p:cNvSpPr/>
          <p:nvPr/>
        </p:nvSpPr>
        <p:spPr>
          <a:xfrm>
            <a:off x="-2393287" y="-30345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33"/>
          <p:cNvSpPr/>
          <p:nvPr/>
        </p:nvSpPr>
        <p:spPr>
          <a:xfrm>
            <a:off x="8335650" y="2358763"/>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33"/>
          <p:cNvSpPr/>
          <p:nvPr/>
        </p:nvSpPr>
        <p:spPr>
          <a:xfrm>
            <a:off x="-81000" y="31852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68" name="Google Shape;2668;p33"/>
          <p:cNvGrpSpPr/>
          <p:nvPr/>
        </p:nvGrpSpPr>
        <p:grpSpPr>
          <a:xfrm>
            <a:off x="7374729" y="373921"/>
            <a:ext cx="1465824" cy="582972"/>
            <a:chOff x="-3583200" y="3193700"/>
            <a:chExt cx="980550" cy="390000"/>
          </a:xfrm>
        </p:grpSpPr>
        <p:sp>
          <p:nvSpPr>
            <p:cNvPr id="2669" name="Google Shape;2669;p3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3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3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3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3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3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3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3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3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3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3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3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3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3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3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3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3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3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3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3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3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3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3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3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3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3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3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3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3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3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3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3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1" name="Google Shape;2701;p33"/>
          <p:cNvGrpSpPr/>
          <p:nvPr/>
        </p:nvGrpSpPr>
        <p:grpSpPr>
          <a:xfrm>
            <a:off x="6688632" y="3221172"/>
            <a:ext cx="2463121" cy="2463121"/>
            <a:chOff x="-1724550" y="3745650"/>
            <a:chExt cx="862800" cy="862800"/>
          </a:xfrm>
        </p:grpSpPr>
        <p:sp>
          <p:nvSpPr>
            <p:cNvPr id="2702" name="Google Shape;2702;p33"/>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33"/>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33"/>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33"/>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33"/>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33"/>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33"/>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33"/>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33"/>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33"/>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33"/>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33"/>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33"/>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33"/>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33"/>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17" name="Google Shape;2717;p33"/>
          <p:cNvSpPr/>
          <p:nvPr/>
        </p:nvSpPr>
        <p:spPr>
          <a:xfrm rot="5400000">
            <a:off x="3860175" y="3892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3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3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3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3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dk1"/>
              </a:buClr>
              <a:buSzPts val="3000"/>
              <a:buFont typeface="Nunito SemiBold"/>
              <a:buNone/>
              <a:defRPr sz="3000">
                <a:solidFill>
                  <a:schemeClr val="dk1"/>
                </a:solidFill>
                <a:latin typeface="Nunito SemiBold"/>
                <a:ea typeface="Nunito SemiBold"/>
                <a:cs typeface="Nunito SemiBold"/>
                <a:sym typeface="Nunito SemiBold"/>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16.png"/><Relationship Id="rId5" Type="http://schemas.openxmlformats.org/officeDocument/2006/relationships/image" Target="../media/image13.png"/><Relationship Id="rId10" Type="http://schemas.microsoft.com/office/2007/relationships/hdphoto" Target="../media/hdphoto3.wdp"/><Relationship Id="rId4" Type="http://schemas.openxmlformats.org/officeDocument/2006/relationships/image" Target="../media/image1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9"/>
        <p:cNvGrpSpPr/>
        <p:nvPr/>
      </p:nvGrpSpPr>
      <p:grpSpPr>
        <a:xfrm>
          <a:off x="0" y="0"/>
          <a:ext cx="0" cy="0"/>
          <a:chOff x="0" y="0"/>
          <a:chExt cx="0" cy="0"/>
        </a:xfrm>
      </p:grpSpPr>
      <p:sp>
        <p:nvSpPr>
          <p:cNvPr id="2730" name="Google Shape;2730;p36"/>
          <p:cNvSpPr txBox="1">
            <a:spLocks noGrp="1"/>
          </p:cNvSpPr>
          <p:nvPr>
            <p:ph type="ctrTitle"/>
          </p:nvPr>
        </p:nvSpPr>
        <p:spPr>
          <a:xfrm>
            <a:off x="2060372" y="1315046"/>
            <a:ext cx="5023156" cy="133263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Promethium </a:t>
            </a:r>
            <a:endParaRPr dirty="0"/>
          </a:p>
        </p:txBody>
      </p:sp>
      <p:sp>
        <p:nvSpPr>
          <p:cNvPr id="2731" name="Google Shape;2731;p36"/>
          <p:cNvSpPr txBox="1">
            <a:spLocks noGrp="1"/>
          </p:cNvSpPr>
          <p:nvPr>
            <p:ph type="subTitle" idx="1"/>
          </p:nvPr>
        </p:nvSpPr>
        <p:spPr>
          <a:xfrm>
            <a:off x="2278900" y="4024775"/>
            <a:ext cx="4586100" cy="37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By Petya Stoyanova, Ivan Georgiev, Aleksandra Petrova, Galya Ivanova</a:t>
            </a:r>
            <a:endParaRPr dirty="0"/>
          </a:p>
        </p:txBody>
      </p:sp>
      <p:pic>
        <p:nvPicPr>
          <p:cNvPr id="1026" name="Picture 2">
            <a:extLst>
              <a:ext uri="{FF2B5EF4-FFF2-40B4-BE49-F238E27FC236}">
                <a16:creationId xmlns:a16="http://schemas.microsoft.com/office/drawing/2014/main" id="{01AC7CE7-38CE-47EB-B9C5-27F541AA6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 y="3720176"/>
            <a:ext cx="892969" cy="9908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D73E53-B6F1-48F0-B074-26708F8D3F62}"/>
              </a:ext>
            </a:extLst>
          </p:cNvPr>
          <p:cNvSpPr txBox="1"/>
          <p:nvPr/>
        </p:nvSpPr>
        <p:spPr>
          <a:xfrm flipH="1">
            <a:off x="4839175" y="1007269"/>
            <a:ext cx="2554606" cy="307777"/>
          </a:xfrm>
          <a:prstGeom prst="rect">
            <a:avLst/>
          </a:prstGeom>
          <a:noFill/>
        </p:spPr>
        <p:txBody>
          <a:bodyPr wrap="square" rtlCol="0">
            <a:sp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33" name="Google Shape;2761;p40">
            <a:extLst>
              <a:ext uri="{FF2B5EF4-FFF2-40B4-BE49-F238E27FC236}">
                <a16:creationId xmlns:a16="http://schemas.microsoft.com/office/drawing/2014/main" id="{F07CE215-6D08-4C24-A92B-BCA585A70FE0}"/>
              </a:ext>
            </a:extLst>
          </p:cNvPr>
          <p:cNvSpPr/>
          <p:nvPr/>
        </p:nvSpPr>
        <p:spPr>
          <a:xfrm>
            <a:off x="6610704" y="1906753"/>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40"/>
          <p:cNvSpPr/>
          <p:nvPr/>
        </p:nvSpPr>
        <p:spPr>
          <a:xfrm>
            <a:off x="929731" y="1907124"/>
            <a:ext cx="1669126" cy="262867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40"/>
          <p:cNvSpPr/>
          <p:nvPr/>
        </p:nvSpPr>
        <p:spPr>
          <a:xfrm>
            <a:off x="2840170" y="1907124"/>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40"/>
          <p:cNvSpPr/>
          <p:nvPr/>
        </p:nvSpPr>
        <p:spPr>
          <a:xfrm>
            <a:off x="4752890" y="1906753"/>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40"/>
          <p:cNvSpPr txBox="1">
            <a:spLocks noGrp="1"/>
          </p:cNvSpPr>
          <p:nvPr>
            <p:ph type="subTitle" idx="1"/>
          </p:nvPr>
        </p:nvSpPr>
        <p:spPr>
          <a:xfrm>
            <a:off x="986543" y="3811752"/>
            <a:ext cx="1555501" cy="333528"/>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400" dirty="0"/>
              <a:t>Petya Stoyanova</a:t>
            </a:r>
          </a:p>
        </p:txBody>
      </p:sp>
      <p:sp>
        <p:nvSpPr>
          <p:cNvPr id="2765" name="Google Shape;2765;p40"/>
          <p:cNvSpPr txBox="1">
            <a:spLocks noGrp="1"/>
          </p:cNvSpPr>
          <p:nvPr>
            <p:ph type="subTitle" idx="2"/>
          </p:nvPr>
        </p:nvSpPr>
        <p:spPr>
          <a:xfrm>
            <a:off x="1012560" y="4114975"/>
            <a:ext cx="1503469" cy="275175"/>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Scrum trainer</a:t>
            </a:r>
          </a:p>
        </p:txBody>
      </p:sp>
      <p:sp>
        <p:nvSpPr>
          <p:cNvPr id="2767" name="Google Shape;2767;p40"/>
          <p:cNvSpPr txBox="1">
            <a:spLocks noGrp="1"/>
          </p:cNvSpPr>
          <p:nvPr>
            <p:ph type="subTitle" idx="4"/>
          </p:nvPr>
        </p:nvSpPr>
        <p:spPr>
          <a:xfrm>
            <a:off x="3056779" y="3785502"/>
            <a:ext cx="1326000" cy="379227"/>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400" dirty="0"/>
              <a:t>Ivan Georgiev</a:t>
            </a:r>
            <a:endParaRPr sz="1400" dirty="0"/>
          </a:p>
        </p:txBody>
      </p:sp>
      <p:sp>
        <p:nvSpPr>
          <p:cNvPr id="2768" name="Google Shape;2768;p40"/>
          <p:cNvSpPr txBox="1">
            <a:spLocks noGrp="1"/>
          </p:cNvSpPr>
          <p:nvPr>
            <p:ph type="subTitle" idx="5"/>
          </p:nvPr>
        </p:nvSpPr>
        <p:spPr>
          <a:xfrm>
            <a:off x="2896983" y="4145280"/>
            <a:ext cx="1555499" cy="248212"/>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Frontend developer</a:t>
            </a:r>
          </a:p>
        </p:txBody>
      </p:sp>
      <p:sp>
        <p:nvSpPr>
          <p:cNvPr id="2771" name="Google Shape;2771;p40"/>
          <p:cNvSpPr txBox="1">
            <a:spLocks noGrp="1"/>
          </p:cNvSpPr>
          <p:nvPr>
            <p:ph type="subTitle" idx="8"/>
          </p:nvPr>
        </p:nvSpPr>
        <p:spPr>
          <a:xfrm>
            <a:off x="4759035" y="3790747"/>
            <a:ext cx="1656836" cy="745053"/>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Aleksandra Petrova</a:t>
            </a:r>
          </a:p>
          <a:p>
            <a:pPr marL="0" lvl="0" indent="0" algn="ctr" rtl="0">
              <a:spcBef>
                <a:spcPts val="0"/>
              </a:spcBef>
              <a:spcAft>
                <a:spcPts val="1200"/>
              </a:spcAft>
              <a:buNone/>
            </a:pPr>
            <a:r>
              <a:rPr lang="en-US" dirty="0"/>
              <a:t>Backend developer</a:t>
            </a:r>
          </a:p>
          <a:p>
            <a:pPr marL="0" lvl="0" indent="0" algn="ctr" rtl="0">
              <a:spcBef>
                <a:spcPts val="0"/>
              </a:spcBef>
              <a:spcAft>
                <a:spcPts val="1200"/>
              </a:spcAft>
              <a:buNone/>
            </a:pPr>
            <a:endParaRPr lang="en-US" dirty="0"/>
          </a:p>
        </p:txBody>
      </p:sp>
      <p:sp>
        <p:nvSpPr>
          <p:cNvPr id="2774" name="Google Shape;2774;p40"/>
          <p:cNvSpPr txBox="1">
            <a:spLocks noGrp="1"/>
          </p:cNvSpPr>
          <p:nvPr>
            <p:ph type="subTitle" idx="14"/>
          </p:nvPr>
        </p:nvSpPr>
        <p:spPr>
          <a:xfrm>
            <a:off x="6723739" y="3785502"/>
            <a:ext cx="1443056" cy="8502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Galya Ivanova</a:t>
            </a:r>
          </a:p>
          <a:p>
            <a:pPr marL="0" lvl="0" indent="0" algn="ctr" rtl="0">
              <a:spcBef>
                <a:spcPts val="0"/>
              </a:spcBef>
              <a:spcAft>
                <a:spcPts val="1200"/>
              </a:spcAft>
              <a:buNone/>
            </a:pPr>
            <a:r>
              <a:rPr lang="en-US" dirty="0"/>
              <a:t>Designer</a:t>
            </a:r>
          </a:p>
        </p:txBody>
      </p:sp>
      <p:sp>
        <p:nvSpPr>
          <p:cNvPr id="2775" name="Google Shape;2775;p40"/>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Our Team</a:t>
            </a:r>
            <a:endParaRPr dirty="0"/>
          </a:p>
        </p:txBody>
      </p:sp>
      <p:pic>
        <p:nvPicPr>
          <p:cNvPr id="2056" name="Picture 8">
            <a:extLst>
              <a:ext uri="{FF2B5EF4-FFF2-40B4-BE49-F238E27FC236}">
                <a16:creationId xmlns:a16="http://schemas.microsoft.com/office/drawing/2014/main" id="{6C98669F-C20A-4992-9640-13A919000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841" y="2270749"/>
            <a:ext cx="1349224" cy="134922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E7EB9AE-159A-44A0-9FDD-94BA04E3D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304" y="2270749"/>
            <a:ext cx="1375925" cy="134922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84B84AEC-D634-4C24-80A1-60C9CCA6C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769" y="2293971"/>
            <a:ext cx="1375926" cy="134922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28EC08FC-62C9-429A-8E06-77A11C5AE5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160" y="2270749"/>
            <a:ext cx="1453987" cy="1349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7"/>
          <p:cNvSpPr txBox="1">
            <a:spLocks noGrp="1"/>
          </p:cNvSpPr>
          <p:nvPr>
            <p:ph type="body" idx="1"/>
          </p:nvPr>
        </p:nvSpPr>
        <p:spPr>
          <a:xfrm>
            <a:off x="869450" y="2571750"/>
            <a:ext cx="7404600" cy="781719"/>
          </a:xfrm>
          <a:prstGeom prst="rect">
            <a:avLst/>
          </a:prstGeom>
        </p:spPr>
        <p:txBody>
          <a:bodyPr spcFirstLastPara="1" wrap="square" lIns="0" tIns="0" rIns="0" bIns="0" anchor="t" anchorCtr="0">
            <a:noAutofit/>
          </a:bodyPr>
          <a:lstStyle/>
          <a:p>
            <a:pPr marL="0" indent="0">
              <a:buNone/>
            </a:pPr>
            <a:r>
              <a:rPr lang="en-US" sz="1400" dirty="0">
                <a:solidFill>
                  <a:schemeClr val="bg1">
                    <a:lumMod val="75000"/>
                  </a:schemeClr>
                </a:solidFill>
                <a:latin typeface="Nunito SemiBold" pitchFamily="2" charset="-52"/>
              </a:rPr>
              <a:t>Our project is </a:t>
            </a:r>
            <a:r>
              <a:rPr lang="en-US" sz="1400" b="0" dirty="0">
                <a:solidFill>
                  <a:schemeClr val="bg1">
                    <a:lumMod val="75000"/>
                  </a:schemeClr>
                </a:solidFill>
                <a:effectLst/>
                <a:latin typeface="Nunito SemiBold" pitchFamily="2" charset="-52"/>
              </a:rPr>
              <a:t>a History and Geography site. In the home page there are two boxes - History and Geography map. By choosing each one you open a map and you can see information about three places. There are "About us" and "Feedback" pages in the navbar too. You can see our socials in the footer that is positioned at the bottom of each page.</a:t>
            </a:r>
          </a:p>
          <a:p>
            <a:pPr marL="0" lvl="0" indent="0" algn="l" rtl="0">
              <a:spcBef>
                <a:spcPts val="0"/>
              </a:spcBef>
              <a:spcAft>
                <a:spcPts val="0"/>
              </a:spcAft>
              <a:buNone/>
            </a:pPr>
            <a:endParaRPr lang="en-US" sz="1400" dirty="0">
              <a:solidFill>
                <a:schemeClr val="bg1">
                  <a:lumMod val="75000"/>
                </a:schemeClr>
              </a:solidFill>
              <a:latin typeface="Nunito SemiBold" pitchFamily="2" charset="-52"/>
            </a:endParaRPr>
          </a:p>
        </p:txBody>
      </p:sp>
      <p:sp>
        <p:nvSpPr>
          <p:cNvPr id="2739" name="Google Shape;2739;p37"/>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Project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38"/>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site</a:t>
            </a:r>
            <a:endParaRPr dirty="0"/>
          </a:p>
        </p:txBody>
      </p:sp>
      <p:pic>
        <p:nvPicPr>
          <p:cNvPr id="3" name="Picture 2">
            <a:extLst>
              <a:ext uri="{FF2B5EF4-FFF2-40B4-BE49-F238E27FC236}">
                <a16:creationId xmlns:a16="http://schemas.microsoft.com/office/drawing/2014/main" id="{F57F00B8-A5C6-4793-8D01-17F3C58E5E87}"/>
              </a:ext>
            </a:extLst>
          </p:cNvPr>
          <p:cNvPicPr>
            <a:picLocks noChangeAspect="1"/>
          </p:cNvPicPr>
          <p:nvPr/>
        </p:nvPicPr>
        <p:blipFill>
          <a:blip r:embed="rId3"/>
          <a:stretch>
            <a:fillRect/>
          </a:stretch>
        </p:blipFill>
        <p:spPr>
          <a:xfrm>
            <a:off x="784376" y="1728788"/>
            <a:ext cx="4237680" cy="1992110"/>
          </a:xfrm>
          <a:prstGeom prst="rect">
            <a:avLst/>
          </a:prstGeom>
        </p:spPr>
      </p:pic>
      <p:pic>
        <p:nvPicPr>
          <p:cNvPr id="5" name="Picture 4">
            <a:extLst>
              <a:ext uri="{FF2B5EF4-FFF2-40B4-BE49-F238E27FC236}">
                <a16:creationId xmlns:a16="http://schemas.microsoft.com/office/drawing/2014/main" id="{3557364F-F634-4B37-A567-5ABFDB029180}"/>
              </a:ext>
            </a:extLst>
          </p:cNvPr>
          <p:cNvPicPr>
            <a:picLocks noChangeAspect="1"/>
          </p:cNvPicPr>
          <p:nvPr/>
        </p:nvPicPr>
        <p:blipFill>
          <a:blip r:embed="rId4"/>
          <a:stretch>
            <a:fillRect/>
          </a:stretch>
        </p:blipFill>
        <p:spPr>
          <a:xfrm>
            <a:off x="4040009" y="2627246"/>
            <a:ext cx="4319615" cy="1992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38"/>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site</a:t>
            </a:r>
            <a:endParaRPr dirty="0"/>
          </a:p>
        </p:txBody>
      </p:sp>
      <p:pic>
        <p:nvPicPr>
          <p:cNvPr id="4" name="Picture 3">
            <a:extLst>
              <a:ext uri="{FF2B5EF4-FFF2-40B4-BE49-F238E27FC236}">
                <a16:creationId xmlns:a16="http://schemas.microsoft.com/office/drawing/2014/main" id="{DC9A14A6-647A-4F80-855F-F516B8401488}"/>
              </a:ext>
            </a:extLst>
          </p:cNvPr>
          <p:cNvPicPr>
            <a:picLocks noChangeAspect="1"/>
          </p:cNvPicPr>
          <p:nvPr/>
        </p:nvPicPr>
        <p:blipFill>
          <a:blip r:embed="rId3"/>
          <a:stretch>
            <a:fillRect/>
          </a:stretch>
        </p:blipFill>
        <p:spPr>
          <a:xfrm>
            <a:off x="964918" y="2412240"/>
            <a:ext cx="3314701" cy="1590336"/>
          </a:xfrm>
          <a:prstGeom prst="rect">
            <a:avLst/>
          </a:prstGeom>
        </p:spPr>
      </p:pic>
      <p:pic>
        <p:nvPicPr>
          <p:cNvPr id="7" name="Picture 6">
            <a:extLst>
              <a:ext uri="{FF2B5EF4-FFF2-40B4-BE49-F238E27FC236}">
                <a16:creationId xmlns:a16="http://schemas.microsoft.com/office/drawing/2014/main" id="{2F20131C-D02C-453E-B054-C4C1FC0D2C86}"/>
              </a:ext>
            </a:extLst>
          </p:cNvPr>
          <p:cNvPicPr>
            <a:picLocks noChangeAspect="1"/>
          </p:cNvPicPr>
          <p:nvPr/>
        </p:nvPicPr>
        <p:blipFill>
          <a:blip r:embed="rId4"/>
          <a:stretch>
            <a:fillRect/>
          </a:stretch>
        </p:blipFill>
        <p:spPr>
          <a:xfrm>
            <a:off x="4771514" y="1744460"/>
            <a:ext cx="3314700" cy="1335561"/>
          </a:xfrm>
          <a:prstGeom prst="rect">
            <a:avLst/>
          </a:prstGeom>
        </p:spPr>
      </p:pic>
      <p:pic>
        <p:nvPicPr>
          <p:cNvPr id="9" name="Picture 8">
            <a:extLst>
              <a:ext uri="{FF2B5EF4-FFF2-40B4-BE49-F238E27FC236}">
                <a16:creationId xmlns:a16="http://schemas.microsoft.com/office/drawing/2014/main" id="{4689AADA-89B5-4111-85B0-DAEA6BF4048B}"/>
              </a:ext>
            </a:extLst>
          </p:cNvPr>
          <p:cNvPicPr>
            <a:picLocks noChangeAspect="1"/>
          </p:cNvPicPr>
          <p:nvPr/>
        </p:nvPicPr>
        <p:blipFill>
          <a:blip r:embed="rId5"/>
          <a:stretch>
            <a:fillRect/>
          </a:stretch>
        </p:blipFill>
        <p:spPr>
          <a:xfrm>
            <a:off x="4771514" y="3304281"/>
            <a:ext cx="3314700" cy="1335561"/>
          </a:xfrm>
          <a:prstGeom prst="rect">
            <a:avLst/>
          </a:prstGeom>
        </p:spPr>
      </p:pic>
    </p:spTree>
    <p:extLst>
      <p:ext uri="{BB962C8B-B14F-4D97-AF65-F5344CB8AC3E}">
        <p14:creationId xmlns:p14="http://schemas.microsoft.com/office/powerpoint/2010/main" val="31598920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1" name="Google Shape;2811;p45"/>
          <p:cNvSpPr txBox="1"/>
          <p:nvPr/>
        </p:nvSpPr>
        <p:spPr>
          <a:xfrm>
            <a:off x="898125" y="2902150"/>
            <a:ext cx="1003200" cy="36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200"/>
              </a:spcAft>
              <a:buNone/>
            </a:pPr>
            <a:r>
              <a:rPr lang="en" sz="2000">
                <a:solidFill>
                  <a:schemeClr val="dk1"/>
                </a:solidFill>
                <a:latin typeface="Nunito SemiBold"/>
                <a:ea typeface="Nunito SemiBold"/>
                <a:cs typeface="Nunito SemiBold"/>
                <a:sym typeface="Nunito SemiBold"/>
              </a:rPr>
              <a:t>Phase 2</a:t>
            </a:r>
            <a:endParaRPr sz="2000" dirty="0">
              <a:solidFill>
                <a:schemeClr val="dk1"/>
              </a:solidFill>
              <a:latin typeface="Nunito SemiBold"/>
              <a:ea typeface="Nunito SemiBold"/>
              <a:cs typeface="Nunito SemiBold"/>
              <a:sym typeface="Nunito SemiBold"/>
            </a:endParaRPr>
          </a:p>
        </p:txBody>
      </p:sp>
      <p:sp>
        <p:nvSpPr>
          <p:cNvPr id="2815" name="Google Shape;2815;p45"/>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Stages of development</a:t>
            </a:r>
            <a:endParaRPr dirty="0"/>
          </a:p>
        </p:txBody>
      </p:sp>
      <p:sp>
        <p:nvSpPr>
          <p:cNvPr id="2819" name="Google Shape;2819;p45"/>
          <p:cNvSpPr/>
          <p:nvPr/>
        </p:nvSpPr>
        <p:spPr>
          <a:xfrm>
            <a:off x="748943" y="2047065"/>
            <a:ext cx="1751370" cy="568582"/>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Idea</a:t>
            </a:r>
            <a:endParaRPr sz="1600" dirty="0">
              <a:latin typeface="Nunito SemiBold"/>
              <a:ea typeface="Nunito SemiBold"/>
              <a:cs typeface="Nunito SemiBold"/>
              <a:sym typeface="Nunito SemiBold"/>
            </a:endParaRPr>
          </a:p>
        </p:txBody>
      </p:sp>
      <p:sp>
        <p:nvSpPr>
          <p:cNvPr id="23" name="Google Shape;2817;p45">
            <a:extLst>
              <a:ext uri="{FF2B5EF4-FFF2-40B4-BE49-F238E27FC236}">
                <a16:creationId xmlns:a16="http://schemas.microsoft.com/office/drawing/2014/main" id="{63FA4597-CB14-4CEC-9A63-C025014BA69E}"/>
              </a:ext>
            </a:extLst>
          </p:cNvPr>
          <p:cNvSpPr/>
          <p:nvPr/>
        </p:nvSpPr>
        <p:spPr>
          <a:xfrm>
            <a:off x="2184836" y="2902150"/>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pitchFamily="2" charset="-52"/>
                <a:ea typeface="Nunito SemiBold"/>
                <a:cs typeface="Nunito SemiBold"/>
                <a:sym typeface="Nunito SemiBold"/>
              </a:rPr>
              <a:t>Organization</a:t>
            </a:r>
            <a:endParaRPr sz="1600" dirty="0">
              <a:solidFill>
                <a:schemeClr val="tx1"/>
              </a:solidFill>
              <a:latin typeface="Nunito SemiBold" pitchFamily="2" charset="-52"/>
              <a:ea typeface="Nunito SemiBold"/>
              <a:cs typeface="Nunito SemiBold"/>
              <a:sym typeface="Nunito SemiBold"/>
            </a:endParaRPr>
          </a:p>
        </p:txBody>
      </p:sp>
      <p:sp>
        <p:nvSpPr>
          <p:cNvPr id="24" name="Google Shape;2817;p45">
            <a:extLst>
              <a:ext uri="{FF2B5EF4-FFF2-40B4-BE49-F238E27FC236}">
                <a16:creationId xmlns:a16="http://schemas.microsoft.com/office/drawing/2014/main" id="{2586DDB9-12F9-41D1-A484-AB4EF81AF84D}"/>
              </a:ext>
            </a:extLst>
          </p:cNvPr>
          <p:cNvSpPr/>
          <p:nvPr/>
        </p:nvSpPr>
        <p:spPr>
          <a:xfrm>
            <a:off x="3696065" y="2047066"/>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Realization</a:t>
            </a:r>
            <a:endParaRPr sz="1600" dirty="0">
              <a:solidFill>
                <a:schemeClr val="tx1"/>
              </a:solidFill>
              <a:latin typeface="Nunito SemiBold"/>
              <a:ea typeface="Nunito SemiBold"/>
              <a:cs typeface="Nunito SemiBold"/>
              <a:sym typeface="Nunito SemiBold"/>
            </a:endParaRPr>
          </a:p>
        </p:txBody>
      </p:sp>
      <p:sp>
        <p:nvSpPr>
          <p:cNvPr id="25" name="Google Shape;2817;p45">
            <a:extLst>
              <a:ext uri="{FF2B5EF4-FFF2-40B4-BE49-F238E27FC236}">
                <a16:creationId xmlns:a16="http://schemas.microsoft.com/office/drawing/2014/main" id="{71231F70-AA24-4267-86CA-0B067BA51E46}"/>
              </a:ext>
            </a:extLst>
          </p:cNvPr>
          <p:cNvSpPr/>
          <p:nvPr/>
        </p:nvSpPr>
        <p:spPr>
          <a:xfrm>
            <a:off x="5207796" y="2902150"/>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Testing</a:t>
            </a:r>
            <a:endParaRPr sz="1600" dirty="0">
              <a:solidFill>
                <a:schemeClr val="tx1"/>
              </a:solidFill>
              <a:latin typeface="Nunito SemiBold"/>
              <a:ea typeface="Nunito SemiBold"/>
              <a:cs typeface="Nunito SemiBold"/>
              <a:sym typeface="Nunito SemiBold"/>
            </a:endParaRPr>
          </a:p>
        </p:txBody>
      </p:sp>
      <p:sp>
        <p:nvSpPr>
          <p:cNvPr id="26" name="Google Shape;2817;p45">
            <a:extLst>
              <a:ext uri="{FF2B5EF4-FFF2-40B4-BE49-F238E27FC236}">
                <a16:creationId xmlns:a16="http://schemas.microsoft.com/office/drawing/2014/main" id="{D56469B5-A236-4406-8894-EDA19D1BC726}"/>
              </a:ext>
            </a:extLst>
          </p:cNvPr>
          <p:cNvSpPr/>
          <p:nvPr/>
        </p:nvSpPr>
        <p:spPr>
          <a:xfrm>
            <a:off x="6643687" y="2047065"/>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Presenting</a:t>
            </a:r>
            <a:endParaRPr sz="1600" dirty="0">
              <a:solidFill>
                <a:schemeClr val="tx1"/>
              </a:solidFill>
              <a:latin typeface="Nunito SemiBold"/>
              <a:ea typeface="Nunito SemiBold"/>
              <a:cs typeface="Nunito SemiBold"/>
              <a:sym typeface="Nunito SemiBo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1" name="Google Shape;2811;p45"/>
          <p:cNvSpPr txBox="1"/>
          <p:nvPr/>
        </p:nvSpPr>
        <p:spPr>
          <a:xfrm>
            <a:off x="898125" y="2902150"/>
            <a:ext cx="1003200" cy="36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200"/>
              </a:spcAft>
              <a:buNone/>
            </a:pPr>
            <a:r>
              <a:rPr lang="en" sz="2000">
                <a:solidFill>
                  <a:schemeClr val="dk1"/>
                </a:solidFill>
                <a:latin typeface="Nunito SemiBold"/>
                <a:ea typeface="Nunito SemiBold"/>
                <a:cs typeface="Nunito SemiBold"/>
                <a:sym typeface="Nunito SemiBold"/>
              </a:rPr>
              <a:t>Phase 2</a:t>
            </a:r>
            <a:endParaRPr sz="2000" dirty="0">
              <a:solidFill>
                <a:schemeClr val="dk1"/>
              </a:solidFill>
              <a:latin typeface="Nunito SemiBold"/>
              <a:ea typeface="Nunito SemiBold"/>
              <a:cs typeface="Nunito SemiBold"/>
              <a:sym typeface="Nunito SemiBold"/>
            </a:endParaRPr>
          </a:p>
        </p:txBody>
      </p:sp>
      <p:sp>
        <p:nvSpPr>
          <p:cNvPr id="2815" name="Google Shape;2815;p45"/>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Used programs </a:t>
            </a:r>
            <a:endParaRPr dirty="0"/>
          </a:p>
        </p:txBody>
      </p:sp>
      <p:pic>
        <p:nvPicPr>
          <p:cNvPr id="4098" name="Picture 2" descr="How to Download and Install Visual Studio Code (VS Code) on Windows for  Beginners | Techno Katta 2020 | by Rohit Patil | Medium">
            <a:extLst>
              <a:ext uri="{FF2B5EF4-FFF2-40B4-BE49-F238E27FC236}">
                <a16:creationId xmlns:a16="http://schemas.microsoft.com/office/drawing/2014/main" id="{3BBC21B3-91B0-4F57-8603-DA72FF8E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 y="1697724"/>
            <a:ext cx="1333345" cy="13088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0F021BC-B87B-48F0-AC3B-EBB4F0A42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67" y="1697724"/>
            <a:ext cx="1394354" cy="139435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icrosoft Office Word Logo, HD Png Download , Transparent Png Image -  PNGitem">
            <a:extLst>
              <a:ext uri="{FF2B5EF4-FFF2-40B4-BE49-F238E27FC236}">
                <a16:creationId xmlns:a16="http://schemas.microsoft.com/office/drawing/2014/main" id="{04E7068B-D6E9-4291-BBAA-02C887C8312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916" b="92264" l="5814" r="95349">
                        <a14:foregroundMark x1="7326" y1="17520" x2="8605" y2="55973"/>
                        <a14:foregroundMark x1="8605" y1="55973" x2="8605" y2="55745"/>
                        <a14:foregroundMark x1="4884" y1="82594" x2="8605" y2="36291"/>
                        <a14:foregroundMark x1="8605" y1="36291" x2="5930" y2="23094"/>
                        <a14:foregroundMark x1="51047" y1="92264" x2="54302" y2="92036"/>
                        <a14:foregroundMark x1="54767" y1="8191" x2="49884" y2="9784"/>
                        <a14:foregroundMark x1="56977" y1="5916" x2="55000" y2="5916"/>
                        <a14:foregroundMark x1="92791" y1="16041" x2="95349" y2="32992"/>
                        <a14:foregroundMark x1="95349" y1="32992" x2="95116" y2="34812"/>
                      </a14:backgroundRemoval>
                    </a14:imgEffect>
                  </a14:imgLayer>
                </a14:imgProps>
              </a:ext>
              <a:ext uri="{28A0092B-C50C-407E-A947-70E740481C1C}">
                <a14:useLocalDpi xmlns:a14="http://schemas.microsoft.com/office/drawing/2010/main" val="0"/>
              </a:ext>
            </a:extLst>
          </a:blip>
          <a:srcRect/>
          <a:stretch>
            <a:fillRect/>
          </a:stretch>
        </p:blipFill>
        <p:spPr bwMode="auto">
          <a:xfrm>
            <a:off x="4603437" y="1622219"/>
            <a:ext cx="1491767" cy="154536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Download Microsoft PowerPoint Logo in SVG Vector or PNG File Format - Logo .wine">
            <a:extLst>
              <a:ext uri="{FF2B5EF4-FFF2-40B4-BE49-F238E27FC236}">
                <a16:creationId xmlns:a16="http://schemas.microsoft.com/office/drawing/2014/main" id="{92BE3CE2-8CED-4F9F-89C0-42FDC4D6674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559524" y="1273936"/>
            <a:ext cx="3086376" cy="215646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ml5 And Css3 - Transparent Background Html Logo, HD Png Download , Transparent  Png Image - PNGitem">
            <a:extLst>
              <a:ext uri="{FF2B5EF4-FFF2-40B4-BE49-F238E27FC236}">
                <a16:creationId xmlns:a16="http://schemas.microsoft.com/office/drawing/2014/main" id="{76ECC2CB-D09D-4B21-A129-8D99576F54A2}"/>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9928" b="93502" l="3837" r="95349">
                        <a14:foregroundMark x1="7326" y1="31769" x2="10349" y2="58484"/>
                        <a14:foregroundMark x1="36395" y1="71661" x2="38721" y2="46029"/>
                        <a14:foregroundMark x1="91977" y1="30144" x2="93140" y2="62816"/>
                        <a14:foregroundMark x1="93140" y1="62816" x2="92209" y2="72744"/>
                        <a14:foregroundMark x1="92209" y1="72744" x2="92209" y2="72744"/>
                        <a14:foregroundMark x1="36512" y1="72383" x2="29651" y2="87545"/>
                        <a14:foregroundMark x1="29651" y1="87545" x2="27907" y2="87906"/>
                        <a14:foregroundMark x1="36395" y1="33935" x2="15698" y2="32671"/>
                        <a14:foregroundMark x1="24884" y1="49097" x2="30000" y2="48736"/>
                        <a14:foregroundMark x1="9302" y1="65162" x2="16395" y2="87004"/>
                        <a14:foregroundMark x1="16395" y1="87004" x2="23140" y2="87726"/>
                        <a14:foregroundMark x1="24767" y1="61913" x2="21744" y2="62274"/>
                        <a14:foregroundMark x1="95233" y1="26534" x2="95465" y2="29061"/>
                        <a14:foregroundMark x1="80000" y1="91516" x2="75581" y2="90794"/>
                        <a14:foregroundMark x1="75581" y1="90794" x2="75581" y2="90794"/>
                        <a14:foregroundMark x1="74767" y1="92780" x2="72093" y2="91516"/>
                        <a14:foregroundMark x1="77442" y1="92960" x2="76047" y2="92238"/>
                        <a14:foregroundMark x1="75814" y1="93682" x2="75233" y2="93682"/>
                        <a14:foregroundMark x1="4535" y1="30686" x2="3837" y2="23646"/>
                        <a14:foregroundMark x1="92209" y1="32491" x2="92209" y2="32491"/>
                        <a14:foregroundMark x1="92209" y1="32491" x2="68605" y2="31769"/>
                        <a14:foregroundMark x1="68605" y1="31769" x2="61163" y2="35379"/>
                        <a14:foregroundMark x1="61163" y1="35379" x2="61395" y2="52166"/>
                        <a14:foregroundMark x1="61395" y1="52166" x2="67442" y2="79061"/>
                        <a14:foregroundMark x1="67442" y1="79061" x2="77442" y2="86101"/>
                        <a14:foregroundMark x1="77442" y1="86101" x2="82907" y2="84657"/>
                        <a14:foregroundMark x1="64535" y1="64440" x2="75814" y2="67148"/>
                      </a14:backgroundRemoval>
                    </a14:imgEffect>
                  </a14:imgLayer>
                </a14:imgProps>
              </a:ext>
              <a:ext uri="{28A0092B-C50C-407E-A947-70E740481C1C}">
                <a14:useLocalDpi xmlns:a14="http://schemas.microsoft.com/office/drawing/2010/main" val="0"/>
              </a:ext>
            </a:extLst>
          </a:blip>
          <a:srcRect/>
          <a:stretch>
            <a:fillRect/>
          </a:stretch>
        </p:blipFill>
        <p:spPr bwMode="auto">
          <a:xfrm>
            <a:off x="1124526" y="2779956"/>
            <a:ext cx="3168671" cy="204105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Sass – Logos Download">
            <a:extLst>
              <a:ext uri="{FF2B5EF4-FFF2-40B4-BE49-F238E27FC236}">
                <a16:creationId xmlns:a16="http://schemas.microsoft.com/office/drawing/2014/main" id="{BFC92102-9EDA-4AE4-B316-0A58808136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6292" y="3243013"/>
            <a:ext cx="1679414" cy="1253101"/>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Bulma Logo [ Download - Logo - icon ] png svg">
            <a:extLst>
              <a:ext uri="{FF2B5EF4-FFF2-40B4-BE49-F238E27FC236}">
                <a16:creationId xmlns:a16="http://schemas.microsoft.com/office/drawing/2014/main" id="{A600F9B1-A3D6-4E21-9E05-9CD11FF21F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6207" y="3092078"/>
            <a:ext cx="1217438" cy="142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4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7"/>
          <p:cNvSpPr txBox="1">
            <a:spLocks noGrp="1"/>
          </p:cNvSpPr>
          <p:nvPr>
            <p:ph type="body" idx="1"/>
          </p:nvPr>
        </p:nvSpPr>
        <p:spPr>
          <a:xfrm>
            <a:off x="1166630" y="2180890"/>
            <a:ext cx="7404600" cy="781719"/>
          </a:xfrm>
          <a:prstGeom prst="rect">
            <a:avLst/>
          </a:prstGeom>
        </p:spPr>
        <p:txBody>
          <a:bodyPr spcFirstLastPara="1" wrap="square" lIns="0" tIns="0" rIns="0" bIns="0" anchor="t" anchorCtr="0">
            <a:noAutofit/>
          </a:bodyPr>
          <a:lstStyle/>
          <a:p>
            <a:pPr marL="0" indent="0">
              <a:buNone/>
            </a:pPr>
            <a:r>
              <a:rPr lang="en-US" sz="5400" dirty="0">
                <a:solidFill>
                  <a:schemeClr val="bg1">
                    <a:lumMod val="75000"/>
                  </a:schemeClr>
                </a:solidFill>
                <a:latin typeface="Nunito SemiBold" pitchFamily="2" charset="-52"/>
              </a:rPr>
              <a:t>Let’s move to the site!</a:t>
            </a:r>
          </a:p>
        </p:txBody>
      </p:sp>
    </p:spTree>
    <p:extLst>
      <p:ext uri="{BB962C8B-B14F-4D97-AF65-F5344CB8AC3E}">
        <p14:creationId xmlns:p14="http://schemas.microsoft.com/office/powerpoint/2010/main" val="15695241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Team Building Meeting by Slidesgo">
  <a:themeElements>
    <a:clrScheme name="Simple Light">
      <a:dk1>
        <a:srgbClr val="FFFFFF"/>
      </a:dk1>
      <a:lt1>
        <a:srgbClr val="79C3AA"/>
      </a:lt1>
      <a:dk2>
        <a:srgbClr val="469B80"/>
      </a:dk2>
      <a:lt2>
        <a:srgbClr val="B5DED0"/>
      </a:lt2>
      <a:accent1>
        <a:srgbClr val="386B5B"/>
      </a:accent1>
      <a:accent2>
        <a:srgbClr val="FC8685"/>
      </a:accent2>
      <a:accent3>
        <a:srgbClr val="FBDA7C"/>
      </a:accent3>
      <a:accent4>
        <a:srgbClr val="81DD91"/>
      </a:accent4>
      <a:accent5>
        <a:srgbClr val="FFFFFF"/>
      </a:accent5>
      <a:accent6>
        <a:srgbClr val="FFFFFF"/>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130</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 SemiBold</vt:lpstr>
      <vt:lpstr>Roboto</vt:lpstr>
      <vt:lpstr>Team Building Meeting by Slidesgo</vt:lpstr>
      <vt:lpstr>Promethium </vt:lpstr>
      <vt:lpstr>Our Team</vt:lpstr>
      <vt:lpstr>Our Project </vt:lpstr>
      <vt:lpstr>Our site</vt:lpstr>
      <vt:lpstr>Our site</vt:lpstr>
      <vt:lpstr>Stages of development</vt:lpstr>
      <vt:lpstr>Used programs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Promethium</dc:title>
  <dc:creator>ivan georgiev</dc:creator>
  <cp:lastModifiedBy>Иван Костов Георгиев</cp:lastModifiedBy>
  <cp:revision>6</cp:revision>
  <dcterms:modified xsi:type="dcterms:W3CDTF">2022-03-20T16:54:32Z</dcterms:modified>
</cp:coreProperties>
</file>