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8" r:id="rId3"/>
    <p:sldId id="279" r:id="rId4"/>
    <p:sldId id="281" r:id="rId5"/>
    <p:sldId id="269" r:id="rId6"/>
    <p:sldId id="282" r:id="rId7"/>
    <p:sldId id="283" r:id="rId8"/>
    <p:sldId id="278" r:id="rId9"/>
  </p:sldIdLst>
  <p:sldSz cx="9144000" cy="5143500" type="screen16x9"/>
  <p:notesSz cx="6858000" cy="9144000"/>
  <p:embeddedFontLst>
    <p:embeddedFont>
      <p:font typeface="Advent Pro SemiBold" panose="020B0604020202020204" charset="0"/>
      <p:regular r:id="rId11"/>
      <p:bold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Livvic Light" pitchFamily="2" charset="0"/>
      <p:regular r:id="rId17"/>
      <p:italic r:id="rId18"/>
    </p:embeddedFont>
    <p:embeddedFont>
      <p:font typeface="Maven Pro" panose="020B0604020202020204" charset="0"/>
      <p:regular r:id="rId19"/>
      <p:bold r:id="rId20"/>
    </p:embeddedFont>
    <p:embeddedFont>
      <p:font typeface="Nunito Light" pitchFamily="2" charset="0"/>
      <p:regular r:id="rId21"/>
      <p:italic r:id="rId22"/>
    </p:embeddedFont>
    <p:embeddedFont>
      <p:font typeface="Share Tech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F739B"/>
    <a:srgbClr val="0EA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5E14D6-47D4-4515-A44C-66EE4C90EEBB}">
  <a:tblStyle styleId="{5B5E14D6-47D4-4515-A44C-66EE4C90EE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53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04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72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9" r:id="rId3"/>
    <p:sldLayoutId id="2147483665" r:id="rId4"/>
    <p:sldLayoutId id="2147483666" r:id="rId5"/>
    <p:sldLayoutId id="2147483667" r:id="rId6"/>
    <p:sldLayoutId id="2147483668" r:id="rId7"/>
    <p:sldLayoutId id="2147483671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04374" y="2904301"/>
            <a:ext cx="3295500" cy="56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Runtime error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923700" y="758861"/>
            <a:ext cx="4856848" cy="2145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 GAME PROJECT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762612" y="3452751"/>
            <a:ext cx="159017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REALIZATION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862532" y="3323012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</a:t>
            </a:r>
            <a:r>
              <a:rPr lang="en-US" dirty="0"/>
              <a:t>I</a:t>
            </a:r>
            <a:r>
              <a:rPr lang="en" dirty="0"/>
              <a:t>C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605300" y="3337623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48209" y="268212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200783" y="266751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2200196" y="375914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097387" y="266750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042752" y="1584375"/>
            <a:ext cx="842757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200783" y="1584375"/>
            <a:ext cx="88086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5097387" y="1584368"/>
            <a:ext cx="88086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 rot="10800000" flipV="1">
            <a:off x="1048209" y="2011035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V="1">
            <a:off x="3200783" y="1996424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 rot="10800000" flipV="1">
            <a:off x="5097387" y="1996417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095452" y="134633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1;p27">
            <a:extLst>
              <a:ext uri="{FF2B5EF4-FFF2-40B4-BE49-F238E27FC236}">
                <a16:creationId xmlns:a16="http://schemas.microsoft.com/office/drawing/2014/main" id="{CB6A8537-77E6-A7E7-592A-C58EAA89F99C}"/>
              </a:ext>
            </a:extLst>
          </p:cNvPr>
          <p:cNvSpPr txBox="1">
            <a:spLocks/>
          </p:cNvSpPr>
          <p:nvPr/>
        </p:nvSpPr>
        <p:spPr>
          <a:xfrm>
            <a:off x="6866262" y="3406413"/>
            <a:ext cx="178518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n-US" dirty="0"/>
              <a:t>USED TECHNOLOGY</a:t>
            </a:r>
          </a:p>
        </p:txBody>
      </p:sp>
      <p:sp>
        <p:nvSpPr>
          <p:cNvPr id="48" name="Google Shape;480;p27">
            <a:extLst>
              <a:ext uri="{FF2B5EF4-FFF2-40B4-BE49-F238E27FC236}">
                <a16:creationId xmlns:a16="http://schemas.microsoft.com/office/drawing/2014/main" id="{763B6569-F88E-24E4-147A-D0E1A26B736C}"/>
              </a:ext>
            </a:extLst>
          </p:cNvPr>
          <p:cNvSpPr txBox="1">
            <a:spLocks/>
          </p:cNvSpPr>
          <p:nvPr/>
        </p:nvSpPr>
        <p:spPr>
          <a:xfrm>
            <a:off x="7353130" y="2636613"/>
            <a:ext cx="8315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92D050"/>
                </a:solidFill>
              </a:rPr>
              <a:t>04</a:t>
            </a:r>
          </a:p>
        </p:txBody>
      </p:sp>
      <p:sp>
        <p:nvSpPr>
          <p:cNvPr id="49" name="Google Shape;483;p27">
            <a:extLst>
              <a:ext uri="{FF2B5EF4-FFF2-40B4-BE49-F238E27FC236}">
                <a16:creationId xmlns:a16="http://schemas.microsoft.com/office/drawing/2014/main" id="{78A9B366-D312-D2AA-8992-EC4F35DC0FBD}"/>
              </a:ext>
            </a:extLst>
          </p:cNvPr>
          <p:cNvSpPr/>
          <p:nvPr/>
        </p:nvSpPr>
        <p:spPr>
          <a:xfrm>
            <a:off x="7353130" y="1553476"/>
            <a:ext cx="917236" cy="824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486;p27">
            <a:extLst>
              <a:ext uri="{FF2B5EF4-FFF2-40B4-BE49-F238E27FC236}">
                <a16:creationId xmlns:a16="http://schemas.microsoft.com/office/drawing/2014/main" id="{A521D2D7-3D98-7B55-C92E-FE43E5C83CBD}"/>
              </a:ext>
            </a:extLst>
          </p:cNvPr>
          <p:cNvCxnSpPr>
            <a:cxnSpLocks/>
            <a:stCxn id="49" idx="1"/>
            <a:endCxn id="48" idx="1"/>
          </p:cNvCxnSpPr>
          <p:nvPr/>
        </p:nvCxnSpPr>
        <p:spPr>
          <a:xfrm rot="10800000" flipV="1">
            <a:off x="7353130" y="1965525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Graphic 17" descr="Users with solid fill">
            <a:extLst>
              <a:ext uri="{FF2B5EF4-FFF2-40B4-BE49-F238E27FC236}">
                <a16:creationId xmlns:a16="http://schemas.microsoft.com/office/drawing/2014/main" id="{669BC648-979E-4198-08B9-23A54013F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563" y="1581095"/>
            <a:ext cx="859865" cy="859865"/>
          </a:xfrm>
          <a:prstGeom prst="rect">
            <a:avLst/>
          </a:prstGeom>
        </p:spPr>
      </p:pic>
      <p:pic>
        <p:nvPicPr>
          <p:cNvPr id="20" name="Graphic 19" descr="Teacher with solid fill">
            <a:extLst>
              <a:ext uri="{FF2B5EF4-FFF2-40B4-BE49-F238E27FC236}">
                <a16:creationId xmlns:a16="http://schemas.microsoft.com/office/drawing/2014/main" id="{D7AFCCD1-A275-C307-340B-80C8B34CD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4733" y="1575893"/>
            <a:ext cx="859865" cy="859865"/>
          </a:xfrm>
          <a:prstGeom prst="rect">
            <a:avLst/>
          </a:prstGeom>
        </p:spPr>
      </p:pic>
      <p:pic>
        <p:nvPicPr>
          <p:cNvPr id="24" name="Graphic 23" descr="Internet Of Things with solid fill">
            <a:extLst>
              <a:ext uri="{FF2B5EF4-FFF2-40B4-BE49-F238E27FC236}">
                <a16:creationId xmlns:a16="http://schemas.microsoft.com/office/drawing/2014/main" id="{F2B4A412-60EF-6B21-DF61-5BE7A69F7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5375" y="1575893"/>
            <a:ext cx="779260" cy="779260"/>
          </a:xfrm>
          <a:prstGeom prst="rect">
            <a:avLst/>
          </a:prstGeom>
        </p:spPr>
      </p:pic>
      <p:pic>
        <p:nvPicPr>
          <p:cNvPr id="25" name="Graphic 24" descr="Hierarchy with solid fill">
            <a:extLst>
              <a:ext uri="{FF2B5EF4-FFF2-40B4-BE49-F238E27FC236}">
                <a16:creationId xmlns:a16="http://schemas.microsoft.com/office/drawing/2014/main" id="{5CC81862-1D7D-72C4-9A54-3848201583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89404" y="1553476"/>
            <a:ext cx="876552" cy="876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4C7DA3-F9F5-3D51-D010-85DD7F161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17" y="537985"/>
            <a:ext cx="4727700" cy="577800"/>
          </a:xfrm>
        </p:spPr>
        <p:txBody>
          <a:bodyPr/>
          <a:lstStyle/>
          <a:p>
            <a:pPr algn="ctr"/>
            <a:r>
              <a:rPr lang="en" dirty="0"/>
              <a:t>TEAM MEMBERS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90268-7EEC-DBE8-4048-07A4693F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2" y="1417428"/>
            <a:ext cx="1500904" cy="1520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8F56F7-55CF-503B-402B-962207A9DD16}"/>
              </a:ext>
            </a:extLst>
          </p:cNvPr>
          <p:cNvSpPr/>
          <p:nvPr/>
        </p:nvSpPr>
        <p:spPr>
          <a:xfrm>
            <a:off x="697259" y="3239899"/>
            <a:ext cx="1401350" cy="577800"/>
          </a:xfrm>
          <a:prstGeom prst="rect">
            <a:avLst/>
          </a:prstGeom>
          <a:solidFill>
            <a:srgbClr val="0F739B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Petya Stoyanova – Scrum Trainer</a:t>
            </a:r>
            <a:endParaRPr lang="bg-BG" sz="1100" dirty="0"/>
          </a:p>
          <a:p>
            <a:pPr algn="ctr"/>
            <a:r>
              <a:rPr lang="en-US" sz="1100" dirty="0"/>
              <a:t>Class – 9G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FA326-464C-4FFC-A452-EF57A0BA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784" y="1417428"/>
            <a:ext cx="1552572" cy="15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44ADBC-7463-DFA5-3D15-49A940121CF3}"/>
              </a:ext>
            </a:extLst>
          </p:cNvPr>
          <p:cNvSpPr/>
          <p:nvPr/>
        </p:nvSpPr>
        <p:spPr>
          <a:xfrm>
            <a:off x="2872193" y="3230365"/>
            <a:ext cx="1474767" cy="577800"/>
          </a:xfrm>
          <a:prstGeom prst="rect">
            <a:avLst/>
          </a:prstGeom>
          <a:solidFill>
            <a:srgbClr val="0F739B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Galya</a:t>
            </a:r>
            <a:r>
              <a:rPr lang="en-US" sz="1100" dirty="0"/>
              <a:t> Ivanova – Backend Developer</a:t>
            </a:r>
            <a:endParaRPr lang="bg-BG" sz="1100" dirty="0"/>
          </a:p>
          <a:p>
            <a:pPr algn="ctr"/>
            <a:r>
              <a:rPr lang="en-US" sz="1100" dirty="0"/>
              <a:t>Class – 9G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56A436-A7AB-591B-D843-1FB1282AE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05" y="1419304"/>
            <a:ext cx="1555324" cy="15553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8C2FDCC-DA28-8055-E90F-36015ED92365}"/>
              </a:ext>
            </a:extLst>
          </p:cNvPr>
          <p:cNvSpPr/>
          <p:nvPr/>
        </p:nvSpPr>
        <p:spPr>
          <a:xfrm>
            <a:off x="4990155" y="3234576"/>
            <a:ext cx="1555324" cy="577800"/>
          </a:xfrm>
          <a:prstGeom prst="rect">
            <a:avLst/>
          </a:prstGeom>
          <a:solidFill>
            <a:srgbClr val="0F739B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Zhasmina Mihaleva – Backend Developer</a:t>
            </a:r>
            <a:endParaRPr lang="bg-BG" sz="1100" dirty="0"/>
          </a:p>
          <a:p>
            <a:pPr algn="ctr"/>
            <a:r>
              <a:rPr lang="en-US" sz="1100" dirty="0"/>
              <a:t>Class – 9G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5DB050-182E-3EE2-A337-E189C2266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874" y="1417428"/>
            <a:ext cx="1415733" cy="15079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B40720-C74A-A325-765E-36FC715EB396}"/>
              </a:ext>
            </a:extLst>
          </p:cNvPr>
          <p:cNvSpPr/>
          <p:nvPr/>
        </p:nvSpPr>
        <p:spPr>
          <a:xfrm>
            <a:off x="7060874" y="3234576"/>
            <a:ext cx="1484532" cy="573589"/>
          </a:xfrm>
          <a:prstGeom prst="rect">
            <a:avLst/>
          </a:prstGeom>
          <a:solidFill>
            <a:srgbClr val="0F739B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Viktor </a:t>
            </a:r>
            <a:r>
              <a:rPr lang="en-US" sz="1100" dirty="0" err="1"/>
              <a:t>Kozhedub</a:t>
            </a:r>
            <a:r>
              <a:rPr lang="en-US" sz="1100" dirty="0"/>
              <a:t> – QA engineer</a:t>
            </a:r>
            <a:endParaRPr lang="bg-BG" sz="1100" dirty="0"/>
          </a:p>
          <a:p>
            <a:pPr algn="ctr"/>
            <a:r>
              <a:rPr lang="en-US" sz="1100" dirty="0"/>
              <a:t>Class – 9G</a:t>
            </a:r>
          </a:p>
        </p:txBody>
      </p:sp>
    </p:spTree>
    <p:extLst>
      <p:ext uri="{BB962C8B-B14F-4D97-AF65-F5344CB8AC3E}">
        <p14:creationId xmlns:p14="http://schemas.microsoft.com/office/powerpoint/2010/main" val="48862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EDC1-324F-9AE4-2252-0997C1A8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677" y="1628000"/>
            <a:ext cx="2018720" cy="870656"/>
          </a:xfrm>
        </p:spPr>
        <p:txBody>
          <a:bodyPr/>
          <a:lstStyle/>
          <a:p>
            <a:r>
              <a:rPr lang="en" dirty="0"/>
              <a:t>TOPIC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78056-757D-98A6-CD5E-810BF3437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008" y="2498656"/>
            <a:ext cx="5524682" cy="11249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topic of the project was to make a prototype of the game "boole0". We had a month to do the following activities:  form our teams, discuss the topic and realize it.</a:t>
            </a:r>
          </a:p>
          <a:p>
            <a:endParaRPr lang="en-US" dirty="0"/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68614E27-4CB9-A1C1-C31D-659184052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5376" y="739610"/>
            <a:ext cx="1187793" cy="1187793"/>
          </a:xfrm>
          <a:prstGeom prst="rect">
            <a:avLst/>
          </a:prstGeom>
        </p:spPr>
      </p:pic>
      <p:pic>
        <p:nvPicPr>
          <p:cNvPr id="7" name="Graphic 6" descr="Meeting with solid fill">
            <a:extLst>
              <a:ext uri="{FF2B5EF4-FFF2-40B4-BE49-F238E27FC236}">
                <a16:creationId xmlns:a16="http://schemas.microsoft.com/office/drawing/2014/main" id="{7BBEFACA-E900-2277-29D0-884A56C1E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208" y="3436723"/>
            <a:ext cx="1677430" cy="1677430"/>
          </a:xfrm>
          <a:prstGeom prst="rect">
            <a:avLst/>
          </a:prstGeom>
        </p:spPr>
      </p:pic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85D77DEC-AE77-9A21-D630-D174176E1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5230" y="3770606"/>
            <a:ext cx="1266567" cy="1266567"/>
          </a:xfrm>
          <a:prstGeom prst="rect">
            <a:avLst/>
          </a:prstGeom>
        </p:spPr>
      </p:pic>
      <p:pic>
        <p:nvPicPr>
          <p:cNvPr id="17" name="Graphic 16" descr="Magnifying glass with solid fill">
            <a:extLst>
              <a:ext uri="{FF2B5EF4-FFF2-40B4-BE49-F238E27FC236}">
                <a16:creationId xmlns:a16="http://schemas.microsoft.com/office/drawing/2014/main" id="{925C4B55-6D6C-9049-8036-E1ABF7952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6407" y="1236470"/>
            <a:ext cx="1115197" cy="11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7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2070512" y="1940109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STAGES OF REALIZATION</a:t>
            </a:r>
            <a:endParaRPr sz="5200"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1311" y="3025942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523020" y="2833292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094945" y="2833292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196728" y="2822407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6917896" y="282873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1309742" y="3378093"/>
            <a:ext cx="990832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IDEA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394523" y="3330733"/>
            <a:ext cx="2036750" cy="522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ORGANIZATION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574701" y="3378093"/>
            <a:ext cx="1755663" cy="427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REALIZATION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456795" y="3378093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PRESENT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1707809" y="2507603"/>
            <a:ext cx="5811026" cy="555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USED TECHNOLOGY</a:t>
            </a:r>
            <a:endParaRPr sz="5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C7710-94A4-0FDF-D242-CEB56FB38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774" y="418347"/>
            <a:ext cx="1461488" cy="14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CC887E-B728-35C9-C05D-20C835DB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" y="1633409"/>
            <a:ext cx="1137950" cy="170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851066-37BA-A350-0EFB-6E6DAB70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52" y="441856"/>
            <a:ext cx="1231545" cy="13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3DF4B-73C9-FA70-553D-55A498B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11" y="3262700"/>
            <a:ext cx="1555944" cy="15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B8E6787-D9DC-7252-9917-869FD083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73" y="3094897"/>
            <a:ext cx="1723747" cy="17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A3C0CBA-DE5E-9F0F-8489-68681101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99" y="1513234"/>
            <a:ext cx="1461488" cy="14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454DA45-4EE8-6277-DACF-53D6B82D9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96"/>
          <a:stretch/>
        </p:blipFill>
        <p:spPr bwMode="auto">
          <a:xfrm>
            <a:off x="6538074" y="3593993"/>
            <a:ext cx="980761" cy="94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>
            <a:extLst>
              <a:ext uri="{FF2B5EF4-FFF2-40B4-BE49-F238E27FC236}">
                <a16:creationId xmlns:a16="http://schemas.microsoft.com/office/drawing/2014/main" id="{26B0A47F-2EF7-0377-389F-06146C4A2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666"/>
          <a:stretch/>
        </p:blipFill>
        <p:spPr bwMode="auto">
          <a:xfrm>
            <a:off x="7595527" y="3593993"/>
            <a:ext cx="1224915" cy="94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1666487" y="3023140"/>
            <a:ext cx="5811026" cy="555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LET’S MOVE ON TO OUR PROJECT!</a:t>
            </a:r>
            <a:endParaRPr sz="5200" dirty="0"/>
          </a:p>
        </p:txBody>
      </p:sp>
    </p:spTree>
    <p:extLst>
      <p:ext uri="{BB962C8B-B14F-4D97-AF65-F5344CB8AC3E}">
        <p14:creationId xmlns:p14="http://schemas.microsoft.com/office/powerpoint/2010/main" val="2745389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40269" y="1449296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 FOR YOUR ATTENTION</a:t>
            </a:r>
            <a:endParaRPr sz="4800"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7B7C85-F026-AFB9-A251-523FD88C9C07}"/>
              </a:ext>
            </a:extLst>
          </p:cNvPr>
          <p:cNvSpPr/>
          <p:nvPr/>
        </p:nvSpPr>
        <p:spPr>
          <a:xfrm>
            <a:off x="2471161" y="4022124"/>
            <a:ext cx="4009958" cy="546787"/>
          </a:xfrm>
          <a:prstGeom prst="rect">
            <a:avLst/>
          </a:prstGeom>
          <a:solidFill>
            <a:srgbClr val="002845"/>
          </a:solidFill>
          <a:ln>
            <a:solidFill>
              <a:srgbClr val="002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66EC3E-F466-5D12-A4BC-83C67DBA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08" y="2684505"/>
            <a:ext cx="2447322" cy="22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113</Words>
  <Application>Microsoft Office PowerPoint</Application>
  <PresentationFormat>On-screen Show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Fira Sans Extra Condensed Medium</vt:lpstr>
      <vt:lpstr>Nunito Light</vt:lpstr>
      <vt:lpstr>Advent Pro SemiBold</vt:lpstr>
      <vt:lpstr>Livvic Light</vt:lpstr>
      <vt:lpstr>Share Tech</vt:lpstr>
      <vt:lpstr>Arial</vt:lpstr>
      <vt:lpstr>Maven Pro</vt:lpstr>
      <vt:lpstr>Data Science Consulting by Slidesgo</vt:lpstr>
      <vt:lpstr>LOGIC GAME PROJECT</vt:lpstr>
      <vt:lpstr>STAGES OF REALIZATION</vt:lpstr>
      <vt:lpstr>TEAM MEMBERS</vt:lpstr>
      <vt:lpstr>TOPIC</vt:lpstr>
      <vt:lpstr>STAGES OF REALIZATION</vt:lpstr>
      <vt:lpstr>USED TECHNOLOGY</vt:lpstr>
      <vt:lpstr>LET’S MOVE ON TO OUR PROJECT!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GAME PROJECT</dc:title>
  <dc:creator>Zhasmina Mihaleva</dc:creator>
  <cp:lastModifiedBy>Жасмина Стоянова Михалева</cp:lastModifiedBy>
  <cp:revision>4</cp:revision>
  <dcterms:modified xsi:type="dcterms:W3CDTF">2022-05-15T16:26:07Z</dcterms:modified>
</cp:coreProperties>
</file>