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9" r:id="rId2"/>
  </p:sldIdLst>
  <p:sldSz cx="10817225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62" autoAdjust="0"/>
  </p:normalViewPr>
  <p:slideViewPr>
    <p:cSldViewPr snapToGrid="0">
      <p:cViewPr>
        <p:scale>
          <a:sx n="50" d="100"/>
          <a:sy n="50" d="100"/>
        </p:scale>
        <p:origin x="2122" y="-46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DBCA85-2C5A-4FE3-A950-1E6591C56EB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F6EB54D7-6230-4514-A243-6DB7CAC82CF3}">
      <dgm:prSet phldrT="[文本]" custT="1"/>
      <dgm:spPr/>
      <dgm:t>
        <a:bodyPr/>
        <a:lstStyle/>
        <a:p>
          <a:r>
            <a:rPr lang="en-US" altLang="zh-CN" sz="1800" dirty="0"/>
            <a:t>NIPS 2017</a:t>
          </a:r>
          <a:r>
            <a:rPr lang="zh-CN" altLang="en-US" sz="1800" dirty="0"/>
            <a:t>：</a:t>
          </a:r>
          <a:r>
            <a:rPr lang="en-US" altLang="zh-CN" sz="1800" dirty="0"/>
            <a:t>Runtime neural pruning</a:t>
          </a:r>
          <a:endParaRPr lang="zh-CN" altLang="en-US" sz="1800" dirty="0"/>
        </a:p>
      </dgm:t>
    </dgm:pt>
    <dgm:pt modelId="{EC74D2DA-7EED-4A5E-AFCF-81156E84E12A}" type="parTrans" cxnId="{9D50EAB2-D4AC-495F-8201-249701D91F74}">
      <dgm:prSet/>
      <dgm:spPr/>
      <dgm:t>
        <a:bodyPr/>
        <a:lstStyle/>
        <a:p>
          <a:endParaRPr lang="zh-CN" altLang="en-US" sz="1800"/>
        </a:p>
      </dgm:t>
    </dgm:pt>
    <dgm:pt modelId="{717EC1F4-7E87-4E04-B8E8-6B6BE98502C8}" type="sibTrans" cxnId="{9D50EAB2-D4AC-495F-8201-249701D91F74}">
      <dgm:prSet/>
      <dgm:spPr/>
      <dgm:t>
        <a:bodyPr/>
        <a:lstStyle/>
        <a:p>
          <a:endParaRPr lang="zh-CN" altLang="en-US" sz="1800"/>
        </a:p>
      </dgm:t>
    </dgm:pt>
    <dgm:pt modelId="{A1372839-9E3D-4FE8-86C6-69DB4C1B962F}">
      <dgm:prSet phldrT="[文本]" custT="1"/>
      <dgm:spPr/>
      <dgm:t>
        <a:bodyPr/>
        <a:lstStyle/>
        <a:p>
          <a:r>
            <a:rPr lang="en-US" altLang="zh-CN" sz="1800" dirty="0" err="1"/>
            <a:t>arXiv</a:t>
          </a:r>
          <a:r>
            <a:rPr lang="en-US" altLang="zh-CN" sz="1800" dirty="0"/>
            <a:t>: Dynamic Runtime Feature Map Pruning</a:t>
          </a:r>
          <a:endParaRPr lang="zh-CN" altLang="en-US" sz="1800" dirty="0"/>
        </a:p>
      </dgm:t>
    </dgm:pt>
    <dgm:pt modelId="{D2228823-F57B-4339-B8C2-5CB2F0AB9310}" type="parTrans" cxnId="{17D446AF-E51E-4043-8FAC-3E9ED321552D}">
      <dgm:prSet custT="1"/>
      <dgm:spPr/>
      <dgm:t>
        <a:bodyPr/>
        <a:lstStyle/>
        <a:p>
          <a:endParaRPr lang="zh-CN" altLang="en-US" sz="1800"/>
        </a:p>
      </dgm:t>
    </dgm:pt>
    <dgm:pt modelId="{AE769100-498B-4850-B3DE-C75A41C2DC30}" type="sibTrans" cxnId="{17D446AF-E51E-4043-8FAC-3E9ED321552D}">
      <dgm:prSet/>
      <dgm:spPr/>
      <dgm:t>
        <a:bodyPr/>
        <a:lstStyle/>
        <a:p>
          <a:endParaRPr lang="zh-CN" altLang="en-US" sz="1800"/>
        </a:p>
      </dgm:t>
    </dgm:pt>
    <dgm:pt modelId="{DAF24A44-8E6F-4D75-BC9A-BEF5E51EE163}">
      <dgm:prSet phldrT="[文本]" custT="1"/>
      <dgm:spPr/>
      <dgm:t>
        <a:bodyPr/>
        <a:lstStyle/>
        <a:p>
          <a:r>
            <a:rPr lang="en-US" altLang="en-US" sz="1800" dirty="0"/>
            <a:t>Journal: Runtime Network Routing for Efficient Image Classification</a:t>
          </a:r>
          <a:r>
            <a:rPr lang="zh-CN" altLang="en-US" sz="1800" dirty="0"/>
            <a:t>（与</a:t>
          </a:r>
          <a:r>
            <a:rPr lang="en-US" altLang="zh-CN" sz="1800" dirty="0"/>
            <a:t>root</a:t>
          </a:r>
          <a:r>
            <a:rPr lang="zh-CN" altLang="en-US" sz="1800" dirty="0"/>
            <a:t>同一作者）</a:t>
          </a:r>
        </a:p>
      </dgm:t>
    </dgm:pt>
    <dgm:pt modelId="{6D8B760A-CA50-4745-93EC-88377892FFAA}" type="parTrans" cxnId="{50E8C2E6-2813-445E-8A67-AB633D8663CF}">
      <dgm:prSet custT="1"/>
      <dgm:spPr/>
      <dgm:t>
        <a:bodyPr/>
        <a:lstStyle/>
        <a:p>
          <a:endParaRPr lang="zh-CN" altLang="en-US" sz="1800"/>
        </a:p>
      </dgm:t>
    </dgm:pt>
    <dgm:pt modelId="{89E2D68F-A769-4C93-8D91-7CF2979E5BF0}" type="sibTrans" cxnId="{50E8C2E6-2813-445E-8A67-AB633D8663CF}">
      <dgm:prSet/>
      <dgm:spPr/>
      <dgm:t>
        <a:bodyPr/>
        <a:lstStyle/>
        <a:p>
          <a:endParaRPr lang="zh-CN" altLang="en-US" sz="1800"/>
        </a:p>
      </dgm:t>
    </dgm:pt>
    <dgm:pt modelId="{0565FBAC-310F-478D-84CC-7A5B4490806F}">
      <dgm:prSet phldrT="[文本]" custT="1"/>
      <dgm:spPr/>
      <dgm:t>
        <a:bodyPr/>
        <a:lstStyle/>
        <a:p>
          <a:r>
            <a:rPr lang="en-US" altLang="zh-CN" sz="1800" b="0" dirty="0"/>
            <a:t>ICLR 2019: </a:t>
          </a:r>
          <a:r>
            <a:rPr lang="en-US" sz="1800" b="0" i="0" dirty="0"/>
            <a:t>Dynamic Channel Pruning: Feature Boosting and Suppression</a:t>
          </a:r>
          <a:endParaRPr lang="zh-CN" altLang="en-US" sz="1800" b="0" dirty="0"/>
        </a:p>
      </dgm:t>
    </dgm:pt>
    <dgm:pt modelId="{383A289A-439E-408A-8E2D-892DEBAC655F}" type="parTrans" cxnId="{4C4B0725-84EB-4713-BD82-400F57213E42}">
      <dgm:prSet custT="1"/>
      <dgm:spPr/>
      <dgm:t>
        <a:bodyPr/>
        <a:lstStyle/>
        <a:p>
          <a:endParaRPr lang="zh-CN" altLang="en-US" sz="1800"/>
        </a:p>
      </dgm:t>
    </dgm:pt>
    <dgm:pt modelId="{63CBC338-6A22-463E-94D9-ED4FDA694B17}" type="sibTrans" cxnId="{4C4B0725-84EB-4713-BD82-400F57213E42}">
      <dgm:prSet/>
      <dgm:spPr/>
      <dgm:t>
        <a:bodyPr/>
        <a:lstStyle/>
        <a:p>
          <a:endParaRPr lang="zh-CN" altLang="en-US" sz="1800"/>
        </a:p>
      </dgm:t>
    </dgm:pt>
    <dgm:pt modelId="{EF9828D0-6D12-49F1-9C49-7AD832D86FFC}">
      <dgm:prSet phldrT="[文本]" custT="1"/>
      <dgm:spPr/>
      <dgm:t>
        <a:bodyPr/>
        <a:lstStyle/>
        <a:p>
          <a:r>
            <a:rPr lang="en-US" sz="1800" b="0" i="0" dirty="0" err="1"/>
            <a:t>arXiv</a:t>
          </a:r>
          <a:r>
            <a:rPr lang="en-US" sz="1800" b="0" i="0" dirty="0"/>
            <a:t>: Efficient and Effective Quantization for Sparse DNNs</a:t>
          </a:r>
          <a:r>
            <a:rPr lang="zh-CN" altLang="en-US" sz="1800" b="0" i="0" dirty="0"/>
            <a:t>（</a:t>
          </a:r>
          <a:r>
            <a:rPr lang="en-US" altLang="zh-CN" sz="1800" b="0" i="0" dirty="0"/>
            <a:t>3</a:t>
          </a:r>
          <a:r>
            <a:rPr lang="zh-CN" altLang="en-US" sz="1800" b="0" i="0" dirty="0"/>
            <a:t>月</a:t>
          </a:r>
          <a:r>
            <a:rPr lang="en-US" altLang="zh-CN" sz="1800" b="0" i="0" dirty="0"/>
            <a:t>7</a:t>
          </a:r>
          <a:r>
            <a:rPr lang="zh-CN" altLang="en-US" sz="1800" b="0" i="0" dirty="0"/>
            <a:t>日刚投稿）</a:t>
          </a:r>
          <a:endParaRPr lang="zh-CN" altLang="en-US" sz="1800" b="0" dirty="0"/>
        </a:p>
      </dgm:t>
    </dgm:pt>
    <dgm:pt modelId="{548DCF4A-76F4-42D1-83FD-0D724444E41A}" type="parTrans" cxnId="{680299A7-4DBB-4641-958D-7E1403303D50}">
      <dgm:prSet custT="1"/>
      <dgm:spPr/>
      <dgm:t>
        <a:bodyPr/>
        <a:lstStyle/>
        <a:p>
          <a:endParaRPr lang="zh-CN" altLang="en-US" sz="1800"/>
        </a:p>
      </dgm:t>
    </dgm:pt>
    <dgm:pt modelId="{99EF81A2-303D-4FFC-B220-C7250368F89D}" type="sibTrans" cxnId="{680299A7-4DBB-4641-958D-7E1403303D50}">
      <dgm:prSet/>
      <dgm:spPr/>
      <dgm:t>
        <a:bodyPr/>
        <a:lstStyle/>
        <a:p>
          <a:endParaRPr lang="zh-CN" altLang="en-US" sz="1800"/>
        </a:p>
      </dgm:t>
    </dgm:pt>
    <dgm:pt modelId="{D7A741C2-1DFE-4FA0-A6E4-D4089188857C}" type="pres">
      <dgm:prSet presAssocID="{EFDBCA85-2C5A-4FE3-A950-1E6591C56EB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D1E0D43-2DB3-44DD-8324-68DB340FA43A}" type="pres">
      <dgm:prSet presAssocID="{F6EB54D7-6230-4514-A243-6DB7CAC82CF3}" presName="root1" presStyleCnt="0"/>
      <dgm:spPr/>
    </dgm:pt>
    <dgm:pt modelId="{269D2A23-C469-4A7D-9041-C29545D7D953}" type="pres">
      <dgm:prSet presAssocID="{F6EB54D7-6230-4514-A243-6DB7CAC82CF3}" presName="LevelOneTextNode" presStyleLbl="node0" presStyleIdx="0" presStyleCnt="1" custAng="5400000" custScaleX="167917" custScaleY="57255" custLinFactNeighborX="64490" custLinFactNeighborY="-29405">
        <dgm:presLayoutVars>
          <dgm:chPref val="3"/>
        </dgm:presLayoutVars>
      </dgm:prSet>
      <dgm:spPr/>
    </dgm:pt>
    <dgm:pt modelId="{3667E41E-6CF6-4025-B377-178773084831}" type="pres">
      <dgm:prSet presAssocID="{F6EB54D7-6230-4514-A243-6DB7CAC82CF3}" presName="level2hierChild" presStyleCnt="0"/>
      <dgm:spPr/>
    </dgm:pt>
    <dgm:pt modelId="{47BAAADC-1636-46E9-AB82-2FC5D44FFACA}" type="pres">
      <dgm:prSet presAssocID="{D2228823-F57B-4339-B8C2-5CB2F0AB9310}" presName="conn2-1" presStyleLbl="parChTrans1D2" presStyleIdx="0" presStyleCnt="3"/>
      <dgm:spPr/>
    </dgm:pt>
    <dgm:pt modelId="{FF06B861-20A9-42E6-BF94-3B8E2F121E35}" type="pres">
      <dgm:prSet presAssocID="{D2228823-F57B-4339-B8C2-5CB2F0AB9310}" presName="connTx" presStyleLbl="parChTrans1D2" presStyleIdx="0" presStyleCnt="3"/>
      <dgm:spPr/>
    </dgm:pt>
    <dgm:pt modelId="{86BDDA55-3B11-4620-BFCD-141A0BEB7DEB}" type="pres">
      <dgm:prSet presAssocID="{A1372839-9E3D-4FE8-86C6-69DB4C1B962F}" presName="root2" presStyleCnt="0"/>
      <dgm:spPr/>
    </dgm:pt>
    <dgm:pt modelId="{0BE20AE2-6E15-48F3-8288-9A9FDC00B495}" type="pres">
      <dgm:prSet presAssocID="{A1372839-9E3D-4FE8-86C6-69DB4C1B962F}" presName="LevelTwoTextNode" presStyleLbl="node2" presStyleIdx="0" presStyleCnt="3" custScaleX="115820" custLinFactNeighborX="51395" custLinFactNeighborY="-49287">
        <dgm:presLayoutVars>
          <dgm:chPref val="3"/>
        </dgm:presLayoutVars>
      </dgm:prSet>
      <dgm:spPr/>
    </dgm:pt>
    <dgm:pt modelId="{31F47A8A-6A82-4B98-9BB7-2A48A70FC905}" type="pres">
      <dgm:prSet presAssocID="{A1372839-9E3D-4FE8-86C6-69DB4C1B962F}" presName="level3hierChild" presStyleCnt="0"/>
      <dgm:spPr/>
    </dgm:pt>
    <dgm:pt modelId="{25EC5940-FE2D-4A08-B37F-900A6B67DB4A}" type="pres">
      <dgm:prSet presAssocID="{6D8B760A-CA50-4745-93EC-88377892FFAA}" presName="conn2-1" presStyleLbl="parChTrans1D2" presStyleIdx="1" presStyleCnt="3"/>
      <dgm:spPr/>
    </dgm:pt>
    <dgm:pt modelId="{7AB80BAE-5149-4557-BAAA-D4515109E5C1}" type="pres">
      <dgm:prSet presAssocID="{6D8B760A-CA50-4745-93EC-88377892FFAA}" presName="connTx" presStyleLbl="parChTrans1D2" presStyleIdx="1" presStyleCnt="3"/>
      <dgm:spPr/>
    </dgm:pt>
    <dgm:pt modelId="{9BF3E979-9856-4C06-A767-689EA0CE170B}" type="pres">
      <dgm:prSet presAssocID="{DAF24A44-8E6F-4D75-BC9A-BEF5E51EE163}" presName="root2" presStyleCnt="0"/>
      <dgm:spPr/>
    </dgm:pt>
    <dgm:pt modelId="{480BF3B4-C795-41AC-BC46-DAA345F29172}" type="pres">
      <dgm:prSet presAssocID="{DAF24A44-8E6F-4D75-BC9A-BEF5E51EE163}" presName="LevelTwoTextNode" presStyleLbl="node2" presStyleIdx="1" presStyleCnt="3" custScaleX="140667" custLinFactNeighborX="51395" custLinFactNeighborY="-48437">
        <dgm:presLayoutVars>
          <dgm:chPref val="3"/>
        </dgm:presLayoutVars>
      </dgm:prSet>
      <dgm:spPr/>
    </dgm:pt>
    <dgm:pt modelId="{66E744BF-2811-4F52-99EC-F0B3E52478A3}" type="pres">
      <dgm:prSet presAssocID="{DAF24A44-8E6F-4D75-BC9A-BEF5E51EE163}" presName="level3hierChild" presStyleCnt="0"/>
      <dgm:spPr/>
    </dgm:pt>
    <dgm:pt modelId="{5A787489-1B4C-4A5D-939A-53F5DE909720}" type="pres">
      <dgm:prSet presAssocID="{383A289A-439E-408A-8E2D-892DEBAC655F}" presName="conn2-1" presStyleLbl="parChTrans1D2" presStyleIdx="2" presStyleCnt="3"/>
      <dgm:spPr/>
    </dgm:pt>
    <dgm:pt modelId="{617BCF19-5D3F-4433-BCBE-1E50B77CF63A}" type="pres">
      <dgm:prSet presAssocID="{383A289A-439E-408A-8E2D-892DEBAC655F}" presName="connTx" presStyleLbl="parChTrans1D2" presStyleIdx="2" presStyleCnt="3"/>
      <dgm:spPr/>
    </dgm:pt>
    <dgm:pt modelId="{E01B03B4-7768-4AD7-957D-F25FB25BB440}" type="pres">
      <dgm:prSet presAssocID="{0565FBAC-310F-478D-84CC-7A5B4490806F}" presName="root2" presStyleCnt="0"/>
      <dgm:spPr/>
    </dgm:pt>
    <dgm:pt modelId="{8C80BBAB-3FE5-4996-86C1-1D95A0629B0A}" type="pres">
      <dgm:prSet presAssocID="{0565FBAC-310F-478D-84CC-7A5B4490806F}" presName="LevelTwoTextNode" presStyleLbl="node2" presStyleIdx="2" presStyleCnt="3" custLinFactNeighborX="51395" custLinFactNeighborY="-55276">
        <dgm:presLayoutVars>
          <dgm:chPref val="3"/>
        </dgm:presLayoutVars>
      </dgm:prSet>
      <dgm:spPr/>
    </dgm:pt>
    <dgm:pt modelId="{587B0A07-CBCB-4640-969F-D7D28C3E592C}" type="pres">
      <dgm:prSet presAssocID="{0565FBAC-310F-478D-84CC-7A5B4490806F}" presName="level3hierChild" presStyleCnt="0"/>
      <dgm:spPr/>
    </dgm:pt>
    <dgm:pt modelId="{3542C966-00CC-4AE8-B13B-D41A1504EA38}" type="pres">
      <dgm:prSet presAssocID="{548DCF4A-76F4-42D1-83FD-0D724444E41A}" presName="conn2-1" presStyleLbl="parChTrans1D3" presStyleIdx="0" presStyleCnt="1"/>
      <dgm:spPr/>
    </dgm:pt>
    <dgm:pt modelId="{6E4D1852-D979-4BE3-A4C4-ABAF60FCC4B1}" type="pres">
      <dgm:prSet presAssocID="{548DCF4A-76F4-42D1-83FD-0D724444E41A}" presName="connTx" presStyleLbl="parChTrans1D3" presStyleIdx="0" presStyleCnt="1"/>
      <dgm:spPr/>
    </dgm:pt>
    <dgm:pt modelId="{D23E26FD-EDCA-4CE4-A116-8C397559E800}" type="pres">
      <dgm:prSet presAssocID="{EF9828D0-6D12-49F1-9C49-7AD832D86FFC}" presName="root2" presStyleCnt="0"/>
      <dgm:spPr/>
    </dgm:pt>
    <dgm:pt modelId="{097F057D-D1D6-447C-8855-660E8135F1F3}" type="pres">
      <dgm:prSet presAssocID="{EF9828D0-6D12-49F1-9C49-7AD832D86FFC}" presName="LevelTwoTextNode" presStyleLbl="node3" presStyleIdx="0" presStyleCnt="1" custLinFactNeighborX="-32304" custLinFactNeighborY="78760">
        <dgm:presLayoutVars>
          <dgm:chPref val="3"/>
        </dgm:presLayoutVars>
      </dgm:prSet>
      <dgm:spPr/>
    </dgm:pt>
    <dgm:pt modelId="{EE564B8D-FEE8-4CB5-BB6F-A47EE0AFF0A8}" type="pres">
      <dgm:prSet presAssocID="{EF9828D0-6D12-49F1-9C49-7AD832D86FFC}" presName="level3hierChild" presStyleCnt="0"/>
      <dgm:spPr/>
    </dgm:pt>
  </dgm:ptLst>
  <dgm:cxnLst>
    <dgm:cxn modelId="{61155E13-5777-4C55-8D41-8E3E4D747F59}" type="presOf" srcId="{548DCF4A-76F4-42D1-83FD-0D724444E41A}" destId="{3542C966-00CC-4AE8-B13B-D41A1504EA38}" srcOrd="0" destOrd="0" presId="urn:microsoft.com/office/officeart/2008/layout/HorizontalMultiLevelHierarchy"/>
    <dgm:cxn modelId="{CF0BE914-AD25-4326-A316-73C4444A7931}" type="presOf" srcId="{A1372839-9E3D-4FE8-86C6-69DB4C1B962F}" destId="{0BE20AE2-6E15-48F3-8288-9A9FDC00B495}" srcOrd="0" destOrd="0" presId="urn:microsoft.com/office/officeart/2008/layout/HorizontalMultiLevelHierarchy"/>
    <dgm:cxn modelId="{624C3F1B-43F8-47CF-A098-3FF6320B143C}" type="presOf" srcId="{EFDBCA85-2C5A-4FE3-A950-1E6591C56EB3}" destId="{D7A741C2-1DFE-4FA0-A6E4-D4089188857C}" srcOrd="0" destOrd="0" presId="urn:microsoft.com/office/officeart/2008/layout/HorizontalMultiLevelHierarchy"/>
    <dgm:cxn modelId="{4C4B0725-84EB-4713-BD82-400F57213E42}" srcId="{F6EB54D7-6230-4514-A243-6DB7CAC82CF3}" destId="{0565FBAC-310F-478D-84CC-7A5B4490806F}" srcOrd="2" destOrd="0" parTransId="{383A289A-439E-408A-8E2D-892DEBAC655F}" sibTransId="{63CBC338-6A22-463E-94D9-ED4FDA694B17}"/>
    <dgm:cxn modelId="{949B0241-5B8D-46A9-BC8F-2EEE8FFBB926}" type="presOf" srcId="{383A289A-439E-408A-8E2D-892DEBAC655F}" destId="{5A787489-1B4C-4A5D-939A-53F5DE909720}" srcOrd="0" destOrd="0" presId="urn:microsoft.com/office/officeart/2008/layout/HorizontalMultiLevelHierarchy"/>
    <dgm:cxn modelId="{E86B8945-E96C-436B-9C4C-2ECEB2E25FC9}" type="presOf" srcId="{548DCF4A-76F4-42D1-83FD-0D724444E41A}" destId="{6E4D1852-D979-4BE3-A4C4-ABAF60FCC4B1}" srcOrd="1" destOrd="0" presId="urn:microsoft.com/office/officeart/2008/layout/HorizontalMultiLevelHierarchy"/>
    <dgm:cxn modelId="{0CC30A73-5BF1-47DA-90F0-F87AFFD4967B}" type="presOf" srcId="{DAF24A44-8E6F-4D75-BC9A-BEF5E51EE163}" destId="{480BF3B4-C795-41AC-BC46-DAA345F29172}" srcOrd="0" destOrd="0" presId="urn:microsoft.com/office/officeart/2008/layout/HorizontalMultiLevelHierarchy"/>
    <dgm:cxn modelId="{095C4880-8A84-4352-8B01-E75814D81A6E}" type="presOf" srcId="{F6EB54D7-6230-4514-A243-6DB7CAC82CF3}" destId="{269D2A23-C469-4A7D-9041-C29545D7D953}" srcOrd="0" destOrd="0" presId="urn:microsoft.com/office/officeart/2008/layout/HorizontalMultiLevelHierarchy"/>
    <dgm:cxn modelId="{5ECA7E90-59B9-4920-9D3B-02CCA1517D54}" type="presOf" srcId="{6D8B760A-CA50-4745-93EC-88377892FFAA}" destId="{7AB80BAE-5149-4557-BAAA-D4515109E5C1}" srcOrd="1" destOrd="0" presId="urn:microsoft.com/office/officeart/2008/layout/HorizontalMultiLevelHierarchy"/>
    <dgm:cxn modelId="{88DD7699-4A98-402F-A533-448832E9C453}" type="presOf" srcId="{D2228823-F57B-4339-B8C2-5CB2F0AB9310}" destId="{FF06B861-20A9-42E6-BF94-3B8E2F121E35}" srcOrd="1" destOrd="0" presId="urn:microsoft.com/office/officeart/2008/layout/HorizontalMultiLevelHierarchy"/>
    <dgm:cxn modelId="{680299A7-4DBB-4641-958D-7E1403303D50}" srcId="{0565FBAC-310F-478D-84CC-7A5B4490806F}" destId="{EF9828D0-6D12-49F1-9C49-7AD832D86FFC}" srcOrd="0" destOrd="0" parTransId="{548DCF4A-76F4-42D1-83FD-0D724444E41A}" sibTransId="{99EF81A2-303D-4FFC-B220-C7250368F89D}"/>
    <dgm:cxn modelId="{5F0B5FAC-19FF-48BE-845A-8B8332A8BACE}" type="presOf" srcId="{EF9828D0-6D12-49F1-9C49-7AD832D86FFC}" destId="{097F057D-D1D6-447C-8855-660E8135F1F3}" srcOrd="0" destOrd="0" presId="urn:microsoft.com/office/officeart/2008/layout/HorizontalMultiLevelHierarchy"/>
    <dgm:cxn modelId="{17D446AF-E51E-4043-8FAC-3E9ED321552D}" srcId="{F6EB54D7-6230-4514-A243-6DB7CAC82CF3}" destId="{A1372839-9E3D-4FE8-86C6-69DB4C1B962F}" srcOrd="0" destOrd="0" parTransId="{D2228823-F57B-4339-B8C2-5CB2F0AB9310}" sibTransId="{AE769100-498B-4850-B3DE-C75A41C2DC30}"/>
    <dgm:cxn modelId="{9D50EAB2-D4AC-495F-8201-249701D91F74}" srcId="{EFDBCA85-2C5A-4FE3-A950-1E6591C56EB3}" destId="{F6EB54D7-6230-4514-A243-6DB7CAC82CF3}" srcOrd="0" destOrd="0" parTransId="{EC74D2DA-7EED-4A5E-AFCF-81156E84E12A}" sibTransId="{717EC1F4-7E87-4E04-B8E8-6B6BE98502C8}"/>
    <dgm:cxn modelId="{C0555BB4-9878-40EC-A60B-552623C8EF8C}" type="presOf" srcId="{D2228823-F57B-4339-B8C2-5CB2F0AB9310}" destId="{47BAAADC-1636-46E9-AB82-2FC5D44FFACA}" srcOrd="0" destOrd="0" presId="urn:microsoft.com/office/officeart/2008/layout/HorizontalMultiLevelHierarchy"/>
    <dgm:cxn modelId="{F2C3D1D0-6AFE-4D07-9348-9A8FF385E824}" type="presOf" srcId="{383A289A-439E-408A-8E2D-892DEBAC655F}" destId="{617BCF19-5D3F-4433-BCBE-1E50B77CF63A}" srcOrd="1" destOrd="0" presId="urn:microsoft.com/office/officeart/2008/layout/HorizontalMultiLevelHierarchy"/>
    <dgm:cxn modelId="{EA7894D2-BC8B-4100-A6EB-91A107CC8E51}" type="presOf" srcId="{6D8B760A-CA50-4745-93EC-88377892FFAA}" destId="{25EC5940-FE2D-4A08-B37F-900A6B67DB4A}" srcOrd="0" destOrd="0" presId="urn:microsoft.com/office/officeart/2008/layout/HorizontalMultiLevelHierarchy"/>
    <dgm:cxn modelId="{50E8C2E6-2813-445E-8A67-AB633D8663CF}" srcId="{F6EB54D7-6230-4514-A243-6DB7CAC82CF3}" destId="{DAF24A44-8E6F-4D75-BC9A-BEF5E51EE163}" srcOrd="1" destOrd="0" parTransId="{6D8B760A-CA50-4745-93EC-88377892FFAA}" sibTransId="{89E2D68F-A769-4C93-8D91-7CF2979E5BF0}"/>
    <dgm:cxn modelId="{64396AF1-B221-480B-B7DB-4EFE469B30DD}" type="presOf" srcId="{0565FBAC-310F-478D-84CC-7A5B4490806F}" destId="{8C80BBAB-3FE5-4996-86C1-1D95A0629B0A}" srcOrd="0" destOrd="0" presId="urn:microsoft.com/office/officeart/2008/layout/HorizontalMultiLevelHierarchy"/>
    <dgm:cxn modelId="{65353FB1-6C83-4E75-965D-A9FCF4BA1536}" type="presParOf" srcId="{D7A741C2-1DFE-4FA0-A6E4-D4089188857C}" destId="{DD1E0D43-2DB3-44DD-8324-68DB340FA43A}" srcOrd="0" destOrd="0" presId="urn:microsoft.com/office/officeart/2008/layout/HorizontalMultiLevelHierarchy"/>
    <dgm:cxn modelId="{81B13E36-312B-4CF3-97BA-96A8E01A522A}" type="presParOf" srcId="{DD1E0D43-2DB3-44DD-8324-68DB340FA43A}" destId="{269D2A23-C469-4A7D-9041-C29545D7D953}" srcOrd="0" destOrd="0" presId="urn:microsoft.com/office/officeart/2008/layout/HorizontalMultiLevelHierarchy"/>
    <dgm:cxn modelId="{35C208A3-95C9-4E70-AA27-1DFC46F60B9D}" type="presParOf" srcId="{DD1E0D43-2DB3-44DD-8324-68DB340FA43A}" destId="{3667E41E-6CF6-4025-B377-178773084831}" srcOrd="1" destOrd="0" presId="urn:microsoft.com/office/officeart/2008/layout/HorizontalMultiLevelHierarchy"/>
    <dgm:cxn modelId="{C4157FAC-9092-483E-9B32-DDDC8CC99693}" type="presParOf" srcId="{3667E41E-6CF6-4025-B377-178773084831}" destId="{47BAAADC-1636-46E9-AB82-2FC5D44FFACA}" srcOrd="0" destOrd="0" presId="urn:microsoft.com/office/officeart/2008/layout/HorizontalMultiLevelHierarchy"/>
    <dgm:cxn modelId="{E99AECB2-39A9-4472-A5E6-82A3B9F9D34F}" type="presParOf" srcId="{47BAAADC-1636-46E9-AB82-2FC5D44FFACA}" destId="{FF06B861-20A9-42E6-BF94-3B8E2F121E35}" srcOrd="0" destOrd="0" presId="urn:microsoft.com/office/officeart/2008/layout/HorizontalMultiLevelHierarchy"/>
    <dgm:cxn modelId="{BAED9069-992E-4440-905D-D20D6B9F9788}" type="presParOf" srcId="{3667E41E-6CF6-4025-B377-178773084831}" destId="{86BDDA55-3B11-4620-BFCD-141A0BEB7DEB}" srcOrd="1" destOrd="0" presId="urn:microsoft.com/office/officeart/2008/layout/HorizontalMultiLevelHierarchy"/>
    <dgm:cxn modelId="{61D5E186-E5A3-4214-83C5-621321A03FCC}" type="presParOf" srcId="{86BDDA55-3B11-4620-BFCD-141A0BEB7DEB}" destId="{0BE20AE2-6E15-48F3-8288-9A9FDC00B495}" srcOrd="0" destOrd="0" presId="urn:microsoft.com/office/officeart/2008/layout/HorizontalMultiLevelHierarchy"/>
    <dgm:cxn modelId="{7637C870-35E4-4B57-BF6C-DA25A6C3B77E}" type="presParOf" srcId="{86BDDA55-3B11-4620-BFCD-141A0BEB7DEB}" destId="{31F47A8A-6A82-4B98-9BB7-2A48A70FC905}" srcOrd="1" destOrd="0" presId="urn:microsoft.com/office/officeart/2008/layout/HorizontalMultiLevelHierarchy"/>
    <dgm:cxn modelId="{F65EB254-7313-489E-A02E-9D21FDA1DE05}" type="presParOf" srcId="{3667E41E-6CF6-4025-B377-178773084831}" destId="{25EC5940-FE2D-4A08-B37F-900A6B67DB4A}" srcOrd="2" destOrd="0" presId="urn:microsoft.com/office/officeart/2008/layout/HorizontalMultiLevelHierarchy"/>
    <dgm:cxn modelId="{59980368-4283-40F2-823B-29538C930219}" type="presParOf" srcId="{25EC5940-FE2D-4A08-B37F-900A6B67DB4A}" destId="{7AB80BAE-5149-4557-BAAA-D4515109E5C1}" srcOrd="0" destOrd="0" presId="urn:microsoft.com/office/officeart/2008/layout/HorizontalMultiLevelHierarchy"/>
    <dgm:cxn modelId="{377F1421-C53A-4ED7-A9BC-49431068DC70}" type="presParOf" srcId="{3667E41E-6CF6-4025-B377-178773084831}" destId="{9BF3E979-9856-4C06-A767-689EA0CE170B}" srcOrd="3" destOrd="0" presId="urn:microsoft.com/office/officeart/2008/layout/HorizontalMultiLevelHierarchy"/>
    <dgm:cxn modelId="{9EE58168-CF38-4C4E-8146-68BF9573FA16}" type="presParOf" srcId="{9BF3E979-9856-4C06-A767-689EA0CE170B}" destId="{480BF3B4-C795-41AC-BC46-DAA345F29172}" srcOrd="0" destOrd="0" presId="urn:microsoft.com/office/officeart/2008/layout/HorizontalMultiLevelHierarchy"/>
    <dgm:cxn modelId="{2EE5729C-1B4F-4AB7-A7A1-C0311BDBED3E}" type="presParOf" srcId="{9BF3E979-9856-4C06-A767-689EA0CE170B}" destId="{66E744BF-2811-4F52-99EC-F0B3E52478A3}" srcOrd="1" destOrd="0" presId="urn:microsoft.com/office/officeart/2008/layout/HorizontalMultiLevelHierarchy"/>
    <dgm:cxn modelId="{4ACA96F3-3A7D-40FE-A070-0F6A6B2D616C}" type="presParOf" srcId="{3667E41E-6CF6-4025-B377-178773084831}" destId="{5A787489-1B4C-4A5D-939A-53F5DE909720}" srcOrd="4" destOrd="0" presId="urn:microsoft.com/office/officeart/2008/layout/HorizontalMultiLevelHierarchy"/>
    <dgm:cxn modelId="{18403A38-5FD8-466C-8194-8269AF50FF62}" type="presParOf" srcId="{5A787489-1B4C-4A5D-939A-53F5DE909720}" destId="{617BCF19-5D3F-4433-BCBE-1E50B77CF63A}" srcOrd="0" destOrd="0" presId="urn:microsoft.com/office/officeart/2008/layout/HorizontalMultiLevelHierarchy"/>
    <dgm:cxn modelId="{E6D6D02F-73CE-4F9A-94E5-7755090B410D}" type="presParOf" srcId="{3667E41E-6CF6-4025-B377-178773084831}" destId="{E01B03B4-7768-4AD7-957D-F25FB25BB440}" srcOrd="5" destOrd="0" presId="urn:microsoft.com/office/officeart/2008/layout/HorizontalMultiLevelHierarchy"/>
    <dgm:cxn modelId="{33E1D919-6E15-4697-91DA-1FE83DE37638}" type="presParOf" srcId="{E01B03B4-7768-4AD7-957D-F25FB25BB440}" destId="{8C80BBAB-3FE5-4996-86C1-1D95A0629B0A}" srcOrd="0" destOrd="0" presId="urn:microsoft.com/office/officeart/2008/layout/HorizontalMultiLevelHierarchy"/>
    <dgm:cxn modelId="{B738A475-CA93-455C-A883-9F44A58D48B0}" type="presParOf" srcId="{E01B03B4-7768-4AD7-957D-F25FB25BB440}" destId="{587B0A07-CBCB-4640-969F-D7D28C3E592C}" srcOrd="1" destOrd="0" presId="urn:microsoft.com/office/officeart/2008/layout/HorizontalMultiLevelHierarchy"/>
    <dgm:cxn modelId="{62706B35-178A-44A8-9192-872ABCEE04B1}" type="presParOf" srcId="{587B0A07-CBCB-4640-969F-D7D28C3E592C}" destId="{3542C966-00CC-4AE8-B13B-D41A1504EA38}" srcOrd="0" destOrd="0" presId="urn:microsoft.com/office/officeart/2008/layout/HorizontalMultiLevelHierarchy"/>
    <dgm:cxn modelId="{F754ADA1-64B4-4C82-BE26-83C965B16E92}" type="presParOf" srcId="{3542C966-00CC-4AE8-B13B-D41A1504EA38}" destId="{6E4D1852-D979-4BE3-A4C4-ABAF60FCC4B1}" srcOrd="0" destOrd="0" presId="urn:microsoft.com/office/officeart/2008/layout/HorizontalMultiLevelHierarchy"/>
    <dgm:cxn modelId="{7D95917C-9B29-46BB-A5EF-6B6B0DFBB835}" type="presParOf" srcId="{587B0A07-CBCB-4640-969F-D7D28C3E592C}" destId="{D23E26FD-EDCA-4CE4-A116-8C397559E800}" srcOrd="1" destOrd="0" presId="urn:microsoft.com/office/officeart/2008/layout/HorizontalMultiLevelHierarchy"/>
    <dgm:cxn modelId="{982BC0E6-ED18-4533-81DB-208BDFD4E767}" type="presParOf" srcId="{D23E26FD-EDCA-4CE4-A116-8C397559E800}" destId="{097F057D-D1D6-447C-8855-660E8135F1F3}" srcOrd="0" destOrd="0" presId="urn:microsoft.com/office/officeart/2008/layout/HorizontalMultiLevelHierarchy"/>
    <dgm:cxn modelId="{7754B03E-8E8A-44D6-86C5-5EF7A66B0760}" type="presParOf" srcId="{D23E26FD-EDCA-4CE4-A116-8C397559E800}" destId="{EE564B8D-FEE8-4CB5-BB6F-A47EE0AFF0A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DBCA85-2C5A-4FE3-A950-1E6591C56EB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F6EB54D7-6230-4514-A243-6DB7CAC82CF3}">
      <dgm:prSet phldrT="[文本]" custT="1"/>
      <dgm:spPr/>
      <dgm:t>
        <a:bodyPr/>
        <a:lstStyle/>
        <a:p>
          <a:r>
            <a:rPr lang="en-US" sz="1800" b="0" i="0" dirty="0"/>
            <a:t>ICME 2018: Online Filter Weakening and Pruning for Efficient Convnets</a:t>
          </a:r>
          <a:endParaRPr lang="zh-CN" altLang="en-US" sz="1800" b="0" dirty="0"/>
        </a:p>
      </dgm:t>
    </dgm:pt>
    <dgm:pt modelId="{EC74D2DA-7EED-4A5E-AFCF-81156E84E12A}" type="parTrans" cxnId="{9D50EAB2-D4AC-495F-8201-249701D91F74}">
      <dgm:prSet/>
      <dgm:spPr/>
      <dgm:t>
        <a:bodyPr/>
        <a:lstStyle/>
        <a:p>
          <a:endParaRPr lang="zh-CN" altLang="en-US" sz="1800"/>
        </a:p>
      </dgm:t>
    </dgm:pt>
    <dgm:pt modelId="{717EC1F4-7E87-4E04-B8E8-6B6BE98502C8}" type="sibTrans" cxnId="{9D50EAB2-D4AC-495F-8201-249701D91F74}">
      <dgm:prSet/>
      <dgm:spPr/>
      <dgm:t>
        <a:bodyPr/>
        <a:lstStyle/>
        <a:p>
          <a:endParaRPr lang="zh-CN" altLang="en-US" sz="1800"/>
        </a:p>
      </dgm:t>
    </dgm:pt>
    <dgm:pt modelId="{E93E1C8C-6183-474A-B48C-62AFBE49F174}">
      <dgm:prSet phldrT="[文本]" custT="1"/>
      <dgm:spPr/>
      <dgm:t>
        <a:bodyPr/>
        <a:lstStyle/>
        <a:p>
          <a:r>
            <a:rPr lang="en-US" altLang="zh-CN" sz="1800" b="0" dirty="0"/>
            <a:t>ICIP 2018: </a:t>
          </a:r>
          <a:r>
            <a:rPr lang="en-US" sz="1800" b="0" i="0" dirty="0"/>
            <a:t>Online Filter Clustering and Pruning for Efficient Convnets</a:t>
          </a:r>
          <a:endParaRPr lang="zh-CN" altLang="en-US" sz="1800" b="0" dirty="0"/>
        </a:p>
      </dgm:t>
    </dgm:pt>
    <dgm:pt modelId="{567D1050-737B-4711-BD9F-4CBF8DDB96DB}" type="parTrans" cxnId="{BD995CAD-E7DD-43C9-807A-5AD7CE94F507}">
      <dgm:prSet custT="1"/>
      <dgm:spPr/>
      <dgm:t>
        <a:bodyPr/>
        <a:lstStyle/>
        <a:p>
          <a:endParaRPr lang="zh-CN" altLang="en-US" sz="1800"/>
        </a:p>
      </dgm:t>
    </dgm:pt>
    <dgm:pt modelId="{D389068D-DCD4-4A12-8CD5-903AFC83BEBB}" type="sibTrans" cxnId="{BD995CAD-E7DD-43C9-807A-5AD7CE94F507}">
      <dgm:prSet/>
      <dgm:spPr/>
      <dgm:t>
        <a:bodyPr/>
        <a:lstStyle/>
        <a:p>
          <a:endParaRPr lang="zh-CN" altLang="en-US" sz="1800"/>
        </a:p>
      </dgm:t>
    </dgm:pt>
    <dgm:pt modelId="{0FA0D107-BBFB-4B46-80D7-DAA4EF694CA6}">
      <dgm:prSet phldrT="[文本]" custT="1"/>
      <dgm:spPr/>
      <dgm:t>
        <a:bodyPr/>
        <a:lstStyle/>
        <a:p>
          <a:r>
            <a:rPr lang="en-US" altLang="zh-CN" sz="1800" b="0" dirty="0"/>
            <a:t>IJCAI 2018: Improving Deep Neural Network Sparsity through Decorrelation Regularization</a:t>
          </a:r>
          <a:endParaRPr lang="zh-CN" altLang="en-US" sz="1800" b="0" dirty="0"/>
        </a:p>
      </dgm:t>
    </dgm:pt>
    <dgm:pt modelId="{4218C3EF-ADED-4903-8D4A-4E3B6CCC6240}" type="parTrans" cxnId="{509B6E34-9F4E-4DC2-806A-AF66CB4D717F}">
      <dgm:prSet custT="1"/>
      <dgm:spPr/>
      <dgm:t>
        <a:bodyPr/>
        <a:lstStyle/>
        <a:p>
          <a:endParaRPr lang="zh-CN" altLang="en-US" sz="1800"/>
        </a:p>
      </dgm:t>
    </dgm:pt>
    <dgm:pt modelId="{390F8A58-A307-43EB-8824-ED99BD402C8D}" type="sibTrans" cxnId="{509B6E34-9F4E-4DC2-806A-AF66CB4D717F}">
      <dgm:prSet/>
      <dgm:spPr/>
      <dgm:t>
        <a:bodyPr/>
        <a:lstStyle/>
        <a:p>
          <a:endParaRPr lang="zh-CN" altLang="en-US" sz="1800"/>
        </a:p>
      </dgm:t>
    </dgm:pt>
    <dgm:pt modelId="{D2DDFF70-6BFC-4A84-970A-A6B33253D3C3}" type="pres">
      <dgm:prSet presAssocID="{EFDBCA85-2C5A-4FE3-A950-1E6591C56EB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B2A9A02-1E8B-4285-BAFE-3B367A3AB5F2}" type="pres">
      <dgm:prSet presAssocID="{F6EB54D7-6230-4514-A243-6DB7CAC82CF3}" presName="root1" presStyleCnt="0"/>
      <dgm:spPr/>
    </dgm:pt>
    <dgm:pt modelId="{6128E20B-B83E-4748-9A97-E6D023869FA3}" type="pres">
      <dgm:prSet presAssocID="{F6EB54D7-6230-4514-A243-6DB7CAC82CF3}" presName="LevelOneTextNode" presStyleLbl="node0" presStyleIdx="0" presStyleCnt="1" custAng="5400000" custScaleX="313358" custScaleY="100196" custLinFactNeighborX="-83306" custLinFactNeighborY="-933">
        <dgm:presLayoutVars>
          <dgm:chPref val="3"/>
        </dgm:presLayoutVars>
      </dgm:prSet>
      <dgm:spPr/>
    </dgm:pt>
    <dgm:pt modelId="{4A13E306-A48D-4CEF-A1D0-14ECD7E329D3}" type="pres">
      <dgm:prSet presAssocID="{F6EB54D7-6230-4514-A243-6DB7CAC82CF3}" presName="level2hierChild" presStyleCnt="0"/>
      <dgm:spPr/>
    </dgm:pt>
    <dgm:pt modelId="{FDD7454D-1CCA-440D-A959-6FC4D48D6777}" type="pres">
      <dgm:prSet presAssocID="{567D1050-737B-4711-BD9F-4CBF8DDB96DB}" presName="conn2-1" presStyleLbl="parChTrans1D2" presStyleIdx="0" presStyleCnt="2"/>
      <dgm:spPr/>
    </dgm:pt>
    <dgm:pt modelId="{D86B3F7F-9DCF-4FE5-98E7-EF70F00E2D8B}" type="pres">
      <dgm:prSet presAssocID="{567D1050-737B-4711-BD9F-4CBF8DDB96DB}" presName="connTx" presStyleLbl="parChTrans1D2" presStyleIdx="0" presStyleCnt="2"/>
      <dgm:spPr/>
    </dgm:pt>
    <dgm:pt modelId="{07E95543-4144-41DD-ABDB-F962329ACA47}" type="pres">
      <dgm:prSet presAssocID="{E93E1C8C-6183-474A-B48C-62AFBE49F174}" presName="root2" presStyleCnt="0"/>
      <dgm:spPr/>
    </dgm:pt>
    <dgm:pt modelId="{38AFE631-39DB-44DB-87F4-7A74567C496B}" type="pres">
      <dgm:prSet presAssocID="{E93E1C8C-6183-474A-B48C-62AFBE49F174}" presName="LevelTwoTextNode" presStyleLbl="node2" presStyleIdx="0" presStyleCnt="2" custAng="10800000" custFlipVert="1" custScaleX="437339" custScaleY="219552" custLinFactNeighborX="81556" custLinFactNeighborY="-44653">
        <dgm:presLayoutVars>
          <dgm:chPref val="3"/>
        </dgm:presLayoutVars>
      </dgm:prSet>
      <dgm:spPr/>
    </dgm:pt>
    <dgm:pt modelId="{AE378BC4-7BBD-4973-88AB-3DE8A74AC7A4}" type="pres">
      <dgm:prSet presAssocID="{E93E1C8C-6183-474A-B48C-62AFBE49F174}" presName="level3hierChild" presStyleCnt="0"/>
      <dgm:spPr/>
    </dgm:pt>
    <dgm:pt modelId="{14311773-B8F4-4719-8304-AFE00FCE9900}" type="pres">
      <dgm:prSet presAssocID="{4218C3EF-ADED-4903-8D4A-4E3B6CCC6240}" presName="conn2-1" presStyleLbl="parChTrans1D2" presStyleIdx="1" presStyleCnt="2"/>
      <dgm:spPr/>
    </dgm:pt>
    <dgm:pt modelId="{F5959F92-361D-4D4E-8BAE-A69C6299E079}" type="pres">
      <dgm:prSet presAssocID="{4218C3EF-ADED-4903-8D4A-4E3B6CCC6240}" presName="connTx" presStyleLbl="parChTrans1D2" presStyleIdx="1" presStyleCnt="2"/>
      <dgm:spPr/>
    </dgm:pt>
    <dgm:pt modelId="{1BB8420E-6383-4B6E-8CD3-48E7ACC9053D}" type="pres">
      <dgm:prSet presAssocID="{0FA0D107-BBFB-4B46-80D7-DAA4EF694CA6}" presName="root2" presStyleCnt="0"/>
      <dgm:spPr/>
    </dgm:pt>
    <dgm:pt modelId="{5BF96974-4CD5-4BE0-BB26-0B8698C3A0D0}" type="pres">
      <dgm:prSet presAssocID="{0FA0D107-BBFB-4B46-80D7-DAA4EF694CA6}" presName="LevelTwoTextNode" presStyleLbl="node2" presStyleIdx="1" presStyleCnt="2" custScaleX="500132" custScaleY="194521" custLinFactNeighborX="83521" custLinFactNeighborY="6801">
        <dgm:presLayoutVars>
          <dgm:chPref val="3"/>
        </dgm:presLayoutVars>
      </dgm:prSet>
      <dgm:spPr/>
    </dgm:pt>
    <dgm:pt modelId="{CC7725E1-7455-4F89-97E3-971F13DC6A74}" type="pres">
      <dgm:prSet presAssocID="{0FA0D107-BBFB-4B46-80D7-DAA4EF694CA6}" presName="level3hierChild" presStyleCnt="0"/>
      <dgm:spPr/>
    </dgm:pt>
  </dgm:ptLst>
  <dgm:cxnLst>
    <dgm:cxn modelId="{90FE7918-5685-4668-A0E4-86433C72F3C7}" type="presOf" srcId="{E93E1C8C-6183-474A-B48C-62AFBE49F174}" destId="{38AFE631-39DB-44DB-87F4-7A74567C496B}" srcOrd="0" destOrd="0" presId="urn:microsoft.com/office/officeart/2008/layout/HorizontalMultiLevelHierarchy"/>
    <dgm:cxn modelId="{509B6E34-9F4E-4DC2-806A-AF66CB4D717F}" srcId="{F6EB54D7-6230-4514-A243-6DB7CAC82CF3}" destId="{0FA0D107-BBFB-4B46-80D7-DAA4EF694CA6}" srcOrd="1" destOrd="0" parTransId="{4218C3EF-ADED-4903-8D4A-4E3B6CCC6240}" sibTransId="{390F8A58-A307-43EB-8824-ED99BD402C8D}"/>
    <dgm:cxn modelId="{9FFA973A-07BF-4132-ACAE-AE594E9722C3}" type="presOf" srcId="{567D1050-737B-4711-BD9F-4CBF8DDB96DB}" destId="{FDD7454D-1CCA-440D-A959-6FC4D48D6777}" srcOrd="0" destOrd="0" presId="urn:microsoft.com/office/officeart/2008/layout/HorizontalMultiLevelHierarchy"/>
    <dgm:cxn modelId="{43C46E5D-505F-4BC6-B5E6-594DF91163B5}" type="presOf" srcId="{567D1050-737B-4711-BD9F-4CBF8DDB96DB}" destId="{D86B3F7F-9DCF-4FE5-98E7-EF70F00E2D8B}" srcOrd="1" destOrd="0" presId="urn:microsoft.com/office/officeart/2008/layout/HorizontalMultiLevelHierarchy"/>
    <dgm:cxn modelId="{01CEC65F-83A8-4A55-9911-5AF0DC5131C7}" type="presOf" srcId="{EFDBCA85-2C5A-4FE3-A950-1E6591C56EB3}" destId="{D2DDFF70-6BFC-4A84-970A-A6B33253D3C3}" srcOrd="0" destOrd="0" presId="urn:microsoft.com/office/officeart/2008/layout/HorizontalMultiLevelHierarchy"/>
    <dgm:cxn modelId="{407C634C-FB5D-4E0A-A93F-5FFD8984C913}" type="presOf" srcId="{0FA0D107-BBFB-4B46-80D7-DAA4EF694CA6}" destId="{5BF96974-4CD5-4BE0-BB26-0B8698C3A0D0}" srcOrd="0" destOrd="0" presId="urn:microsoft.com/office/officeart/2008/layout/HorizontalMultiLevelHierarchy"/>
    <dgm:cxn modelId="{23113757-B7D2-40CF-8149-665089D636D2}" type="presOf" srcId="{4218C3EF-ADED-4903-8D4A-4E3B6CCC6240}" destId="{14311773-B8F4-4719-8304-AFE00FCE9900}" srcOrd="0" destOrd="0" presId="urn:microsoft.com/office/officeart/2008/layout/HorizontalMultiLevelHierarchy"/>
    <dgm:cxn modelId="{B52A1798-B7C0-4212-B2C1-A892FF8398EE}" type="presOf" srcId="{F6EB54D7-6230-4514-A243-6DB7CAC82CF3}" destId="{6128E20B-B83E-4748-9A97-E6D023869FA3}" srcOrd="0" destOrd="0" presId="urn:microsoft.com/office/officeart/2008/layout/HorizontalMultiLevelHierarchy"/>
    <dgm:cxn modelId="{BD995CAD-E7DD-43C9-807A-5AD7CE94F507}" srcId="{F6EB54D7-6230-4514-A243-6DB7CAC82CF3}" destId="{E93E1C8C-6183-474A-B48C-62AFBE49F174}" srcOrd="0" destOrd="0" parTransId="{567D1050-737B-4711-BD9F-4CBF8DDB96DB}" sibTransId="{D389068D-DCD4-4A12-8CD5-903AFC83BEBB}"/>
    <dgm:cxn modelId="{9D50EAB2-D4AC-495F-8201-249701D91F74}" srcId="{EFDBCA85-2C5A-4FE3-A950-1E6591C56EB3}" destId="{F6EB54D7-6230-4514-A243-6DB7CAC82CF3}" srcOrd="0" destOrd="0" parTransId="{EC74D2DA-7EED-4A5E-AFCF-81156E84E12A}" sibTransId="{717EC1F4-7E87-4E04-B8E8-6B6BE98502C8}"/>
    <dgm:cxn modelId="{DE73F4E5-C504-4C11-AED1-1B0FDD8F3F74}" type="presOf" srcId="{4218C3EF-ADED-4903-8D4A-4E3B6CCC6240}" destId="{F5959F92-361D-4D4E-8BAE-A69C6299E079}" srcOrd="1" destOrd="0" presId="urn:microsoft.com/office/officeart/2008/layout/HorizontalMultiLevelHierarchy"/>
    <dgm:cxn modelId="{A0FB1228-C421-425C-A491-751F49BCC339}" type="presParOf" srcId="{D2DDFF70-6BFC-4A84-970A-A6B33253D3C3}" destId="{AB2A9A02-1E8B-4285-BAFE-3B367A3AB5F2}" srcOrd="0" destOrd="0" presId="urn:microsoft.com/office/officeart/2008/layout/HorizontalMultiLevelHierarchy"/>
    <dgm:cxn modelId="{A549E66B-90EA-42B0-AEA8-DCAE5C489527}" type="presParOf" srcId="{AB2A9A02-1E8B-4285-BAFE-3B367A3AB5F2}" destId="{6128E20B-B83E-4748-9A97-E6D023869FA3}" srcOrd="0" destOrd="0" presId="urn:microsoft.com/office/officeart/2008/layout/HorizontalMultiLevelHierarchy"/>
    <dgm:cxn modelId="{758862AC-BCC9-47C6-B80A-50A382AD4262}" type="presParOf" srcId="{AB2A9A02-1E8B-4285-BAFE-3B367A3AB5F2}" destId="{4A13E306-A48D-4CEF-A1D0-14ECD7E329D3}" srcOrd="1" destOrd="0" presId="urn:microsoft.com/office/officeart/2008/layout/HorizontalMultiLevelHierarchy"/>
    <dgm:cxn modelId="{4E853E70-4594-4391-92F6-089570ECC9C7}" type="presParOf" srcId="{4A13E306-A48D-4CEF-A1D0-14ECD7E329D3}" destId="{FDD7454D-1CCA-440D-A959-6FC4D48D6777}" srcOrd="0" destOrd="0" presId="urn:microsoft.com/office/officeart/2008/layout/HorizontalMultiLevelHierarchy"/>
    <dgm:cxn modelId="{BDC74754-9109-4732-A065-646BD37D27E1}" type="presParOf" srcId="{FDD7454D-1CCA-440D-A959-6FC4D48D6777}" destId="{D86B3F7F-9DCF-4FE5-98E7-EF70F00E2D8B}" srcOrd="0" destOrd="0" presId="urn:microsoft.com/office/officeart/2008/layout/HorizontalMultiLevelHierarchy"/>
    <dgm:cxn modelId="{95F2558D-485A-46E0-8045-09C96DBA1750}" type="presParOf" srcId="{4A13E306-A48D-4CEF-A1D0-14ECD7E329D3}" destId="{07E95543-4144-41DD-ABDB-F962329ACA47}" srcOrd="1" destOrd="0" presId="urn:microsoft.com/office/officeart/2008/layout/HorizontalMultiLevelHierarchy"/>
    <dgm:cxn modelId="{EB51E635-36A8-4D7B-984E-7CF7F645784A}" type="presParOf" srcId="{07E95543-4144-41DD-ABDB-F962329ACA47}" destId="{38AFE631-39DB-44DB-87F4-7A74567C496B}" srcOrd="0" destOrd="0" presId="urn:microsoft.com/office/officeart/2008/layout/HorizontalMultiLevelHierarchy"/>
    <dgm:cxn modelId="{F1FB9B6C-893B-4FE4-897A-09763DF38A3E}" type="presParOf" srcId="{07E95543-4144-41DD-ABDB-F962329ACA47}" destId="{AE378BC4-7BBD-4973-88AB-3DE8A74AC7A4}" srcOrd="1" destOrd="0" presId="urn:microsoft.com/office/officeart/2008/layout/HorizontalMultiLevelHierarchy"/>
    <dgm:cxn modelId="{46BAD44B-DDB8-429B-83DA-70B3F121B238}" type="presParOf" srcId="{4A13E306-A48D-4CEF-A1D0-14ECD7E329D3}" destId="{14311773-B8F4-4719-8304-AFE00FCE9900}" srcOrd="2" destOrd="0" presId="urn:microsoft.com/office/officeart/2008/layout/HorizontalMultiLevelHierarchy"/>
    <dgm:cxn modelId="{2105788F-F7BD-45C2-B978-C5E7BABC5E5B}" type="presParOf" srcId="{14311773-B8F4-4719-8304-AFE00FCE9900}" destId="{F5959F92-361D-4D4E-8BAE-A69C6299E079}" srcOrd="0" destOrd="0" presId="urn:microsoft.com/office/officeart/2008/layout/HorizontalMultiLevelHierarchy"/>
    <dgm:cxn modelId="{4D72F73E-5D3A-4459-AD88-5EE862E1ED34}" type="presParOf" srcId="{4A13E306-A48D-4CEF-A1D0-14ECD7E329D3}" destId="{1BB8420E-6383-4B6E-8CD3-48E7ACC9053D}" srcOrd="3" destOrd="0" presId="urn:microsoft.com/office/officeart/2008/layout/HorizontalMultiLevelHierarchy"/>
    <dgm:cxn modelId="{F662450A-CE7B-4C8E-9583-006296EE8828}" type="presParOf" srcId="{1BB8420E-6383-4B6E-8CD3-48E7ACC9053D}" destId="{5BF96974-4CD5-4BE0-BB26-0B8698C3A0D0}" srcOrd="0" destOrd="0" presId="urn:microsoft.com/office/officeart/2008/layout/HorizontalMultiLevelHierarchy"/>
    <dgm:cxn modelId="{AF1A8CEB-AA12-4B49-92CD-C72109E92B8C}" type="presParOf" srcId="{1BB8420E-6383-4B6E-8CD3-48E7ACC9053D}" destId="{CC7725E1-7455-4F89-97E3-971F13DC6A7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DBCA85-2C5A-4FE3-A950-1E6591C56EB3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F6EB54D7-6230-4514-A243-6DB7CAC82CF3}">
      <dgm:prSet phldrT="[文本]" custT="1"/>
      <dgm:spPr/>
      <dgm:t>
        <a:bodyPr/>
        <a:lstStyle/>
        <a:p>
          <a:r>
            <a:rPr lang="en-US" sz="1800" dirty="0" err="1"/>
            <a:t>arXiv</a:t>
          </a:r>
          <a:r>
            <a:rPr lang="en-US" sz="1800" dirty="0"/>
            <a:t>: </a:t>
          </a:r>
          <a:r>
            <a:rPr lang="en-US" altLang="zh-CN" sz="1800" dirty="0"/>
            <a:t>Learning Sparse Neural Networks through $L_0$ Regularization (2017)</a:t>
          </a:r>
          <a:endParaRPr lang="zh-CN" altLang="en-US" sz="1800" dirty="0"/>
        </a:p>
      </dgm:t>
    </dgm:pt>
    <dgm:pt modelId="{EC74D2DA-7EED-4A5E-AFCF-81156E84E12A}" type="parTrans" cxnId="{9D50EAB2-D4AC-495F-8201-249701D91F74}">
      <dgm:prSet/>
      <dgm:spPr/>
      <dgm:t>
        <a:bodyPr/>
        <a:lstStyle/>
        <a:p>
          <a:endParaRPr lang="zh-CN" altLang="en-US" sz="1800"/>
        </a:p>
      </dgm:t>
    </dgm:pt>
    <dgm:pt modelId="{717EC1F4-7E87-4E04-B8E8-6B6BE98502C8}" type="sibTrans" cxnId="{9D50EAB2-D4AC-495F-8201-249701D91F74}">
      <dgm:prSet/>
      <dgm:spPr/>
      <dgm:t>
        <a:bodyPr/>
        <a:lstStyle/>
        <a:p>
          <a:endParaRPr lang="zh-CN" altLang="en-US" sz="1800"/>
        </a:p>
      </dgm:t>
    </dgm:pt>
    <dgm:pt modelId="{BFA497DD-C88E-4CE4-BB5B-20304B579281}">
      <dgm:prSet phldrT="[文本]" custT="1"/>
      <dgm:spPr/>
      <dgm:t>
        <a:bodyPr/>
        <a:lstStyle/>
        <a:p>
          <a:r>
            <a:rPr lang="en-US" sz="1800" dirty="0"/>
            <a:t>ICLR 2019: The Lottery Ticket Hypothesis: Finding Sparse, Trainable Neural Networks</a:t>
          </a:r>
          <a:endParaRPr lang="zh-CN" altLang="en-US" sz="1800" dirty="0"/>
        </a:p>
      </dgm:t>
    </dgm:pt>
    <dgm:pt modelId="{25374D9E-CA06-4D2E-B848-999AD6918007}" type="parTrans" cxnId="{E9786C44-3633-4FF6-84A8-F552C07FDF20}">
      <dgm:prSet custT="1"/>
      <dgm:spPr/>
      <dgm:t>
        <a:bodyPr/>
        <a:lstStyle/>
        <a:p>
          <a:endParaRPr lang="zh-CN" altLang="en-US" sz="1800"/>
        </a:p>
      </dgm:t>
    </dgm:pt>
    <dgm:pt modelId="{F995B6A3-BD12-47F5-A1E3-8CC08ACEAC94}" type="sibTrans" cxnId="{E9786C44-3633-4FF6-84A8-F552C07FDF20}">
      <dgm:prSet/>
      <dgm:spPr/>
      <dgm:t>
        <a:bodyPr/>
        <a:lstStyle/>
        <a:p>
          <a:endParaRPr lang="zh-CN" altLang="en-US" sz="1800"/>
        </a:p>
      </dgm:t>
    </dgm:pt>
    <dgm:pt modelId="{7F377AF3-DDA6-4005-A8A7-F2C149E51652}">
      <dgm:prSet phldrT="[文本]" custT="1"/>
      <dgm:spPr/>
      <dgm:t>
        <a:bodyPr/>
        <a:lstStyle/>
        <a:p>
          <a:r>
            <a:rPr lang="en-US" sz="1800" dirty="0" err="1"/>
            <a:t>arXiv</a:t>
          </a:r>
          <a:r>
            <a:rPr lang="en-US" sz="1800" dirty="0"/>
            <a:t>: Compressing Neural Networks using the Variational Information Bottleneck</a:t>
          </a:r>
          <a:endParaRPr lang="zh-CN" altLang="en-US" sz="1800" dirty="0"/>
        </a:p>
      </dgm:t>
    </dgm:pt>
    <dgm:pt modelId="{E2FD635D-9D26-4356-8CB2-0B593278676E}" type="parTrans" cxnId="{1D936412-22D3-4C86-87DB-2477EBC897CA}">
      <dgm:prSet custT="1"/>
      <dgm:spPr/>
      <dgm:t>
        <a:bodyPr/>
        <a:lstStyle/>
        <a:p>
          <a:endParaRPr lang="zh-CN" altLang="en-US" sz="1800"/>
        </a:p>
      </dgm:t>
    </dgm:pt>
    <dgm:pt modelId="{1B4DB691-0254-4ABC-ADC8-ED0743080736}" type="sibTrans" cxnId="{1D936412-22D3-4C86-87DB-2477EBC897CA}">
      <dgm:prSet/>
      <dgm:spPr/>
      <dgm:t>
        <a:bodyPr/>
        <a:lstStyle/>
        <a:p>
          <a:endParaRPr lang="zh-CN" altLang="en-US" sz="1800"/>
        </a:p>
      </dgm:t>
    </dgm:pt>
    <dgm:pt modelId="{469C6F3C-9EEC-4DF5-B530-9668C36F8316}">
      <dgm:prSet phldrT="[文本]" custT="1"/>
      <dgm:spPr/>
      <dgm:t>
        <a:bodyPr/>
        <a:lstStyle/>
        <a:p>
          <a:r>
            <a:rPr lang="en-US" altLang="zh-CN" sz="1800" dirty="0"/>
            <a:t>ICLR 2019: SNIP: Single-shot Network Pruning based on Connection Sensitivity</a:t>
          </a:r>
          <a:endParaRPr lang="zh-CN" altLang="en-US" sz="1800" dirty="0"/>
        </a:p>
      </dgm:t>
    </dgm:pt>
    <dgm:pt modelId="{FF36C29A-F000-4661-9F09-4786F7F4FF70}" type="parTrans" cxnId="{2A56107E-ED0A-492E-95C3-577C65EB8F93}">
      <dgm:prSet custT="1"/>
      <dgm:spPr/>
      <dgm:t>
        <a:bodyPr/>
        <a:lstStyle/>
        <a:p>
          <a:endParaRPr lang="zh-CN" altLang="en-US" sz="1800"/>
        </a:p>
      </dgm:t>
    </dgm:pt>
    <dgm:pt modelId="{9131EDCB-BC1E-4682-B8FF-E3335E88057F}" type="sibTrans" cxnId="{2A56107E-ED0A-492E-95C3-577C65EB8F93}">
      <dgm:prSet/>
      <dgm:spPr/>
      <dgm:t>
        <a:bodyPr/>
        <a:lstStyle/>
        <a:p>
          <a:endParaRPr lang="zh-CN" altLang="en-US" sz="1800"/>
        </a:p>
      </dgm:t>
    </dgm:pt>
    <dgm:pt modelId="{B2DADA13-845A-4333-80C0-725F9E8BB298}">
      <dgm:prSet phldrT="[文本]" custT="1"/>
      <dgm:spPr/>
      <dgm:t>
        <a:bodyPr/>
        <a:lstStyle/>
        <a:p>
          <a:r>
            <a:rPr lang="en-US" altLang="zh-CN" sz="1800" dirty="0" err="1"/>
            <a:t>arXiv</a:t>
          </a:r>
          <a:r>
            <a:rPr lang="en-US" altLang="zh-CN" sz="1800" dirty="0"/>
            <a:t>: </a:t>
          </a:r>
          <a:r>
            <a:rPr lang="en-US" sz="1800" dirty="0" err="1"/>
            <a:t>DropBack</a:t>
          </a:r>
          <a:r>
            <a:rPr lang="en-US" sz="1800" dirty="0"/>
            <a:t>: Continuous Pruning During Training</a:t>
          </a:r>
          <a:endParaRPr lang="zh-CN" altLang="en-US" sz="1800" dirty="0"/>
        </a:p>
      </dgm:t>
    </dgm:pt>
    <dgm:pt modelId="{E65188E0-25D4-48C5-B4D1-B41D22DB9E45}" type="parTrans" cxnId="{61AE9864-5D2F-402E-8E02-EA85147B600A}">
      <dgm:prSet custT="1"/>
      <dgm:spPr/>
      <dgm:t>
        <a:bodyPr/>
        <a:lstStyle/>
        <a:p>
          <a:endParaRPr lang="zh-CN" altLang="en-US" sz="1800"/>
        </a:p>
      </dgm:t>
    </dgm:pt>
    <dgm:pt modelId="{E501090A-93C1-4196-B581-1B9DC93DD5E8}" type="sibTrans" cxnId="{61AE9864-5D2F-402E-8E02-EA85147B600A}">
      <dgm:prSet/>
      <dgm:spPr/>
      <dgm:t>
        <a:bodyPr/>
        <a:lstStyle/>
        <a:p>
          <a:endParaRPr lang="zh-CN" altLang="en-US" sz="1800"/>
        </a:p>
      </dgm:t>
    </dgm:pt>
    <dgm:pt modelId="{1B778E9D-6285-4C71-995E-42D53313CC73}">
      <dgm:prSet phldrT="[文本]" custT="1"/>
      <dgm:spPr/>
      <dgm:t>
        <a:bodyPr/>
        <a:lstStyle/>
        <a:p>
          <a:r>
            <a:rPr lang="en-US" altLang="zh-CN" sz="1800" dirty="0" err="1"/>
            <a:t>arXiv</a:t>
          </a:r>
          <a:r>
            <a:rPr lang="en-US" altLang="zh-CN" sz="1800" dirty="0"/>
            <a:t>: </a:t>
          </a:r>
          <a:r>
            <a:rPr lang="en-US" sz="1800" dirty="0"/>
            <a:t>Adaptive Network </a:t>
          </a:r>
          <a:r>
            <a:rPr lang="en-US" sz="1800" dirty="0" err="1"/>
            <a:t>Sparsification</a:t>
          </a:r>
          <a:r>
            <a:rPr lang="en-US" sz="1800" dirty="0"/>
            <a:t> with Dependent Variational Beta-Bernoulli Dropout</a:t>
          </a:r>
          <a:endParaRPr lang="zh-CN" altLang="en-US" sz="1800" dirty="0"/>
        </a:p>
      </dgm:t>
    </dgm:pt>
    <dgm:pt modelId="{F89B71E5-932E-4012-B2D9-48448CB54215}" type="parTrans" cxnId="{1EBD8E72-580E-40E0-A2A3-D722284210A7}">
      <dgm:prSet custT="1"/>
      <dgm:spPr/>
      <dgm:t>
        <a:bodyPr/>
        <a:lstStyle/>
        <a:p>
          <a:endParaRPr lang="zh-CN" altLang="en-US" sz="1800"/>
        </a:p>
      </dgm:t>
    </dgm:pt>
    <dgm:pt modelId="{5BFE0ABC-F1E7-4DBF-8D45-7267E4EE0F7D}" type="sibTrans" cxnId="{1EBD8E72-580E-40E0-A2A3-D722284210A7}">
      <dgm:prSet/>
      <dgm:spPr/>
      <dgm:t>
        <a:bodyPr/>
        <a:lstStyle/>
        <a:p>
          <a:endParaRPr lang="zh-CN" altLang="en-US" sz="1800"/>
        </a:p>
      </dgm:t>
    </dgm:pt>
    <dgm:pt modelId="{3DDD36E8-9A0D-4DE6-8760-F8AD0C9F1762}">
      <dgm:prSet phldrT="[文本]" custT="1"/>
      <dgm:spPr/>
      <dgm:t>
        <a:bodyPr/>
        <a:lstStyle/>
        <a:p>
          <a:r>
            <a:rPr lang="en-US" altLang="zh-CN" sz="1800" dirty="0"/>
            <a:t>NIPS 2018: </a:t>
          </a:r>
          <a:r>
            <a:rPr lang="en-US" sz="1800" dirty="0"/>
            <a:t>Frequency-Domain Dynamic Pruning for Convolutional Neural Networks</a:t>
          </a:r>
          <a:endParaRPr lang="zh-CN" altLang="en-US" sz="1800" dirty="0"/>
        </a:p>
      </dgm:t>
    </dgm:pt>
    <dgm:pt modelId="{49B32A4D-61C4-4B9A-821A-B97B87B6FEA9}" type="parTrans" cxnId="{838474C2-01B2-4841-B3B9-689095EEFBA0}">
      <dgm:prSet custT="1"/>
      <dgm:spPr/>
      <dgm:t>
        <a:bodyPr/>
        <a:lstStyle/>
        <a:p>
          <a:endParaRPr lang="zh-CN" altLang="en-US" sz="1800"/>
        </a:p>
      </dgm:t>
    </dgm:pt>
    <dgm:pt modelId="{BF4A09E6-1A14-419C-B964-7A79A1944511}" type="sibTrans" cxnId="{838474C2-01B2-4841-B3B9-689095EEFBA0}">
      <dgm:prSet/>
      <dgm:spPr/>
      <dgm:t>
        <a:bodyPr/>
        <a:lstStyle/>
        <a:p>
          <a:endParaRPr lang="zh-CN" altLang="en-US" sz="1800"/>
        </a:p>
      </dgm:t>
    </dgm:pt>
    <dgm:pt modelId="{79488F1E-3B3A-4363-BFF2-0F6216033457}">
      <dgm:prSet phldrT="[文本]" custT="1"/>
      <dgm:spPr/>
      <dgm:t>
        <a:bodyPr/>
        <a:lstStyle/>
        <a:p>
          <a:r>
            <a:rPr lang="en-US" sz="1800" dirty="0" err="1"/>
            <a:t>arXiv</a:t>
          </a:r>
          <a:r>
            <a:rPr lang="en-US" sz="1800" dirty="0"/>
            <a:t>: GASL: Guided Attention for Sparsity Learning in Deep Neural Networks</a:t>
          </a:r>
          <a:endParaRPr lang="zh-CN" altLang="en-US" sz="1800" dirty="0"/>
        </a:p>
      </dgm:t>
    </dgm:pt>
    <dgm:pt modelId="{E15A2DE8-C0D4-4265-A935-D9F5DF95AC90}" type="parTrans" cxnId="{A75F3844-B452-43B8-A034-29FA93327101}">
      <dgm:prSet custT="1"/>
      <dgm:spPr/>
      <dgm:t>
        <a:bodyPr/>
        <a:lstStyle/>
        <a:p>
          <a:endParaRPr lang="zh-CN" altLang="en-US" sz="1800"/>
        </a:p>
      </dgm:t>
    </dgm:pt>
    <dgm:pt modelId="{9A42C69B-BFC2-46F6-8AAF-7AB09A84C7C3}" type="sibTrans" cxnId="{A75F3844-B452-43B8-A034-29FA93327101}">
      <dgm:prSet/>
      <dgm:spPr/>
      <dgm:t>
        <a:bodyPr/>
        <a:lstStyle/>
        <a:p>
          <a:endParaRPr lang="zh-CN" altLang="en-US" sz="1800"/>
        </a:p>
      </dgm:t>
    </dgm:pt>
    <dgm:pt modelId="{74BD9C00-4394-4A09-97D0-50BB9F3293E3}">
      <dgm:prSet phldrT="[文本]" custT="1"/>
      <dgm:spPr/>
      <dgm:t>
        <a:bodyPr/>
        <a:lstStyle/>
        <a:p>
          <a:r>
            <a:rPr lang="en-US" altLang="zh-CN" sz="1800" dirty="0" err="1"/>
            <a:t>arXiv</a:t>
          </a:r>
          <a:r>
            <a:rPr lang="en-US" altLang="zh-CN" sz="1800" dirty="0"/>
            <a:t>: </a:t>
          </a:r>
          <a:r>
            <a:rPr lang="en-US" sz="1800" dirty="0"/>
            <a:t>Accelerating Convolutional Neural Networks via Activation Map Compression</a:t>
          </a:r>
          <a:endParaRPr lang="zh-CN" altLang="en-US" sz="1800" dirty="0"/>
        </a:p>
      </dgm:t>
    </dgm:pt>
    <dgm:pt modelId="{4CE96A4E-C2E2-4351-AAC5-D2BE28081138}" type="parTrans" cxnId="{E2191F26-5308-4A40-9CAE-90C82A322AED}">
      <dgm:prSet custT="1"/>
      <dgm:spPr/>
      <dgm:t>
        <a:bodyPr/>
        <a:lstStyle/>
        <a:p>
          <a:endParaRPr lang="zh-CN" altLang="en-US" sz="1800"/>
        </a:p>
      </dgm:t>
    </dgm:pt>
    <dgm:pt modelId="{22A0891E-DB09-4872-8588-B6B52BE2440F}" type="sibTrans" cxnId="{E2191F26-5308-4A40-9CAE-90C82A322AED}">
      <dgm:prSet/>
      <dgm:spPr/>
      <dgm:t>
        <a:bodyPr/>
        <a:lstStyle/>
        <a:p>
          <a:endParaRPr lang="zh-CN" altLang="en-US" sz="1800"/>
        </a:p>
      </dgm:t>
    </dgm:pt>
    <dgm:pt modelId="{604FCED1-6890-4423-93B3-926F8D02EC3F}">
      <dgm:prSet phldrT="[文本]" custT="1"/>
      <dgm:spPr/>
      <dgm:t>
        <a:bodyPr/>
        <a:lstStyle/>
        <a:p>
          <a:r>
            <a:rPr lang="en-US" altLang="zh-CN" sz="1800" dirty="0"/>
            <a:t>ICLR 2019: </a:t>
          </a:r>
          <a:r>
            <a:rPr lang="en-US" sz="1800" dirty="0"/>
            <a:t>SNAS: Stochastic Neural Architecture Search</a:t>
          </a:r>
          <a:endParaRPr lang="zh-CN" altLang="en-US" sz="1800" dirty="0"/>
        </a:p>
      </dgm:t>
    </dgm:pt>
    <dgm:pt modelId="{43102344-2D03-423C-810B-EC3170438D75}" type="parTrans" cxnId="{59A7CD91-2DEB-443C-B849-4F1CFE6DBD2E}">
      <dgm:prSet custT="1"/>
      <dgm:spPr/>
      <dgm:t>
        <a:bodyPr/>
        <a:lstStyle/>
        <a:p>
          <a:endParaRPr lang="zh-CN" altLang="en-US" sz="1800"/>
        </a:p>
      </dgm:t>
    </dgm:pt>
    <dgm:pt modelId="{8BADE1D2-D0C0-4283-A0B1-EB21C93043AD}" type="sibTrans" cxnId="{59A7CD91-2DEB-443C-B849-4F1CFE6DBD2E}">
      <dgm:prSet/>
      <dgm:spPr/>
      <dgm:t>
        <a:bodyPr/>
        <a:lstStyle/>
        <a:p>
          <a:endParaRPr lang="zh-CN" altLang="en-US" sz="1800"/>
        </a:p>
      </dgm:t>
    </dgm:pt>
    <dgm:pt modelId="{F98A0EB5-D646-4979-9A1F-361380B452DB}">
      <dgm:prSet phldrT="[文本]" custT="1"/>
      <dgm:spPr/>
      <dgm:t>
        <a:bodyPr/>
        <a:lstStyle/>
        <a:p>
          <a:r>
            <a:rPr lang="en-US" sz="1800" dirty="0"/>
            <a:t>NIPS 2018: Learning sparse neural networks via sensitivity-driven regularization</a:t>
          </a:r>
          <a:endParaRPr lang="zh-CN" altLang="en-US" sz="1800" dirty="0"/>
        </a:p>
      </dgm:t>
    </dgm:pt>
    <dgm:pt modelId="{FBDD5672-3441-47E3-B3DA-7CD29FB53103}" type="parTrans" cxnId="{381CC015-A917-45B6-B635-00B9F90DCAF2}">
      <dgm:prSet custT="1"/>
      <dgm:spPr/>
      <dgm:t>
        <a:bodyPr/>
        <a:lstStyle/>
        <a:p>
          <a:endParaRPr lang="zh-CN" altLang="en-US" sz="1800"/>
        </a:p>
      </dgm:t>
    </dgm:pt>
    <dgm:pt modelId="{91CA2393-75CF-4E13-9EA8-69901400C855}" type="sibTrans" cxnId="{381CC015-A917-45B6-B635-00B9F90DCAF2}">
      <dgm:prSet/>
      <dgm:spPr/>
      <dgm:t>
        <a:bodyPr/>
        <a:lstStyle/>
        <a:p>
          <a:endParaRPr lang="zh-CN" altLang="en-US" sz="1800"/>
        </a:p>
      </dgm:t>
    </dgm:pt>
    <dgm:pt modelId="{95DE4ABD-B2BB-4511-ACB5-73F63BF09EE9}">
      <dgm:prSet phldrT="[文本]" custT="1"/>
      <dgm:spPr/>
      <dgm:t>
        <a:bodyPr/>
        <a:lstStyle/>
        <a:p>
          <a:r>
            <a:rPr lang="en-US" altLang="zh-CN" sz="1800" dirty="0" err="1"/>
            <a:t>arXiv</a:t>
          </a:r>
          <a:r>
            <a:rPr lang="en-US" altLang="zh-CN" sz="1800" dirty="0"/>
            <a:t>: </a:t>
          </a:r>
          <a:r>
            <a:rPr lang="en-US" sz="1800" dirty="0"/>
            <a:t>Structured Pruning of Neural Networks with Budget-Aware Regularization</a:t>
          </a:r>
          <a:endParaRPr lang="zh-CN" altLang="en-US" sz="1800" dirty="0"/>
        </a:p>
      </dgm:t>
    </dgm:pt>
    <dgm:pt modelId="{D2FC0A4F-9753-44FB-A693-B4E2D2746D3B}" type="parTrans" cxnId="{1BFBE26F-715C-4254-9E4E-3D897D57B2F7}">
      <dgm:prSet custT="1"/>
      <dgm:spPr/>
      <dgm:t>
        <a:bodyPr/>
        <a:lstStyle/>
        <a:p>
          <a:endParaRPr lang="zh-CN" altLang="en-US" sz="1800"/>
        </a:p>
      </dgm:t>
    </dgm:pt>
    <dgm:pt modelId="{7886098D-9A29-4DD5-B482-3A2A6530AF2B}" type="sibTrans" cxnId="{1BFBE26F-715C-4254-9E4E-3D897D57B2F7}">
      <dgm:prSet/>
      <dgm:spPr/>
      <dgm:t>
        <a:bodyPr/>
        <a:lstStyle/>
        <a:p>
          <a:endParaRPr lang="zh-CN" altLang="en-US" sz="1800"/>
        </a:p>
      </dgm:t>
    </dgm:pt>
    <dgm:pt modelId="{499BA382-E611-47D0-B4BB-348BC9CFBCDB}">
      <dgm:prSet phldrT="[文本]" custT="1"/>
      <dgm:spPr/>
      <dgm:t>
        <a:bodyPr/>
        <a:lstStyle/>
        <a:p>
          <a:r>
            <a:rPr lang="en-US" altLang="zh-CN" sz="1800" dirty="0"/>
            <a:t>ICANN 2018: </a:t>
          </a:r>
          <a:r>
            <a:rPr lang="en-US" sz="1800" dirty="0"/>
            <a:t>Fast CNN Pruning via Redundancy - Aware Training</a:t>
          </a:r>
          <a:endParaRPr lang="zh-CN" altLang="en-US" sz="1800" dirty="0"/>
        </a:p>
      </dgm:t>
    </dgm:pt>
    <dgm:pt modelId="{3770E48F-47EF-43B3-9ADB-6EC9DDDC7F3F}" type="parTrans" cxnId="{0E4212C6-C4C2-4460-95CC-F1A2600C00C4}">
      <dgm:prSet custT="1"/>
      <dgm:spPr/>
      <dgm:t>
        <a:bodyPr/>
        <a:lstStyle/>
        <a:p>
          <a:endParaRPr lang="zh-CN" altLang="en-US" sz="1800"/>
        </a:p>
      </dgm:t>
    </dgm:pt>
    <dgm:pt modelId="{B73A9FF5-3DDE-48D6-9482-941CB289E1F2}" type="sibTrans" cxnId="{0E4212C6-C4C2-4460-95CC-F1A2600C00C4}">
      <dgm:prSet/>
      <dgm:spPr/>
      <dgm:t>
        <a:bodyPr/>
        <a:lstStyle/>
        <a:p>
          <a:endParaRPr lang="zh-CN" altLang="en-US" sz="1800"/>
        </a:p>
      </dgm:t>
    </dgm:pt>
    <dgm:pt modelId="{1C850B51-5B66-4721-8F54-92DB51A3598B}" type="pres">
      <dgm:prSet presAssocID="{EFDBCA85-2C5A-4FE3-A950-1E6591C56EB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DF35CA6-DF4C-4B18-83CC-087FE91CBFF2}" type="pres">
      <dgm:prSet presAssocID="{F6EB54D7-6230-4514-A243-6DB7CAC82CF3}" presName="root1" presStyleCnt="0"/>
      <dgm:spPr/>
    </dgm:pt>
    <dgm:pt modelId="{96B54521-42EC-4BD9-A0BB-5BD22C12AED3}" type="pres">
      <dgm:prSet presAssocID="{F6EB54D7-6230-4514-A243-6DB7CAC82CF3}" presName="LevelOneTextNode" presStyleLbl="node0" presStyleIdx="0" presStyleCnt="1" custAng="5400000" custScaleX="1595497" custScaleY="230711" custLinFactX="-409959" custLinFactNeighborX="-500000" custLinFactNeighborY="-21380">
        <dgm:presLayoutVars>
          <dgm:chPref val="3"/>
        </dgm:presLayoutVars>
      </dgm:prSet>
      <dgm:spPr/>
    </dgm:pt>
    <dgm:pt modelId="{18011FA8-6B74-47A1-AE79-430CE622F110}" type="pres">
      <dgm:prSet presAssocID="{F6EB54D7-6230-4514-A243-6DB7CAC82CF3}" presName="level2hierChild" presStyleCnt="0"/>
      <dgm:spPr/>
    </dgm:pt>
    <dgm:pt modelId="{7B718D79-4301-4EEF-837A-CA45D2335215}" type="pres">
      <dgm:prSet presAssocID="{25374D9E-CA06-4D2E-B848-999AD6918007}" presName="conn2-1" presStyleLbl="parChTrans1D2" presStyleIdx="0" presStyleCnt="12"/>
      <dgm:spPr/>
    </dgm:pt>
    <dgm:pt modelId="{BA84C8DD-B0D2-40BE-90D2-F8D7561A0296}" type="pres">
      <dgm:prSet presAssocID="{25374D9E-CA06-4D2E-B848-999AD6918007}" presName="connTx" presStyleLbl="parChTrans1D2" presStyleIdx="0" presStyleCnt="12"/>
      <dgm:spPr/>
    </dgm:pt>
    <dgm:pt modelId="{D6D50442-6294-4E79-843F-71DCE2661D1F}" type="pres">
      <dgm:prSet presAssocID="{BFA497DD-C88E-4CE4-BB5B-20304B579281}" presName="root2" presStyleCnt="0"/>
      <dgm:spPr/>
    </dgm:pt>
    <dgm:pt modelId="{6FB7E8EB-0994-43AB-B05A-2B15480EF19F}" type="pres">
      <dgm:prSet presAssocID="{BFA497DD-C88E-4CE4-BB5B-20304B579281}" presName="LevelTwoTextNode" presStyleLbl="node2" presStyleIdx="0" presStyleCnt="12" custScaleX="789306" custScaleY="482745" custLinFactY="-600000" custLinFactNeighborX="1740" custLinFactNeighborY="-662072">
        <dgm:presLayoutVars>
          <dgm:chPref val="3"/>
        </dgm:presLayoutVars>
      </dgm:prSet>
      <dgm:spPr/>
    </dgm:pt>
    <dgm:pt modelId="{E58B23FB-D3E8-4F12-89C7-3CA025EEE219}" type="pres">
      <dgm:prSet presAssocID="{BFA497DD-C88E-4CE4-BB5B-20304B579281}" presName="level3hierChild" presStyleCnt="0"/>
      <dgm:spPr/>
    </dgm:pt>
    <dgm:pt modelId="{50F7F4F2-063F-47DB-9AA5-6CB12B3DC7DE}" type="pres">
      <dgm:prSet presAssocID="{E2FD635D-9D26-4356-8CB2-0B593278676E}" presName="conn2-1" presStyleLbl="parChTrans1D2" presStyleIdx="1" presStyleCnt="12"/>
      <dgm:spPr/>
    </dgm:pt>
    <dgm:pt modelId="{C5229231-C27E-4E8C-BD78-71B714EC5B8D}" type="pres">
      <dgm:prSet presAssocID="{E2FD635D-9D26-4356-8CB2-0B593278676E}" presName="connTx" presStyleLbl="parChTrans1D2" presStyleIdx="1" presStyleCnt="12"/>
      <dgm:spPr/>
    </dgm:pt>
    <dgm:pt modelId="{F8731FA5-A8E2-4814-80BA-815080E6A8AB}" type="pres">
      <dgm:prSet presAssocID="{7F377AF3-DDA6-4005-A8A7-F2C149E51652}" presName="root2" presStyleCnt="0"/>
      <dgm:spPr/>
    </dgm:pt>
    <dgm:pt modelId="{983E045E-8403-4AB6-BB52-1A0D0DAEC034}" type="pres">
      <dgm:prSet presAssocID="{7F377AF3-DDA6-4005-A8A7-F2C149E51652}" presName="LevelTwoTextNode" presStyleLbl="node2" presStyleIdx="1" presStyleCnt="12" custScaleX="903165" custScaleY="390832" custLinFactY="-200000" custLinFactNeighborX="1690" custLinFactNeighborY="-268205">
        <dgm:presLayoutVars>
          <dgm:chPref val="3"/>
        </dgm:presLayoutVars>
      </dgm:prSet>
      <dgm:spPr/>
    </dgm:pt>
    <dgm:pt modelId="{E163BB87-6FE8-4302-8A42-519549333D2C}" type="pres">
      <dgm:prSet presAssocID="{7F377AF3-DDA6-4005-A8A7-F2C149E51652}" presName="level3hierChild" presStyleCnt="0"/>
      <dgm:spPr/>
    </dgm:pt>
    <dgm:pt modelId="{0AA722A1-7775-41AF-84F1-FFBF93D94354}" type="pres">
      <dgm:prSet presAssocID="{FF36C29A-F000-4661-9F09-4786F7F4FF70}" presName="conn2-1" presStyleLbl="parChTrans1D2" presStyleIdx="2" presStyleCnt="12"/>
      <dgm:spPr/>
    </dgm:pt>
    <dgm:pt modelId="{6B9EE3CF-F51A-43EB-9572-B16417055501}" type="pres">
      <dgm:prSet presAssocID="{FF36C29A-F000-4661-9F09-4786F7F4FF70}" presName="connTx" presStyleLbl="parChTrans1D2" presStyleIdx="2" presStyleCnt="12"/>
      <dgm:spPr/>
    </dgm:pt>
    <dgm:pt modelId="{8D69B4D4-DFD3-4701-A70E-5CB604D8DB20}" type="pres">
      <dgm:prSet presAssocID="{469C6F3C-9EEC-4DF5-B530-9668C36F8316}" presName="root2" presStyleCnt="0"/>
      <dgm:spPr/>
    </dgm:pt>
    <dgm:pt modelId="{5859E84F-A96A-416B-9293-62A7805057CC}" type="pres">
      <dgm:prSet presAssocID="{469C6F3C-9EEC-4DF5-B530-9668C36F8316}" presName="LevelTwoTextNode" presStyleLbl="node2" presStyleIdx="2" presStyleCnt="12" custScaleX="955592" custScaleY="479598" custLinFactY="-714521" custLinFactNeighborX="3684" custLinFactNeighborY="-800000">
        <dgm:presLayoutVars>
          <dgm:chPref val="3"/>
        </dgm:presLayoutVars>
      </dgm:prSet>
      <dgm:spPr/>
    </dgm:pt>
    <dgm:pt modelId="{859113CB-ED26-4691-BF12-9E1DC0ED05E2}" type="pres">
      <dgm:prSet presAssocID="{469C6F3C-9EEC-4DF5-B530-9668C36F8316}" presName="level3hierChild" presStyleCnt="0"/>
      <dgm:spPr/>
    </dgm:pt>
    <dgm:pt modelId="{514B0350-636E-4C75-BFA5-DB5CDC983AD7}" type="pres">
      <dgm:prSet presAssocID="{E65188E0-25D4-48C5-B4D1-B41D22DB9E45}" presName="conn2-1" presStyleLbl="parChTrans1D2" presStyleIdx="3" presStyleCnt="12"/>
      <dgm:spPr/>
    </dgm:pt>
    <dgm:pt modelId="{3EBD1215-F5EB-443F-9AC5-E24E9C570F53}" type="pres">
      <dgm:prSet presAssocID="{E65188E0-25D4-48C5-B4D1-B41D22DB9E45}" presName="connTx" presStyleLbl="parChTrans1D2" presStyleIdx="3" presStyleCnt="12"/>
      <dgm:spPr/>
    </dgm:pt>
    <dgm:pt modelId="{67BEAD3C-AD2D-449D-B4F3-F1DFDBBCDDE6}" type="pres">
      <dgm:prSet presAssocID="{B2DADA13-845A-4333-80C0-725F9E8BB298}" presName="root2" presStyleCnt="0"/>
      <dgm:spPr/>
    </dgm:pt>
    <dgm:pt modelId="{3994B00A-1CAB-4741-ADCA-0340773196E3}" type="pres">
      <dgm:prSet presAssocID="{B2DADA13-845A-4333-80C0-725F9E8BB298}" presName="LevelTwoTextNode" presStyleLbl="node2" presStyleIdx="3" presStyleCnt="12" custScaleX="834294" custScaleY="289788" custLinFactY="-400000" custLinFactNeighborX="3355" custLinFactNeighborY="-480529">
        <dgm:presLayoutVars>
          <dgm:chPref val="3"/>
        </dgm:presLayoutVars>
      </dgm:prSet>
      <dgm:spPr/>
    </dgm:pt>
    <dgm:pt modelId="{2379CF0E-01BC-4EDD-8B10-E6FC85F44A39}" type="pres">
      <dgm:prSet presAssocID="{B2DADA13-845A-4333-80C0-725F9E8BB298}" presName="level3hierChild" presStyleCnt="0"/>
      <dgm:spPr/>
    </dgm:pt>
    <dgm:pt modelId="{8CE3BAE8-81E9-4863-9D80-F348AF0BCC73}" type="pres">
      <dgm:prSet presAssocID="{F89B71E5-932E-4012-B2D9-48448CB54215}" presName="conn2-1" presStyleLbl="parChTrans1D2" presStyleIdx="4" presStyleCnt="12"/>
      <dgm:spPr/>
    </dgm:pt>
    <dgm:pt modelId="{87A1877A-82C7-4ABC-80F8-8D0B2F3ABA9F}" type="pres">
      <dgm:prSet presAssocID="{F89B71E5-932E-4012-B2D9-48448CB54215}" presName="connTx" presStyleLbl="parChTrans1D2" presStyleIdx="4" presStyleCnt="12"/>
      <dgm:spPr/>
    </dgm:pt>
    <dgm:pt modelId="{0FEDF755-46C7-42FB-AFDD-EEF54E3585D9}" type="pres">
      <dgm:prSet presAssocID="{1B778E9D-6285-4C71-995E-42D53313CC73}" presName="root2" presStyleCnt="0"/>
      <dgm:spPr/>
    </dgm:pt>
    <dgm:pt modelId="{84817BB7-BFBD-4312-B6F2-A583B1F6A7DB}" type="pres">
      <dgm:prSet presAssocID="{1B778E9D-6285-4C71-995E-42D53313CC73}" presName="LevelTwoTextNode" presStyleLbl="node2" presStyleIdx="4" presStyleCnt="12" custScaleX="954003" custScaleY="376117" custLinFactY="-353099" custLinFactNeighborX="4124" custLinFactNeighborY="-400000">
        <dgm:presLayoutVars>
          <dgm:chPref val="3"/>
        </dgm:presLayoutVars>
      </dgm:prSet>
      <dgm:spPr/>
    </dgm:pt>
    <dgm:pt modelId="{23B7388C-2737-467A-9E6D-0E244FD5B576}" type="pres">
      <dgm:prSet presAssocID="{1B778E9D-6285-4C71-995E-42D53313CC73}" presName="level3hierChild" presStyleCnt="0"/>
      <dgm:spPr/>
    </dgm:pt>
    <dgm:pt modelId="{151C42AC-19A9-4D43-A930-152A941F0DDC}" type="pres">
      <dgm:prSet presAssocID="{49B32A4D-61C4-4B9A-821A-B97B87B6FEA9}" presName="conn2-1" presStyleLbl="parChTrans1D2" presStyleIdx="5" presStyleCnt="12"/>
      <dgm:spPr/>
    </dgm:pt>
    <dgm:pt modelId="{37A2D4E2-BA33-466F-B48F-C9F9A1638ED5}" type="pres">
      <dgm:prSet presAssocID="{49B32A4D-61C4-4B9A-821A-B97B87B6FEA9}" presName="connTx" presStyleLbl="parChTrans1D2" presStyleIdx="5" presStyleCnt="12"/>
      <dgm:spPr/>
    </dgm:pt>
    <dgm:pt modelId="{D56CDE93-D99C-40CB-B394-208EA42D13D2}" type="pres">
      <dgm:prSet presAssocID="{3DDD36E8-9A0D-4DE6-8760-F8AD0C9F1762}" presName="root2" presStyleCnt="0"/>
      <dgm:spPr/>
    </dgm:pt>
    <dgm:pt modelId="{94982997-B506-4EBF-9983-E783E00C09A9}" type="pres">
      <dgm:prSet presAssocID="{3DDD36E8-9A0D-4DE6-8760-F8AD0C9F1762}" presName="LevelTwoTextNode" presStyleLbl="node2" presStyleIdx="5" presStyleCnt="12" custScaleX="759654" custScaleY="374814" custLinFactY="-300000" custLinFactNeighborX="8847" custLinFactNeighborY="-300358">
        <dgm:presLayoutVars>
          <dgm:chPref val="3"/>
        </dgm:presLayoutVars>
      </dgm:prSet>
      <dgm:spPr/>
    </dgm:pt>
    <dgm:pt modelId="{D5B836DA-F868-4B9D-9F95-39709BD374C2}" type="pres">
      <dgm:prSet presAssocID="{3DDD36E8-9A0D-4DE6-8760-F8AD0C9F1762}" presName="level3hierChild" presStyleCnt="0"/>
      <dgm:spPr/>
    </dgm:pt>
    <dgm:pt modelId="{01EBF799-BB22-4005-862F-387E86FB3965}" type="pres">
      <dgm:prSet presAssocID="{E15A2DE8-C0D4-4265-A935-D9F5DF95AC90}" presName="conn2-1" presStyleLbl="parChTrans1D2" presStyleIdx="6" presStyleCnt="12"/>
      <dgm:spPr/>
    </dgm:pt>
    <dgm:pt modelId="{B7BE7DD7-2998-40BA-A8B3-93B56E711C6F}" type="pres">
      <dgm:prSet presAssocID="{E15A2DE8-C0D4-4265-A935-D9F5DF95AC90}" presName="connTx" presStyleLbl="parChTrans1D2" presStyleIdx="6" presStyleCnt="12"/>
      <dgm:spPr/>
    </dgm:pt>
    <dgm:pt modelId="{CABCAD65-475E-445C-8D36-3C4600B9EE18}" type="pres">
      <dgm:prSet presAssocID="{79488F1E-3B3A-4363-BFF2-0F6216033457}" presName="root2" presStyleCnt="0"/>
      <dgm:spPr/>
    </dgm:pt>
    <dgm:pt modelId="{98B28B02-7755-49C9-970E-C36AC1DF68E1}" type="pres">
      <dgm:prSet presAssocID="{79488F1E-3B3A-4363-BFF2-0F6216033457}" presName="LevelTwoTextNode" presStyleLbl="node2" presStyleIdx="6" presStyleCnt="12" custScaleX="720881" custScaleY="623107" custLinFactY="-200000" custLinFactNeighborX="10118" custLinFactNeighborY="-248063">
        <dgm:presLayoutVars>
          <dgm:chPref val="3"/>
        </dgm:presLayoutVars>
      </dgm:prSet>
      <dgm:spPr/>
    </dgm:pt>
    <dgm:pt modelId="{825F03C1-FC14-43D9-BF1E-CCC938A384DF}" type="pres">
      <dgm:prSet presAssocID="{79488F1E-3B3A-4363-BFF2-0F6216033457}" presName="level3hierChild" presStyleCnt="0"/>
      <dgm:spPr/>
    </dgm:pt>
    <dgm:pt modelId="{8AC4E4E3-74F9-4E5A-9FA7-CE32C6B09920}" type="pres">
      <dgm:prSet presAssocID="{4CE96A4E-C2E2-4351-AAC5-D2BE28081138}" presName="conn2-1" presStyleLbl="parChTrans1D2" presStyleIdx="7" presStyleCnt="12"/>
      <dgm:spPr/>
    </dgm:pt>
    <dgm:pt modelId="{2CAD5815-9B85-4C48-8BB2-8C4FBDADB5A0}" type="pres">
      <dgm:prSet presAssocID="{4CE96A4E-C2E2-4351-AAC5-D2BE28081138}" presName="connTx" presStyleLbl="parChTrans1D2" presStyleIdx="7" presStyleCnt="12"/>
      <dgm:spPr/>
    </dgm:pt>
    <dgm:pt modelId="{AF5D3819-4070-4A0D-AC00-6E8215B0BCB8}" type="pres">
      <dgm:prSet presAssocID="{74BD9C00-4394-4A09-97D0-50BB9F3293E3}" presName="root2" presStyleCnt="0"/>
      <dgm:spPr/>
    </dgm:pt>
    <dgm:pt modelId="{766633B0-E376-468C-9DF5-014F3DCC1491}" type="pres">
      <dgm:prSet presAssocID="{74BD9C00-4394-4A09-97D0-50BB9F3293E3}" presName="LevelTwoTextNode" presStyleLbl="node2" presStyleIdx="7" presStyleCnt="12" custScaleX="865085" custScaleY="515834" custLinFactY="-100000" custLinFactNeighborX="10101" custLinFactNeighborY="-143644">
        <dgm:presLayoutVars>
          <dgm:chPref val="3"/>
        </dgm:presLayoutVars>
      </dgm:prSet>
      <dgm:spPr/>
    </dgm:pt>
    <dgm:pt modelId="{8D4082AA-8405-405F-80A5-5EC727290803}" type="pres">
      <dgm:prSet presAssocID="{74BD9C00-4394-4A09-97D0-50BB9F3293E3}" presName="level3hierChild" presStyleCnt="0"/>
      <dgm:spPr/>
    </dgm:pt>
    <dgm:pt modelId="{1EA29672-D23F-45EA-80EA-A18EB876CFBA}" type="pres">
      <dgm:prSet presAssocID="{43102344-2D03-423C-810B-EC3170438D75}" presName="conn2-1" presStyleLbl="parChTrans1D2" presStyleIdx="8" presStyleCnt="12"/>
      <dgm:spPr/>
    </dgm:pt>
    <dgm:pt modelId="{F85DCF55-B62E-414D-8C73-4216A7BCD779}" type="pres">
      <dgm:prSet presAssocID="{43102344-2D03-423C-810B-EC3170438D75}" presName="connTx" presStyleLbl="parChTrans1D2" presStyleIdx="8" presStyleCnt="12"/>
      <dgm:spPr/>
    </dgm:pt>
    <dgm:pt modelId="{AF3EE81C-1B0B-4A15-B76B-878FD6BD5B91}" type="pres">
      <dgm:prSet presAssocID="{604FCED1-6890-4423-93B3-926F8D02EC3F}" presName="root2" presStyleCnt="0"/>
      <dgm:spPr/>
    </dgm:pt>
    <dgm:pt modelId="{397137EA-BFFB-4B61-A980-4B7BD933E6F6}" type="pres">
      <dgm:prSet presAssocID="{604FCED1-6890-4423-93B3-926F8D02EC3F}" presName="LevelTwoTextNode" presStyleLbl="node2" presStyleIdx="8" presStyleCnt="12" custScaleX="860526" custScaleY="299044" custLinFactNeighborX="9707" custLinFactNeighborY="-75628">
        <dgm:presLayoutVars>
          <dgm:chPref val="3"/>
        </dgm:presLayoutVars>
      </dgm:prSet>
      <dgm:spPr/>
    </dgm:pt>
    <dgm:pt modelId="{61F3FAEA-9A14-4D55-BE2D-469FC0184BFA}" type="pres">
      <dgm:prSet presAssocID="{604FCED1-6890-4423-93B3-926F8D02EC3F}" presName="level3hierChild" presStyleCnt="0"/>
      <dgm:spPr/>
    </dgm:pt>
    <dgm:pt modelId="{237E55F3-E41B-40D4-A177-D6C512675A0C}" type="pres">
      <dgm:prSet presAssocID="{FBDD5672-3441-47E3-B3DA-7CD29FB53103}" presName="conn2-1" presStyleLbl="parChTrans1D2" presStyleIdx="9" presStyleCnt="12"/>
      <dgm:spPr/>
    </dgm:pt>
    <dgm:pt modelId="{2C0EFB92-550C-4A5F-ABAA-F962BAB2C130}" type="pres">
      <dgm:prSet presAssocID="{FBDD5672-3441-47E3-B3DA-7CD29FB53103}" presName="connTx" presStyleLbl="parChTrans1D2" presStyleIdx="9" presStyleCnt="12"/>
      <dgm:spPr/>
    </dgm:pt>
    <dgm:pt modelId="{E96A6CA3-A9B4-4442-9572-55B1CDC0EDB9}" type="pres">
      <dgm:prSet presAssocID="{F98A0EB5-D646-4979-9A1F-361380B452DB}" presName="root2" presStyleCnt="0"/>
      <dgm:spPr/>
    </dgm:pt>
    <dgm:pt modelId="{52EDBB2E-05EB-43F8-B9C9-A5BC2DCCF3CA}" type="pres">
      <dgm:prSet presAssocID="{F98A0EB5-D646-4979-9A1F-361380B452DB}" presName="LevelTwoTextNode" presStyleLbl="node2" presStyleIdx="9" presStyleCnt="12" custScaleX="1046205" custScaleY="298943" custLinFactNeighborX="9996" custLinFactNeighborY="33738">
        <dgm:presLayoutVars>
          <dgm:chPref val="3"/>
        </dgm:presLayoutVars>
      </dgm:prSet>
      <dgm:spPr/>
    </dgm:pt>
    <dgm:pt modelId="{6E413036-5FB4-4379-AD6F-4C37AEE04184}" type="pres">
      <dgm:prSet presAssocID="{F98A0EB5-D646-4979-9A1F-361380B452DB}" presName="level3hierChild" presStyleCnt="0"/>
      <dgm:spPr/>
    </dgm:pt>
    <dgm:pt modelId="{E4493F51-A733-40E7-92B0-AEA897B82CE6}" type="pres">
      <dgm:prSet presAssocID="{D2FC0A4F-9753-44FB-A693-B4E2D2746D3B}" presName="conn2-1" presStyleLbl="parChTrans1D2" presStyleIdx="10" presStyleCnt="12"/>
      <dgm:spPr/>
    </dgm:pt>
    <dgm:pt modelId="{84B3900C-91F5-4B56-BAE0-0721AE4C2F8A}" type="pres">
      <dgm:prSet presAssocID="{D2FC0A4F-9753-44FB-A693-B4E2D2746D3B}" presName="connTx" presStyleLbl="parChTrans1D2" presStyleIdx="10" presStyleCnt="12"/>
      <dgm:spPr/>
    </dgm:pt>
    <dgm:pt modelId="{E3C418B8-D398-4443-9161-50B948C44089}" type="pres">
      <dgm:prSet presAssocID="{95DE4ABD-B2BB-4511-ACB5-73F63BF09EE9}" presName="root2" presStyleCnt="0"/>
      <dgm:spPr/>
    </dgm:pt>
    <dgm:pt modelId="{58915679-B7FA-4797-86F1-8B8B05BC3A02}" type="pres">
      <dgm:prSet presAssocID="{95DE4ABD-B2BB-4511-ACB5-73F63BF09EE9}" presName="LevelTwoTextNode" presStyleLbl="node2" presStyleIdx="10" presStyleCnt="12" custScaleX="1084231" custScaleY="290935" custLinFactY="95367" custLinFactNeighborX="13681" custLinFactNeighborY="100000">
        <dgm:presLayoutVars>
          <dgm:chPref val="3"/>
        </dgm:presLayoutVars>
      </dgm:prSet>
      <dgm:spPr/>
    </dgm:pt>
    <dgm:pt modelId="{49139A3D-56F2-4AD3-85E2-7F0828C0B2A5}" type="pres">
      <dgm:prSet presAssocID="{95DE4ABD-B2BB-4511-ACB5-73F63BF09EE9}" presName="level3hierChild" presStyleCnt="0"/>
      <dgm:spPr/>
    </dgm:pt>
    <dgm:pt modelId="{B074209B-E147-497D-9E48-FE0EDCC7C9AA}" type="pres">
      <dgm:prSet presAssocID="{3770E48F-47EF-43B3-9ADB-6EC9DDDC7F3F}" presName="conn2-1" presStyleLbl="parChTrans1D2" presStyleIdx="11" presStyleCnt="12"/>
      <dgm:spPr/>
    </dgm:pt>
    <dgm:pt modelId="{EE7A7A56-4404-494F-A423-CF9B017954D8}" type="pres">
      <dgm:prSet presAssocID="{3770E48F-47EF-43B3-9ADB-6EC9DDDC7F3F}" presName="connTx" presStyleLbl="parChTrans1D2" presStyleIdx="11" presStyleCnt="12"/>
      <dgm:spPr/>
    </dgm:pt>
    <dgm:pt modelId="{9630622D-99F6-4D7D-AE75-025BDC312980}" type="pres">
      <dgm:prSet presAssocID="{499BA382-E611-47D0-B4BB-348BC9CFBCDB}" presName="root2" presStyleCnt="0"/>
      <dgm:spPr/>
    </dgm:pt>
    <dgm:pt modelId="{4EC697B8-3E7C-460A-B925-3848482C8DFA}" type="pres">
      <dgm:prSet presAssocID="{499BA382-E611-47D0-B4BB-348BC9CFBCDB}" presName="LevelTwoTextNode" presStyleLbl="node2" presStyleIdx="11" presStyleCnt="12" custScaleX="958598" custScaleY="333677" custLinFactY="200000" custLinFactNeighborX="7926" custLinFactNeighborY="297743">
        <dgm:presLayoutVars>
          <dgm:chPref val="3"/>
        </dgm:presLayoutVars>
      </dgm:prSet>
      <dgm:spPr/>
    </dgm:pt>
    <dgm:pt modelId="{7F761398-1F1D-42C2-9DFE-A8B5E3638C99}" type="pres">
      <dgm:prSet presAssocID="{499BA382-E611-47D0-B4BB-348BC9CFBCDB}" presName="level3hierChild" presStyleCnt="0"/>
      <dgm:spPr/>
    </dgm:pt>
  </dgm:ptLst>
  <dgm:cxnLst>
    <dgm:cxn modelId="{4741F70A-5D6D-4115-8B76-F8AE1227E27D}" type="presOf" srcId="{FBDD5672-3441-47E3-B3DA-7CD29FB53103}" destId="{2C0EFB92-550C-4A5F-ABAA-F962BAB2C130}" srcOrd="1" destOrd="0" presId="urn:microsoft.com/office/officeart/2008/layout/HorizontalMultiLevelHierarchy"/>
    <dgm:cxn modelId="{7241470B-53B6-442F-A8A1-2DAF723641FF}" type="presOf" srcId="{3770E48F-47EF-43B3-9ADB-6EC9DDDC7F3F}" destId="{B074209B-E147-497D-9E48-FE0EDCC7C9AA}" srcOrd="0" destOrd="0" presId="urn:microsoft.com/office/officeart/2008/layout/HorizontalMultiLevelHierarchy"/>
    <dgm:cxn modelId="{851E9B0C-4115-4C28-9612-1990D77FD79E}" type="presOf" srcId="{49B32A4D-61C4-4B9A-821A-B97B87B6FEA9}" destId="{37A2D4E2-BA33-466F-B48F-C9F9A1638ED5}" srcOrd="1" destOrd="0" presId="urn:microsoft.com/office/officeart/2008/layout/HorizontalMultiLevelHierarchy"/>
    <dgm:cxn modelId="{EAA60F0F-5DB8-4CD5-AA2E-6B1E059CF261}" type="presOf" srcId="{25374D9E-CA06-4D2E-B848-999AD6918007}" destId="{7B718D79-4301-4EEF-837A-CA45D2335215}" srcOrd="0" destOrd="0" presId="urn:microsoft.com/office/officeart/2008/layout/HorizontalMultiLevelHierarchy"/>
    <dgm:cxn modelId="{1D936412-22D3-4C86-87DB-2477EBC897CA}" srcId="{F6EB54D7-6230-4514-A243-6DB7CAC82CF3}" destId="{7F377AF3-DDA6-4005-A8A7-F2C149E51652}" srcOrd="1" destOrd="0" parTransId="{E2FD635D-9D26-4356-8CB2-0B593278676E}" sibTransId="{1B4DB691-0254-4ABC-ADC8-ED0743080736}"/>
    <dgm:cxn modelId="{0AE5B514-DC15-44BA-952C-256DA30BF64D}" type="presOf" srcId="{3770E48F-47EF-43B3-9ADB-6EC9DDDC7F3F}" destId="{EE7A7A56-4404-494F-A423-CF9B017954D8}" srcOrd="1" destOrd="0" presId="urn:microsoft.com/office/officeart/2008/layout/HorizontalMultiLevelHierarchy"/>
    <dgm:cxn modelId="{3095AB15-82D3-43C8-9A08-1E764F7BC3A5}" type="presOf" srcId="{D2FC0A4F-9753-44FB-A693-B4E2D2746D3B}" destId="{84B3900C-91F5-4B56-BAE0-0721AE4C2F8A}" srcOrd="1" destOrd="0" presId="urn:microsoft.com/office/officeart/2008/layout/HorizontalMultiLevelHierarchy"/>
    <dgm:cxn modelId="{381CC015-A917-45B6-B635-00B9F90DCAF2}" srcId="{F6EB54D7-6230-4514-A243-6DB7CAC82CF3}" destId="{F98A0EB5-D646-4979-9A1F-361380B452DB}" srcOrd="9" destOrd="0" parTransId="{FBDD5672-3441-47E3-B3DA-7CD29FB53103}" sibTransId="{91CA2393-75CF-4E13-9EA8-69901400C855}"/>
    <dgm:cxn modelId="{F7A5DD1D-BA76-4BD4-8E6D-9F28288E40A4}" type="presOf" srcId="{43102344-2D03-423C-810B-EC3170438D75}" destId="{1EA29672-D23F-45EA-80EA-A18EB876CFBA}" srcOrd="0" destOrd="0" presId="urn:microsoft.com/office/officeart/2008/layout/HorizontalMultiLevelHierarchy"/>
    <dgm:cxn modelId="{43AA4A1E-A2DD-4656-9C77-B4A4C1F2E8D7}" type="presOf" srcId="{49B32A4D-61C4-4B9A-821A-B97B87B6FEA9}" destId="{151C42AC-19A9-4D43-A930-152A941F0DDC}" srcOrd="0" destOrd="0" presId="urn:microsoft.com/office/officeart/2008/layout/HorizontalMultiLevelHierarchy"/>
    <dgm:cxn modelId="{E2191F26-5308-4A40-9CAE-90C82A322AED}" srcId="{F6EB54D7-6230-4514-A243-6DB7CAC82CF3}" destId="{74BD9C00-4394-4A09-97D0-50BB9F3293E3}" srcOrd="7" destOrd="0" parTransId="{4CE96A4E-C2E2-4351-AAC5-D2BE28081138}" sibTransId="{22A0891E-DB09-4872-8588-B6B52BE2440F}"/>
    <dgm:cxn modelId="{2C023926-5954-4B1B-9F4C-AE98066AFC6B}" type="presOf" srcId="{25374D9E-CA06-4D2E-B848-999AD6918007}" destId="{BA84C8DD-B0D2-40BE-90D2-F8D7561A0296}" srcOrd="1" destOrd="0" presId="urn:microsoft.com/office/officeart/2008/layout/HorizontalMultiLevelHierarchy"/>
    <dgm:cxn modelId="{6EFA3628-E00E-4BF9-9BEF-D9F5B9C7EB42}" type="presOf" srcId="{FF36C29A-F000-4661-9F09-4786F7F4FF70}" destId="{0AA722A1-7775-41AF-84F1-FFBF93D94354}" srcOrd="0" destOrd="0" presId="urn:microsoft.com/office/officeart/2008/layout/HorizontalMultiLevelHierarchy"/>
    <dgm:cxn modelId="{B5AB2A2B-0AE2-4F01-B5A8-8A177C0403D3}" type="presOf" srcId="{FF36C29A-F000-4661-9F09-4786F7F4FF70}" destId="{6B9EE3CF-F51A-43EB-9572-B16417055501}" srcOrd="1" destOrd="0" presId="urn:microsoft.com/office/officeart/2008/layout/HorizontalMultiLevelHierarchy"/>
    <dgm:cxn modelId="{C40C332C-B1D1-410B-9E40-AB9EAD20063B}" type="presOf" srcId="{E15A2DE8-C0D4-4265-A935-D9F5DF95AC90}" destId="{B7BE7DD7-2998-40BA-A8B3-93B56E711C6F}" srcOrd="1" destOrd="0" presId="urn:microsoft.com/office/officeart/2008/layout/HorizontalMultiLevelHierarchy"/>
    <dgm:cxn modelId="{AA8BB038-3733-4D37-841E-942D3ABB2305}" type="presOf" srcId="{95DE4ABD-B2BB-4511-ACB5-73F63BF09EE9}" destId="{58915679-B7FA-4797-86F1-8B8B05BC3A02}" srcOrd="0" destOrd="0" presId="urn:microsoft.com/office/officeart/2008/layout/HorizontalMultiLevelHierarchy"/>
    <dgm:cxn modelId="{8461153C-1F2F-4DE3-915F-A32C96941E77}" type="presOf" srcId="{BFA497DD-C88E-4CE4-BB5B-20304B579281}" destId="{6FB7E8EB-0994-43AB-B05A-2B15480EF19F}" srcOrd="0" destOrd="0" presId="urn:microsoft.com/office/officeart/2008/layout/HorizontalMultiLevelHierarchy"/>
    <dgm:cxn modelId="{34331C3D-BEC9-4890-9F8A-1DF661562232}" type="presOf" srcId="{F89B71E5-932E-4012-B2D9-48448CB54215}" destId="{87A1877A-82C7-4ABC-80F8-8D0B2F3ABA9F}" srcOrd="1" destOrd="0" presId="urn:microsoft.com/office/officeart/2008/layout/HorizontalMultiLevelHierarchy"/>
    <dgm:cxn modelId="{88D8673E-2DFE-41CE-8929-6100C702A579}" type="presOf" srcId="{4CE96A4E-C2E2-4351-AAC5-D2BE28081138}" destId="{8AC4E4E3-74F9-4E5A-9FA7-CE32C6B09920}" srcOrd="0" destOrd="0" presId="urn:microsoft.com/office/officeart/2008/layout/HorizontalMultiLevelHierarchy"/>
    <dgm:cxn modelId="{CA0EB93F-01E7-41CA-877D-36336DBB5F40}" type="presOf" srcId="{E65188E0-25D4-48C5-B4D1-B41D22DB9E45}" destId="{3EBD1215-F5EB-443F-9AC5-E24E9C570F53}" srcOrd="1" destOrd="0" presId="urn:microsoft.com/office/officeart/2008/layout/HorizontalMultiLevelHierarchy"/>
    <dgm:cxn modelId="{E533C53F-F8E6-4C13-841E-73FEE168141D}" type="presOf" srcId="{EFDBCA85-2C5A-4FE3-A950-1E6591C56EB3}" destId="{1C850B51-5B66-4721-8F54-92DB51A3598B}" srcOrd="0" destOrd="0" presId="urn:microsoft.com/office/officeart/2008/layout/HorizontalMultiLevelHierarchy"/>
    <dgm:cxn modelId="{C2F3405C-356C-4FF7-B032-1525528A4B32}" type="presOf" srcId="{1B778E9D-6285-4C71-995E-42D53313CC73}" destId="{84817BB7-BFBD-4312-B6F2-A583B1F6A7DB}" srcOrd="0" destOrd="0" presId="urn:microsoft.com/office/officeart/2008/layout/HorizontalMultiLevelHierarchy"/>
    <dgm:cxn modelId="{A75F3844-B452-43B8-A034-29FA93327101}" srcId="{F6EB54D7-6230-4514-A243-6DB7CAC82CF3}" destId="{79488F1E-3B3A-4363-BFF2-0F6216033457}" srcOrd="6" destOrd="0" parTransId="{E15A2DE8-C0D4-4265-A935-D9F5DF95AC90}" sibTransId="{9A42C69B-BFC2-46F6-8AAF-7AB09A84C7C3}"/>
    <dgm:cxn modelId="{E9786C44-3633-4FF6-84A8-F552C07FDF20}" srcId="{F6EB54D7-6230-4514-A243-6DB7CAC82CF3}" destId="{BFA497DD-C88E-4CE4-BB5B-20304B579281}" srcOrd="0" destOrd="0" parTransId="{25374D9E-CA06-4D2E-B848-999AD6918007}" sibTransId="{F995B6A3-BD12-47F5-A1E3-8CC08ACEAC94}"/>
    <dgm:cxn modelId="{61AE9864-5D2F-402E-8E02-EA85147B600A}" srcId="{F6EB54D7-6230-4514-A243-6DB7CAC82CF3}" destId="{B2DADA13-845A-4333-80C0-725F9E8BB298}" srcOrd="3" destOrd="0" parTransId="{E65188E0-25D4-48C5-B4D1-B41D22DB9E45}" sibTransId="{E501090A-93C1-4196-B581-1B9DC93DD5E8}"/>
    <dgm:cxn modelId="{42FCB367-44AD-4E7C-AB53-DD363B80FCA3}" type="presOf" srcId="{E15A2DE8-C0D4-4265-A935-D9F5DF95AC90}" destId="{01EBF799-BB22-4005-862F-387E86FB3965}" srcOrd="0" destOrd="0" presId="urn:microsoft.com/office/officeart/2008/layout/HorizontalMultiLevelHierarchy"/>
    <dgm:cxn modelId="{9665FB6C-F11E-49D5-93D2-74A0488D7FD0}" type="presOf" srcId="{469C6F3C-9EEC-4DF5-B530-9668C36F8316}" destId="{5859E84F-A96A-416B-9293-62A7805057CC}" srcOrd="0" destOrd="0" presId="urn:microsoft.com/office/officeart/2008/layout/HorizontalMultiLevelHierarchy"/>
    <dgm:cxn modelId="{C0C9074F-9649-455F-9F6A-00DC7F299C97}" type="presOf" srcId="{499BA382-E611-47D0-B4BB-348BC9CFBCDB}" destId="{4EC697B8-3E7C-460A-B925-3848482C8DFA}" srcOrd="0" destOrd="0" presId="urn:microsoft.com/office/officeart/2008/layout/HorizontalMultiLevelHierarchy"/>
    <dgm:cxn modelId="{1BFBE26F-715C-4254-9E4E-3D897D57B2F7}" srcId="{F6EB54D7-6230-4514-A243-6DB7CAC82CF3}" destId="{95DE4ABD-B2BB-4511-ACB5-73F63BF09EE9}" srcOrd="10" destOrd="0" parTransId="{D2FC0A4F-9753-44FB-A693-B4E2D2746D3B}" sibTransId="{7886098D-9A29-4DD5-B482-3A2A6530AF2B}"/>
    <dgm:cxn modelId="{BA752D70-E0A3-4353-875B-4B72971C0FBC}" type="presOf" srcId="{B2DADA13-845A-4333-80C0-725F9E8BB298}" destId="{3994B00A-1CAB-4741-ADCA-0340773196E3}" srcOrd="0" destOrd="0" presId="urn:microsoft.com/office/officeart/2008/layout/HorizontalMultiLevelHierarchy"/>
    <dgm:cxn modelId="{1EBD8E72-580E-40E0-A2A3-D722284210A7}" srcId="{F6EB54D7-6230-4514-A243-6DB7CAC82CF3}" destId="{1B778E9D-6285-4C71-995E-42D53313CC73}" srcOrd="4" destOrd="0" parTransId="{F89B71E5-932E-4012-B2D9-48448CB54215}" sibTransId="{5BFE0ABC-F1E7-4DBF-8D45-7267E4EE0F7D}"/>
    <dgm:cxn modelId="{2A56107E-ED0A-492E-95C3-577C65EB8F93}" srcId="{F6EB54D7-6230-4514-A243-6DB7CAC82CF3}" destId="{469C6F3C-9EEC-4DF5-B530-9668C36F8316}" srcOrd="2" destOrd="0" parTransId="{FF36C29A-F000-4661-9F09-4786F7F4FF70}" sibTransId="{9131EDCB-BC1E-4682-B8FF-E3335E88057F}"/>
    <dgm:cxn modelId="{E316DA80-C456-4461-A215-B12297444317}" type="presOf" srcId="{79488F1E-3B3A-4363-BFF2-0F6216033457}" destId="{98B28B02-7755-49C9-970E-C36AC1DF68E1}" srcOrd="0" destOrd="0" presId="urn:microsoft.com/office/officeart/2008/layout/HorizontalMultiLevelHierarchy"/>
    <dgm:cxn modelId="{59A7CD91-2DEB-443C-B849-4F1CFE6DBD2E}" srcId="{F6EB54D7-6230-4514-A243-6DB7CAC82CF3}" destId="{604FCED1-6890-4423-93B3-926F8D02EC3F}" srcOrd="8" destOrd="0" parTransId="{43102344-2D03-423C-810B-EC3170438D75}" sibTransId="{8BADE1D2-D0C0-4283-A0B1-EB21C93043AD}"/>
    <dgm:cxn modelId="{30967395-C1E1-4AD7-9684-C203F5D208E6}" type="presOf" srcId="{7F377AF3-DDA6-4005-A8A7-F2C149E51652}" destId="{983E045E-8403-4AB6-BB52-1A0D0DAEC034}" srcOrd="0" destOrd="0" presId="urn:microsoft.com/office/officeart/2008/layout/HorizontalMultiLevelHierarchy"/>
    <dgm:cxn modelId="{F7480298-3A46-4700-B86C-F9E18053F4F5}" type="presOf" srcId="{D2FC0A4F-9753-44FB-A693-B4E2D2746D3B}" destId="{E4493F51-A733-40E7-92B0-AEA897B82CE6}" srcOrd="0" destOrd="0" presId="urn:microsoft.com/office/officeart/2008/layout/HorizontalMultiLevelHierarchy"/>
    <dgm:cxn modelId="{F39014A5-EB0F-498D-96EA-3BD55303D76E}" type="presOf" srcId="{F89B71E5-932E-4012-B2D9-48448CB54215}" destId="{8CE3BAE8-81E9-4863-9D80-F348AF0BCC73}" srcOrd="0" destOrd="0" presId="urn:microsoft.com/office/officeart/2008/layout/HorizontalMultiLevelHierarchy"/>
    <dgm:cxn modelId="{DA2413B2-8863-47B0-A6D6-835CBF08C9C3}" type="presOf" srcId="{F6EB54D7-6230-4514-A243-6DB7CAC82CF3}" destId="{96B54521-42EC-4BD9-A0BB-5BD22C12AED3}" srcOrd="0" destOrd="0" presId="urn:microsoft.com/office/officeart/2008/layout/HorizontalMultiLevelHierarchy"/>
    <dgm:cxn modelId="{9D50EAB2-D4AC-495F-8201-249701D91F74}" srcId="{EFDBCA85-2C5A-4FE3-A950-1E6591C56EB3}" destId="{F6EB54D7-6230-4514-A243-6DB7CAC82CF3}" srcOrd="0" destOrd="0" parTransId="{EC74D2DA-7EED-4A5E-AFCF-81156E84E12A}" sibTransId="{717EC1F4-7E87-4E04-B8E8-6B6BE98502C8}"/>
    <dgm:cxn modelId="{D7E68BB3-FAB6-4A02-92FA-D745A6CDAE26}" type="presOf" srcId="{4CE96A4E-C2E2-4351-AAC5-D2BE28081138}" destId="{2CAD5815-9B85-4C48-8BB2-8C4FBDADB5A0}" srcOrd="1" destOrd="0" presId="urn:microsoft.com/office/officeart/2008/layout/HorizontalMultiLevelHierarchy"/>
    <dgm:cxn modelId="{F62695B7-BD82-4A49-985F-7785745D3867}" type="presOf" srcId="{E2FD635D-9D26-4356-8CB2-0B593278676E}" destId="{50F7F4F2-063F-47DB-9AA5-6CB12B3DC7DE}" srcOrd="0" destOrd="0" presId="urn:microsoft.com/office/officeart/2008/layout/HorizontalMultiLevelHierarchy"/>
    <dgm:cxn modelId="{838474C2-01B2-4841-B3B9-689095EEFBA0}" srcId="{F6EB54D7-6230-4514-A243-6DB7CAC82CF3}" destId="{3DDD36E8-9A0D-4DE6-8760-F8AD0C9F1762}" srcOrd="5" destOrd="0" parTransId="{49B32A4D-61C4-4B9A-821A-B97B87B6FEA9}" sibTransId="{BF4A09E6-1A14-419C-B964-7A79A1944511}"/>
    <dgm:cxn modelId="{84325BC5-D032-4E06-BDCC-EAB3C284FD6F}" type="presOf" srcId="{FBDD5672-3441-47E3-B3DA-7CD29FB53103}" destId="{237E55F3-E41B-40D4-A177-D6C512675A0C}" srcOrd="0" destOrd="0" presId="urn:microsoft.com/office/officeart/2008/layout/HorizontalMultiLevelHierarchy"/>
    <dgm:cxn modelId="{681943C5-0B69-491B-84A9-F5180CF46066}" type="presOf" srcId="{604FCED1-6890-4423-93B3-926F8D02EC3F}" destId="{397137EA-BFFB-4B61-A980-4B7BD933E6F6}" srcOrd="0" destOrd="0" presId="urn:microsoft.com/office/officeart/2008/layout/HorizontalMultiLevelHierarchy"/>
    <dgm:cxn modelId="{0E4212C6-C4C2-4460-95CC-F1A2600C00C4}" srcId="{F6EB54D7-6230-4514-A243-6DB7CAC82CF3}" destId="{499BA382-E611-47D0-B4BB-348BC9CFBCDB}" srcOrd="11" destOrd="0" parTransId="{3770E48F-47EF-43B3-9ADB-6EC9DDDC7F3F}" sibTransId="{B73A9FF5-3DDE-48D6-9482-941CB289E1F2}"/>
    <dgm:cxn modelId="{1E2F9AC8-8018-411D-9CC2-EA241C1E3A82}" type="presOf" srcId="{E2FD635D-9D26-4356-8CB2-0B593278676E}" destId="{C5229231-C27E-4E8C-BD78-71B714EC5B8D}" srcOrd="1" destOrd="0" presId="urn:microsoft.com/office/officeart/2008/layout/HorizontalMultiLevelHierarchy"/>
    <dgm:cxn modelId="{2E171ED1-48EF-4BC2-A36B-75F453D10666}" type="presOf" srcId="{3DDD36E8-9A0D-4DE6-8760-F8AD0C9F1762}" destId="{94982997-B506-4EBF-9983-E783E00C09A9}" srcOrd="0" destOrd="0" presId="urn:microsoft.com/office/officeart/2008/layout/HorizontalMultiLevelHierarchy"/>
    <dgm:cxn modelId="{5BB528E0-2592-4B4A-A629-EADE0FD322E1}" type="presOf" srcId="{43102344-2D03-423C-810B-EC3170438D75}" destId="{F85DCF55-B62E-414D-8C73-4216A7BCD779}" srcOrd="1" destOrd="0" presId="urn:microsoft.com/office/officeart/2008/layout/HorizontalMultiLevelHierarchy"/>
    <dgm:cxn modelId="{CBEB12EA-9CCC-4996-B318-0476700515B7}" type="presOf" srcId="{74BD9C00-4394-4A09-97D0-50BB9F3293E3}" destId="{766633B0-E376-468C-9DF5-014F3DCC1491}" srcOrd="0" destOrd="0" presId="urn:microsoft.com/office/officeart/2008/layout/HorizontalMultiLevelHierarchy"/>
    <dgm:cxn modelId="{D366FCF2-58EA-41E6-AC7C-5ED13BB00D8E}" type="presOf" srcId="{F98A0EB5-D646-4979-9A1F-361380B452DB}" destId="{52EDBB2E-05EB-43F8-B9C9-A5BC2DCCF3CA}" srcOrd="0" destOrd="0" presId="urn:microsoft.com/office/officeart/2008/layout/HorizontalMultiLevelHierarchy"/>
    <dgm:cxn modelId="{C752A1F3-F5F0-4B7F-A2BE-2C08CFCAFED8}" type="presOf" srcId="{E65188E0-25D4-48C5-B4D1-B41D22DB9E45}" destId="{514B0350-636E-4C75-BFA5-DB5CDC983AD7}" srcOrd="0" destOrd="0" presId="urn:microsoft.com/office/officeart/2008/layout/HorizontalMultiLevelHierarchy"/>
    <dgm:cxn modelId="{CED7D1A3-0CF7-41D7-BFD5-A932C5CAD894}" type="presParOf" srcId="{1C850B51-5B66-4721-8F54-92DB51A3598B}" destId="{8DF35CA6-DF4C-4B18-83CC-087FE91CBFF2}" srcOrd="0" destOrd="0" presId="urn:microsoft.com/office/officeart/2008/layout/HorizontalMultiLevelHierarchy"/>
    <dgm:cxn modelId="{2876CBA5-1B5E-428C-8F42-F0FDC054B4FE}" type="presParOf" srcId="{8DF35CA6-DF4C-4B18-83CC-087FE91CBFF2}" destId="{96B54521-42EC-4BD9-A0BB-5BD22C12AED3}" srcOrd="0" destOrd="0" presId="urn:microsoft.com/office/officeart/2008/layout/HorizontalMultiLevelHierarchy"/>
    <dgm:cxn modelId="{E683BDE8-20DF-4FCA-A493-AA6E6BDB2DE1}" type="presParOf" srcId="{8DF35CA6-DF4C-4B18-83CC-087FE91CBFF2}" destId="{18011FA8-6B74-47A1-AE79-430CE622F110}" srcOrd="1" destOrd="0" presId="urn:microsoft.com/office/officeart/2008/layout/HorizontalMultiLevelHierarchy"/>
    <dgm:cxn modelId="{C6B9C138-31D2-4D1F-B914-44CC323918C4}" type="presParOf" srcId="{18011FA8-6B74-47A1-AE79-430CE622F110}" destId="{7B718D79-4301-4EEF-837A-CA45D2335215}" srcOrd="0" destOrd="0" presId="urn:microsoft.com/office/officeart/2008/layout/HorizontalMultiLevelHierarchy"/>
    <dgm:cxn modelId="{F65500A2-9DE7-46DA-976B-66B07C076A3D}" type="presParOf" srcId="{7B718D79-4301-4EEF-837A-CA45D2335215}" destId="{BA84C8DD-B0D2-40BE-90D2-F8D7561A0296}" srcOrd="0" destOrd="0" presId="urn:microsoft.com/office/officeart/2008/layout/HorizontalMultiLevelHierarchy"/>
    <dgm:cxn modelId="{AAA85C73-7700-4811-9E1A-3D7F0149CFA5}" type="presParOf" srcId="{18011FA8-6B74-47A1-AE79-430CE622F110}" destId="{D6D50442-6294-4E79-843F-71DCE2661D1F}" srcOrd="1" destOrd="0" presId="urn:microsoft.com/office/officeart/2008/layout/HorizontalMultiLevelHierarchy"/>
    <dgm:cxn modelId="{60DE391D-CCA1-48B4-B0AF-97F9B1401ED6}" type="presParOf" srcId="{D6D50442-6294-4E79-843F-71DCE2661D1F}" destId="{6FB7E8EB-0994-43AB-B05A-2B15480EF19F}" srcOrd="0" destOrd="0" presId="urn:microsoft.com/office/officeart/2008/layout/HorizontalMultiLevelHierarchy"/>
    <dgm:cxn modelId="{4336447D-8354-43A1-B904-E71D8EAEC778}" type="presParOf" srcId="{D6D50442-6294-4E79-843F-71DCE2661D1F}" destId="{E58B23FB-D3E8-4F12-89C7-3CA025EEE219}" srcOrd="1" destOrd="0" presId="urn:microsoft.com/office/officeart/2008/layout/HorizontalMultiLevelHierarchy"/>
    <dgm:cxn modelId="{5CEC3B74-B3A4-4101-81FE-2018E27EF305}" type="presParOf" srcId="{18011FA8-6B74-47A1-AE79-430CE622F110}" destId="{50F7F4F2-063F-47DB-9AA5-6CB12B3DC7DE}" srcOrd="2" destOrd="0" presId="urn:microsoft.com/office/officeart/2008/layout/HorizontalMultiLevelHierarchy"/>
    <dgm:cxn modelId="{E0C4FF1F-F43B-43CD-A6C4-31267DD46FCA}" type="presParOf" srcId="{50F7F4F2-063F-47DB-9AA5-6CB12B3DC7DE}" destId="{C5229231-C27E-4E8C-BD78-71B714EC5B8D}" srcOrd="0" destOrd="0" presId="urn:microsoft.com/office/officeart/2008/layout/HorizontalMultiLevelHierarchy"/>
    <dgm:cxn modelId="{71E06727-C5F4-4FD3-AECF-9ED1720BBA76}" type="presParOf" srcId="{18011FA8-6B74-47A1-AE79-430CE622F110}" destId="{F8731FA5-A8E2-4814-80BA-815080E6A8AB}" srcOrd="3" destOrd="0" presId="urn:microsoft.com/office/officeart/2008/layout/HorizontalMultiLevelHierarchy"/>
    <dgm:cxn modelId="{5A09C23E-69E4-4AAD-8E6F-DEB9D6725CD3}" type="presParOf" srcId="{F8731FA5-A8E2-4814-80BA-815080E6A8AB}" destId="{983E045E-8403-4AB6-BB52-1A0D0DAEC034}" srcOrd="0" destOrd="0" presId="urn:microsoft.com/office/officeart/2008/layout/HorizontalMultiLevelHierarchy"/>
    <dgm:cxn modelId="{CEFABAE9-24E8-4107-A6AE-FD7D53EF8DD8}" type="presParOf" srcId="{F8731FA5-A8E2-4814-80BA-815080E6A8AB}" destId="{E163BB87-6FE8-4302-8A42-519549333D2C}" srcOrd="1" destOrd="0" presId="urn:microsoft.com/office/officeart/2008/layout/HorizontalMultiLevelHierarchy"/>
    <dgm:cxn modelId="{D7782203-F615-4E22-9753-65219DD35934}" type="presParOf" srcId="{18011FA8-6B74-47A1-AE79-430CE622F110}" destId="{0AA722A1-7775-41AF-84F1-FFBF93D94354}" srcOrd="4" destOrd="0" presId="urn:microsoft.com/office/officeart/2008/layout/HorizontalMultiLevelHierarchy"/>
    <dgm:cxn modelId="{1229888B-5ACF-43E0-B9DD-CF0EBD1B676A}" type="presParOf" srcId="{0AA722A1-7775-41AF-84F1-FFBF93D94354}" destId="{6B9EE3CF-F51A-43EB-9572-B16417055501}" srcOrd="0" destOrd="0" presId="urn:microsoft.com/office/officeart/2008/layout/HorizontalMultiLevelHierarchy"/>
    <dgm:cxn modelId="{32D54EE5-9487-45F3-B3C6-FBD40AC17009}" type="presParOf" srcId="{18011FA8-6B74-47A1-AE79-430CE622F110}" destId="{8D69B4D4-DFD3-4701-A70E-5CB604D8DB20}" srcOrd="5" destOrd="0" presId="urn:microsoft.com/office/officeart/2008/layout/HorizontalMultiLevelHierarchy"/>
    <dgm:cxn modelId="{5ED00629-59DA-4C14-8118-CDCA524A3948}" type="presParOf" srcId="{8D69B4D4-DFD3-4701-A70E-5CB604D8DB20}" destId="{5859E84F-A96A-416B-9293-62A7805057CC}" srcOrd="0" destOrd="0" presId="urn:microsoft.com/office/officeart/2008/layout/HorizontalMultiLevelHierarchy"/>
    <dgm:cxn modelId="{B1CB514B-E615-4824-8A17-CAD34B2B2500}" type="presParOf" srcId="{8D69B4D4-DFD3-4701-A70E-5CB604D8DB20}" destId="{859113CB-ED26-4691-BF12-9E1DC0ED05E2}" srcOrd="1" destOrd="0" presId="urn:microsoft.com/office/officeart/2008/layout/HorizontalMultiLevelHierarchy"/>
    <dgm:cxn modelId="{6F42BC8A-2F4E-4DB5-8202-82513A50D187}" type="presParOf" srcId="{18011FA8-6B74-47A1-AE79-430CE622F110}" destId="{514B0350-636E-4C75-BFA5-DB5CDC983AD7}" srcOrd="6" destOrd="0" presId="urn:microsoft.com/office/officeart/2008/layout/HorizontalMultiLevelHierarchy"/>
    <dgm:cxn modelId="{7D9D24BA-4E1B-4E48-B80F-CEFE389FABA2}" type="presParOf" srcId="{514B0350-636E-4C75-BFA5-DB5CDC983AD7}" destId="{3EBD1215-F5EB-443F-9AC5-E24E9C570F53}" srcOrd="0" destOrd="0" presId="urn:microsoft.com/office/officeart/2008/layout/HorizontalMultiLevelHierarchy"/>
    <dgm:cxn modelId="{BC71D78B-D35F-476F-99D9-394AAB7D7032}" type="presParOf" srcId="{18011FA8-6B74-47A1-AE79-430CE622F110}" destId="{67BEAD3C-AD2D-449D-B4F3-F1DFDBBCDDE6}" srcOrd="7" destOrd="0" presId="urn:microsoft.com/office/officeart/2008/layout/HorizontalMultiLevelHierarchy"/>
    <dgm:cxn modelId="{A3F41BA7-B54E-46C5-B716-3DC0BD57F888}" type="presParOf" srcId="{67BEAD3C-AD2D-449D-B4F3-F1DFDBBCDDE6}" destId="{3994B00A-1CAB-4741-ADCA-0340773196E3}" srcOrd="0" destOrd="0" presId="urn:microsoft.com/office/officeart/2008/layout/HorizontalMultiLevelHierarchy"/>
    <dgm:cxn modelId="{B7625AE1-FD4C-4039-B963-4AAE69E9CCE8}" type="presParOf" srcId="{67BEAD3C-AD2D-449D-B4F3-F1DFDBBCDDE6}" destId="{2379CF0E-01BC-4EDD-8B10-E6FC85F44A39}" srcOrd="1" destOrd="0" presId="urn:microsoft.com/office/officeart/2008/layout/HorizontalMultiLevelHierarchy"/>
    <dgm:cxn modelId="{21EAA326-E7EF-44BA-8C79-ACA254059E1B}" type="presParOf" srcId="{18011FA8-6B74-47A1-AE79-430CE622F110}" destId="{8CE3BAE8-81E9-4863-9D80-F348AF0BCC73}" srcOrd="8" destOrd="0" presId="urn:microsoft.com/office/officeart/2008/layout/HorizontalMultiLevelHierarchy"/>
    <dgm:cxn modelId="{A434D362-3CCD-4351-B5AF-007EF0FC2ADA}" type="presParOf" srcId="{8CE3BAE8-81E9-4863-9D80-F348AF0BCC73}" destId="{87A1877A-82C7-4ABC-80F8-8D0B2F3ABA9F}" srcOrd="0" destOrd="0" presId="urn:microsoft.com/office/officeart/2008/layout/HorizontalMultiLevelHierarchy"/>
    <dgm:cxn modelId="{5C039E1C-8BEE-4BE8-9C1D-0A0E9E3AA63A}" type="presParOf" srcId="{18011FA8-6B74-47A1-AE79-430CE622F110}" destId="{0FEDF755-46C7-42FB-AFDD-EEF54E3585D9}" srcOrd="9" destOrd="0" presId="urn:microsoft.com/office/officeart/2008/layout/HorizontalMultiLevelHierarchy"/>
    <dgm:cxn modelId="{2B9B8AF0-5142-46D0-B4E1-CB8FB3721720}" type="presParOf" srcId="{0FEDF755-46C7-42FB-AFDD-EEF54E3585D9}" destId="{84817BB7-BFBD-4312-B6F2-A583B1F6A7DB}" srcOrd="0" destOrd="0" presId="urn:microsoft.com/office/officeart/2008/layout/HorizontalMultiLevelHierarchy"/>
    <dgm:cxn modelId="{40427237-5090-4FBC-98C4-2084F31DCC28}" type="presParOf" srcId="{0FEDF755-46C7-42FB-AFDD-EEF54E3585D9}" destId="{23B7388C-2737-467A-9E6D-0E244FD5B576}" srcOrd="1" destOrd="0" presId="urn:microsoft.com/office/officeart/2008/layout/HorizontalMultiLevelHierarchy"/>
    <dgm:cxn modelId="{363E1662-D170-4375-8982-0FE8CDFA827D}" type="presParOf" srcId="{18011FA8-6B74-47A1-AE79-430CE622F110}" destId="{151C42AC-19A9-4D43-A930-152A941F0DDC}" srcOrd="10" destOrd="0" presId="urn:microsoft.com/office/officeart/2008/layout/HorizontalMultiLevelHierarchy"/>
    <dgm:cxn modelId="{92BCCACF-AD47-465D-BE26-A79FA323A607}" type="presParOf" srcId="{151C42AC-19A9-4D43-A930-152A941F0DDC}" destId="{37A2D4E2-BA33-466F-B48F-C9F9A1638ED5}" srcOrd="0" destOrd="0" presId="urn:microsoft.com/office/officeart/2008/layout/HorizontalMultiLevelHierarchy"/>
    <dgm:cxn modelId="{5123007B-24F0-416E-9392-6252692E9A6C}" type="presParOf" srcId="{18011FA8-6B74-47A1-AE79-430CE622F110}" destId="{D56CDE93-D99C-40CB-B394-208EA42D13D2}" srcOrd="11" destOrd="0" presId="urn:microsoft.com/office/officeart/2008/layout/HorizontalMultiLevelHierarchy"/>
    <dgm:cxn modelId="{9BECD9DE-BA4B-4285-8965-4512F6C01E3D}" type="presParOf" srcId="{D56CDE93-D99C-40CB-B394-208EA42D13D2}" destId="{94982997-B506-4EBF-9983-E783E00C09A9}" srcOrd="0" destOrd="0" presId="urn:microsoft.com/office/officeart/2008/layout/HorizontalMultiLevelHierarchy"/>
    <dgm:cxn modelId="{58303380-F37E-4CBA-BEFA-BC8A779F5AA3}" type="presParOf" srcId="{D56CDE93-D99C-40CB-B394-208EA42D13D2}" destId="{D5B836DA-F868-4B9D-9F95-39709BD374C2}" srcOrd="1" destOrd="0" presId="urn:microsoft.com/office/officeart/2008/layout/HorizontalMultiLevelHierarchy"/>
    <dgm:cxn modelId="{9C60FB62-9EC7-4A42-B6C6-F397B64AE8EC}" type="presParOf" srcId="{18011FA8-6B74-47A1-AE79-430CE622F110}" destId="{01EBF799-BB22-4005-862F-387E86FB3965}" srcOrd="12" destOrd="0" presId="urn:microsoft.com/office/officeart/2008/layout/HorizontalMultiLevelHierarchy"/>
    <dgm:cxn modelId="{E1611AB7-2622-49B4-BACA-CADD35B33674}" type="presParOf" srcId="{01EBF799-BB22-4005-862F-387E86FB3965}" destId="{B7BE7DD7-2998-40BA-A8B3-93B56E711C6F}" srcOrd="0" destOrd="0" presId="urn:microsoft.com/office/officeart/2008/layout/HorizontalMultiLevelHierarchy"/>
    <dgm:cxn modelId="{D25F9E72-D45B-4500-8424-227F6CD367DC}" type="presParOf" srcId="{18011FA8-6B74-47A1-AE79-430CE622F110}" destId="{CABCAD65-475E-445C-8D36-3C4600B9EE18}" srcOrd="13" destOrd="0" presId="urn:microsoft.com/office/officeart/2008/layout/HorizontalMultiLevelHierarchy"/>
    <dgm:cxn modelId="{B6E2F19D-7E30-419B-907F-76FC327FB134}" type="presParOf" srcId="{CABCAD65-475E-445C-8D36-3C4600B9EE18}" destId="{98B28B02-7755-49C9-970E-C36AC1DF68E1}" srcOrd="0" destOrd="0" presId="urn:microsoft.com/office/officeart/2008/layout/HorizontalMultiLevelHierarchy"/>
    <dgm:cxn modelId="{77411F60-239E-4D30-95A7-65C4E8D6200F}" type="presParOf" srcId="{CABCAD65-475E-445C-8D36-3C4600B9EE18}" destId="{825F03C1-FC14-43D9-BF1E-CCC938A384DF}" srcOrd="1" destOrd="0" presId="urn:microsoft.com/office/officeart/2008/layout/HorizontalMultiLevelHierarchy"/>
    <dgm:cxn modelId="{6E027206-2B1E-4198-97B9-9C22E955E123}" type="presParOf" srcId="{18011FA8-6B74-47A1-AE79-430CE622F110}" destId="{8AC4E4E3-74F9-4E5A-9FA7-CE32C6B09920}" srcOrd="14" destOrd="0" presId="urn:microsoft.com/office/officeart/2008/layout/HorizontalMultiLevelHierarchy"/>
    <dgm:cxn modelId="{9EDABD5F-C6A2-4EB3-B0E7-A1DCFB3AB7EB}" type="presParOf" srcId="{8AC4E4E3-74F9-4E5A-9FA7-CE32C6B09920}" destId="{2CAD5815-9B85-4C48-8BB2-8C4FBDADB5A0}" srcOrd="0" destOrd="0" presId="urn:microsoft.com/office/officeart/2008/layout/HorizontalMultiLevelHierarchy"/>
    <dgm:cxn modelId="{C7B3E549-B194-4403-94BE-C3CAE1AEE9CB}" type="presParOf" srcId="{18011FA8-6B74-47A1-AE79-430CE622F110}" destId="{AF5D3819-4070-4A0D-AC00-6E8215B0BCB8}" srcOrd="15" destOrd="0" presId="urn:microsoft.com/office/officeart/2008/layout/HorizontalMultiLevelHierarchy"/>
    <dgm:cxn modelId="{7C209F19-AAA1-472D-8670-D4C33E2CB5AD}" type="presParOf" srcId="{AF5D3819-4070-4A0D-AC00-6E8215B0BCB8}" destId="{766633B0-E376-468C-9DF5-014F3DCC1491}" srcOrd="0" destOrd="0" presId="urn:microsoft.com/office/officeart/2008/layout/HorizontalMultiLevelHierarchy"/>
    <dgm:cxn modelId="{5EC3E848-B72A-4C89-B99F-A4D9FB51392F}" type="presParOf" srcId="{AF5D3819-4070-4A0D-AC00-6E8215B0BCB8}" destId="{8D4082AA-8405-405F-80A5-5EC727290803}" srcOrd="1" destOrd="0" presId="urn:microsoft.com/office/officeart/2008/layout/HorizontalMultiLevelHierarchy"/>
    <dgm:cxn modelId="{CA927C67-CF36-4DBD-B9C6-D816438E76E8}" type="presParOf" srcId="{18011FA8-6B74-47A1-AE79-430CE622F110}" destId="{1EA29672-D23F-45EA-80EA-A18EB876CFBA}" srcOrd="16" destOrd="0" presId="urn:microsoft.com/office/officeart/2008/layout/HorizontalMultiLevelHierarchy"/>
    <dgm:cxn modelId="{A1BB44C7-B749-4F4D-AEAD-C2869E0AD749}" type="presParOf" srcId="{1EA29672-D23F-45EA-80EA-A18EB876CFBA}" destId="{F85DCF55-B62E-414D-8C73-4216A7BCD779}" srcOrd="0" destOrd="0" presId="urn:microsoft.com/office/officeart/2008/layout/HorizontalMultiLevelHierarchy"/>
    <dgm:cxn modelId="{4D7CA2F9-280F-45D8-9CD9-9523C6F8C7FB}" type="presParOf" srcId="{18011FA8-6B74-47A1-AE79-430CE622F110}" destId="{AF3EE81C-1B0B-4A15-B76B-878FD6BD5B91}" srcOrd="17" destOrd="0" presId="urn:microsoft.com/office/officeart/2008/layout/HorizontalMultiLevelHierarchy"/>
    <dgm:cxn modelId="{307CDAEF-A201-4226-9556-F3DF65A065A7}" type="presParOf" srcId="{AF3EE81C-1B0B-4A15-B76B-878FD6BD5B91}" destId="{397137EA-BFFB-4B61-A980-4B7BD933E6F6}" srcOrd="0" destOrd="0" presId="urn:microsoft.com/office/officeart/2008/layout/HorizontalMultiLevelHierarchy"/>
    <dgm:cxn modelId="{BEF3C58A-70C8-498B-A1D0-82A2E862E3B7}" type="presParOf" srcId="{AF3EE81C-1B0B-4A15-B76B-878FD6BD5B91}" destId="{61F3FAEA-9A14-4D55-BE2D-469FC0184BFA}" srcOrd="1" destOrd="0" presId="urn:microsoft.com/office/officeart/2008/layout/HorizontalMultiLevelHierarchy"/>
    <dgm:cxn modelId="{FCEBAF0C-73B0-4DB0-8588-7615B508519C}" type="presParOf" srcId="{18011FA8-6B74-47A1-AE79-430CE622F110}" destId="{237E55F3-E41B-40D4-A177-D6C512675A0C}" srcOrd="18" destOrd="0" presId="urn:microsoft.com/office/officeart/2008/layout/HorizontalMultiLevelHierarchy"/>
    <dgm:cxn modelId="{743FCEB7-C6BE-4A93-B184-5362C073F0D4}" type="presParOf" srcId="{237E55F3-E41B-40D4-A177-D6C512675A0C}" destId="{2C0EFB92-550C-4A5F-ABAA-F962BAB2C130}" srcOrd="0" destOrd="0" presId="urn:microsoft.com/office/officeart/2008/layout/HorizontalMultiLevelHierarchy"/>
    <dgm:cxn modelId="{9F1FEB4F-0167-4E2B-8A3C-42E02CF651A6}" type="presParOf" srcId="{18011FA8-6B74-47A1-AE79-430CE622F110}" destId="{E96A6CA3-A9B4-4442-9572-55B1CDC0EDB9}" srcOrd="19" destOrd="0" presId="urn:microsoft.com/office/officeart/2008/layout/HorizontalMultiLevelHierarchy"/>
    <dgm:cxn modelId="{65712498-B819-49AA-9034-755DDD73DC57}" type="presParOf" srcId="{E96A6CA3-A9B4-4442-9572-55B1CDC0EDB9}" destId="{52EDBB2E-05EB-43F8-B9C9-A5BC2DCCF3CA}" srcOrd="0" destOrd="0" presId="urn:microsoft.com/office/officeart/2008/layout/HorizontalMultiLevelHierarchy"/>
    <dgm:cxn modelId="{A60F3D04-63B9-4761-B667-3FFFCA8CF531}" type="presParOf" srcId="{E96A6CA3-A9B4-4442-9572-55B1CDC0EDB9}" destId="{6E413036-5FB4-4379-AD6F-4C37AEE04184}" srcOrd="1" destOrd="0" presId="urn:microsoft.com/office/officeart/2008/layout/HorizontalMultiLevelHierarchy"/>
    <dgm:cxn modelId="{A9E85C58-882B-4042-8046-DDDEF8091BF0}" type="presParOf" srcId="{18011FA8-6B74-47A1-AE79-430CE622F110}" destId="{E4493F51-A733-40E7-92B0-AEA897B82CE6}" srcOrd="20" destOrd="0" presId="urn:microsoft.com/office/officeart/2008/layout/HorizontalMultiLevelHierarchy"/>
    <dgm:cxn modelId="{E150EE62-5EBA-4E11-ABB2-FAC13726A86B}" type="presParOf" srcId="{E4493F51-A733-40E7-92B0-AEA897B82CE6}" destId="{84B3900C-91F5-4B56-BAE0-0721AE4C2F8A}" srcOrd="0" destOrd="0" presId="urn:microsoft.com/office/officeart/2008/layout/HorizontalMultiLevelHierarchy"/>
    <dgm:cxn modelId="{F6A99BD5-7F54-4188-BC90-35973B9AC0EB}" type="presParOf" srcId="{18011FA8-6B74-47A1-AE79-430CE622F110}" destId="{E3C418B8-D398-4443-9161-50B948C44089}" srcOrd="21" destOrd="0" presId="urn:microsoft.com/office/officeart/2008/layout/HorizontalMultiLevelHierarchy"/>
    <dgm:cxn modelId="{D7BE7A17-CC67-412E-8A6A-3C3756D14E6B}" type="presParOf" srcId="{E3C418B8-D398-4443-9161-50B948C44089}" destId="{58915679-B7FA-4797-86F1-8B8B05BC3A02}" srcOrd="0" destOrd="0" presId="urn:microsoft.com/office/officeart/2008/layout/HorizontalMultiLevelHierarchy"/>
    <dgm:cxn modelId="{B2F4477E-2F6A-42F5-B592-DBE2B9B1E2A7}" type="presParOf" srcId="{E3C418B8-D398-4443-9161-50B948C44089}" destId="{49139A3D-56F2-4AD3-85E2-7F0828C0B2A5}" srcOrd="1" destOrd="0" presId="urn:microsoft.com/office/officeart/2008/layout/HorizontalMultiLevelHierarchy"/>
    <dgm:cxn modelId="{4A7EB333-A05D-460B-B7FF-5F381BAB820B}" type="presParOf" srcId="{18011FA8-6B74-47A1-AE79-430CE622F110}" destId="{B074209B-E147-497D-9E48-FE0EDCC7C9AA}" srcOrd="22" destOrd="0" presId="urn:microsoft.com/office/officeart/2008/layout/HorizontalMultiLevelHierarchy"/>
    <dgm:cxn modelId="{7C28094D-27EF-4A2E-A735-39E3162A04E0}" type="presParOf" srcId="{B074209B-E147-497D-9E48-FE0EDCC7C9AA}" destId="{EE7A7A56-4404-494F-A423-CF9B017954D8}" srcOrd="0" destOrd="0" presId="urn:microsoft.com/office/officeart/2008/layout/HorizontalMultiLevelHierarchy"/>
    <dgm:cxn modelId="{20F75075-6736-421F-B12B-B45156B36576}" type="presParOf" srcId="{18011FA8-6B74-47A1-AE79-430CE622F110}" destId="{9630622D-99F6-4D7D-AE75-025BDC312980}" srcOrd="23" destOrd="0" presId="urn:microsoft.com/office/officeart/2008/layout/HorizontalMultiLevelHierarchy"/>
    <dgm:cxn modelId="{6C26E23E-EC7F-490A-9806-CF17EDDBABB3}" type="presParOf" srcId="{9630622D-99F6-4D7D-AE75-025BDC312980}" destId="{4EC697B8-3E7C-460A-B925-3848482C8DFA}" srcOrd="0" destOrd="0" presId="urn:microsoft.com/office/officeart/2008/layout/HorizontalMultiLevelHierarchy"/>
    <dgm:cxn modelId="{C13D3953-53BF-467C-AB8D-0503C7FF6A1B}" type="presParOf" srcId="{9630622D-99F6-4D7D-AE75-025BDC312980}" destId="{7F761398-1F1D-42C2-9DFE-A8B5E3638C9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DBCA85-2C5A-4FE3-A950-1E6591C56EB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F6EB54D7-6230-4514-A243-6DB7CAC82CF3}">
      <dgm:prSet phldrT="[文本]" custT="1"/>
      <dgm:spPr/>
      <dgm:t>
        <a:bodyPr/>
        <a:lstStyle/>
        <a:p>
          <a:r>
            <a:rPr lang="en-US" altLang="zh-CN" sz="1800" b="0" dirty="0"/>
            <a:t>IJCAI 2018: Accelerating Convolutional Networks via Global &amp; Dynamic Filter Pruning</a:t>
          </a:r>
          <a:endParaRPr lang="zh-CN" altLang="en-US" sz="1800" b="0" dirty="0"/>
        </a:p>
      </dgm:t>
    </dgm:pt>
    <dgm:pt modelId="{EC74D2DA-7EED-4A5E-AFCF-81156E84E12A}" type="parTrans" cxnId="{9D50EAB2-D4AC-495F-8201-249701D91F74}">
      <dgm:prSet/>
      <dgm:spPr/>
      <dgm:t>
        <a:bodyPr/>
        <a:lstStyle/>
        <a:p>
          <a:endParaRPr lang="zh-CN" altLang="en-US" sz="1800" b="0"/>
        </a:p>
      </dgm:t>
    </dgm:pt>
    <dgm:pt modelId="{717EC1F4-7E87-4E04-B8E8-6B6BE98502C8}" type="sibTrans" cxnId="{9D50EAB2-D4AC-495F-8201-249701D91F74}">
      <dgm:prSet/>
      <dgm:spPr/>
      <dgm:t>
        <a:bodyPr/>
        <a:lstStyle/>
        <a:p>
          <a:endParaRPr lang="zh-CN" altLang="en-US" sz="1800" b="0"/>
        </a:p>
      </dgm:t>
    </dgm:pt>
    <dgm:pt modelId="{FC6922E5-824A-4003-A659-E0AFA48507F7}">
      <dgm:prSet phldrT="[文本]" custT="1"/>
      <dgm:spPr/>
      <dgm:t>
        <a:bodyPr/>
        <a:lstStyle/>
        <a:p>
          <a:r>
            <a:rPr lang="en-US" altLang="zh-CN" sz="1800" b="0" dirty="0" err="1"/>
            <a:t>arXiv</a:t>
          </a:r>
          <a:r>
            <a:rPr lang="en-US" altLang="zh-CN" sz="1800" b="0" dirty="0"/>
            <a:t>: </a:t>
          </a:r>
          <a:r>
            <a:rPr lang="en-US" sz="1800" b="0" i="0" dirty="0"/>
            <a:t>Layer-compensated Pruning for Resource-constrained Convolutional Neural Networks</a:t>
          </a:r>
          <a:endParaRPr lang="zh-CN" altLang="en-US" sz="1800" b="0" dirty="0"/>
        </a:p>
      </dgm:t>
    </dgm:pt>
    <dgm:pt modelId="{C4D4E481-D3A0-4550-97FE-E022358C3A77}" type="parTrans" cxnId="{702F7555-9A09-4B57-BFEA-9045F87BE3E7}">
      <dgm:prSet custT="1"/>
      <dgm:spPr/>
      <dgm:t>
        <a:bodyPr/>
        <a:lstStyle/>
        <a:p>
          <a:endParaRPr lang="zh-CN" altLang="en-US" sz="1800" b="0"/>
        </a:p>
      </dgm:t>
    </dgm:pt>
    <dgm:pt modelId="{3AAD0170-73C8-4EF6-9258-ECAC6E89B67A}" type="sibTrans" cxnId="{702F7555-9A09-4B57-BFEA-9045F87BE3E7}">
      <dgm:prSet/>
      <dgm:spPr/>
      <dgm:t>
        <a:bodyPr/>
        <a:lstStyle/>
        <a:p>
          <a:endParaRPr lang="zh-CN" altLang="en-US" sz="1800" b="0"/>
        </a:p>
      </dgm:t>
    </dgm:pt>
    <dgm:pt modelId="{993DBBD0-54CB-47EE-AEDD-28094E0EEED9}">
      <dgm:prSet phldrT="[文本]" custT="1"/>
      <dgm:spPr/>
      <dgm:t>
        <a:bodyPr/>
        <a:lstStyle/>
        <a:p>
          <a:r>
            <a:rPr lang="en-US" altLang="zh-CN" sz="1800" b="0" dirty="0"/>
            <a:t>ICLR 2019: PCNN: ENVIRONMENT ADAPTIVE MODEL WITHOUT FINETUNING</a:t>
          </a:r>
          <a:endParaRPr lang="zh-CN" altLang="en-US" sz="1800" b="0" dirty="0"/>
        </a:p>
      </dgm:t>
    </dgm:pt>
    <dgm:pt modelId="{13450673-221E-46D6-B070-686D1553812D}" type="parTrans" cxnId="{F58FCCC8-D057-47C2-A4F1-AA5429B9985E}">
      <dgm:prSet custT="1"/>
      <dgm:spPr/>
      <dgm:t>
        <a:bodyPr/>
        <a:lstStyle/>
        <a:p>
          <a:endParaRPr lang="zh-CN" altLang="en-US" sz="1800" b="0"/>
        </a:p>
      </dgm:t>
    </dgm:pt>
    <dgm:pt modelId="{1CDE58B0-1953-41FB-B924-871D143FA22D}" type="sibTrans" cxnId="{F58FCCC8-D057-47C2-A4F1-AA5429B9985E}">
      <dgm:prSet/>
      <dgm:spPr/>
      <dgm:t>
        <a:bodyPr/>
        <a:lstStyle/>
        <a:p>
          <a:endParaRPr lang="zh-CN" altLang="en-US" sz="1800" b="0"/>
        </a:p>
      </dgm:t>
    </dgm:pt>
    <dgm:pt modelId="{E62B3D07-D6F0-42DB-A3E7-6FEFAE6B7660}">
      <dgm:prSet phldrT="[文本]" custT="1"/>
      <dgm:spPr/>
      <dgm:t>
        <a:bodyPr/>
        <a:lstStyle/>
        <a:p>
          <a:r>
            <a:rPr lang="en-US" altLang="zh-CN" sz="1800" b="0" dirty="0" err="1"/>
            <a:t>arXiv</a:t>
          </a:r>
          <a:r>
            <a:rPr lang="en-US" altLang="zh-CN" sz="1800" b="0" dirty="0"/>
            <a:t>: </a:t>
          </a:r>
          <a:r>
            <a:rPr lang="en-US" sz="1800" b="0" i="0" dirty="0"/>
            <a:t>A Framework for Fast and Efficient Neural Network Compression</a:t>
          </a:r>
          <a:endParaRPr lang="zh-CN" altLang="en-US" sz="1800" b="0" dirty="0"/>
        </a:p>
      </dgm:t>
    </dgm:pt>
    <dgm:pt modelId="{0B5030DF-798E-4C84-83D2-98123B7FC2AC}" type="parTrans" cxnId="{2E4ED6DE-89B5-484C-85E8-FEE5BC656ED6}">
      <dgm:prSet custT="1"/>
      <dgm:spPr/>
      <dgm:t>
        <a:bodyPr/>
        <a:lstStyle/>
        <a:p>
          <a:endParaRPr lang="zh-CN" altLang="en-US" sz="1800" b="0"/>
        </a:p>
      </dgm:t>
    </dgm:pt>
    <dgm:pt modelId="{1E368DD2-13DB-4EEC-81BB-28E7361FC82F}" type="sibTrans" cxnId="{2E4ED6DE-89B5-484C-85E8-FEE5BC656ED6}">
      <dgm:prSet/>
      <dgm:spPr/>
      <dgm:t>
        <a:bodyPr/>
        <a:lstStyle/>
        <a:p>
          <a:endParaRPr lang="zh-CN" altLang="en-US" sz="1800" b="0"/>
        </a:p>
      </dgm:t>
    </dgm:pt>
    <dgm:pt modelId="{27AABA4B-5A93-4A11-B1D7-4A6E78B8FB13}" type="pres">
      <dgm:prSet presAssocID="{EFDBCA85-2C5A-4FE3-A950-1E6591C56EB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85928A4-CD1A-48B1-A9F3-A31275D7C849}" type="pres">
      <dgm:prSet presAssocID="{F6EB54D7-6230-4514-A243-6DB7CAC82CF3}" presName="root1" presStyleCnt="0"/>
      <dgm:spPr/>
    </dgm:pt>
    <dgm:pt modelId="{551F8500-4AF2-4B0E-A1F2-05ADDB816280}" type="pres">
      <dgm:prSet presAssocID="{F6EB54D7-6230-4514-A243-6DB7CAC82CF3}" presName="LevelOneTextNode" presStyleLbl="node0" presStyleIdx="0" presStyleCnt="1" custAng="5400000" custScaleX="249205" custScaleY="52870" custLinFactX="-100000" custLinFactNeighborX="-157490" custLinFactNeighborY="-2772">
        <dgm:presLayoutVars>
          <dgm:chPref val="3"/>
        </dgm:presLayoutVars>
      </dgm:prSet>
      <dgm:spPr/>
    </dgm:pt>
    <dgm:pt modelId="{4F9A6694-5A8D-4F35-B5F2-52D26DAE8412}" type="pres">
      <dgm:prSet presAssocID="{F6EB54D7-6230-4514-A243-6DB7CAC82CF3}" presName="level2hierChild" presStyleCnt="0"/>
      <dgm:spPr/>
    </dgm:pt>
    <dgm:pt modelId="{7C670C69-9251-4AB8-88B5-71AC81F1802F}" type="pres">
      <dgm:prSet presAssocID="{C4D4E481-D3A0-4550-97FE-E022358C3A77}" presName="conn2-1" presStyleLbl="parChTrans1D2" presStyleIdx="0" presStyleCnt="3"/>
      <dgm:spPr/>
    </dgm:pt>
    <dgm:pt modelId="{E01DADBA-2416-4B54-8E05-0B92716E637B}" type="pres">
      <dgm:prSet presAssocID="{C4D4E481-D3A0-4550-97FE-E022358C3A77}" presName="connTx" presStyleLbl="parChTrans1D2" presStyleIdx="0" presStyleCnt="3"/>
      <dgm:spPr/>
    </dgm:pt>
    <dgm:pt modelId="{9EDDBC6B-942A-4E1B-A471-B9FC5F8DB720}" type="pres">
      <dgm:prSet presAssocID="{FC6922E5-824A-4003-A659-E0AFA48507F7}" presName="root2" presStyleCnt="0"/>
      <dgm:spPr/>
    </dgm:pt>
    <dgm:pt modelId="{FE4DDAB4-4A07-4EBE-95CF-C25F0A787993}" type="pres">
      <dgm:prSet presAssocID="{FC6922E5-824A-4003-A659-E0AFA48507F7}" presName="LevelTwoTextNode" presStyleLbl="node2" presStyleIdx="0" presStyleCnt="3" custScaleX="177273">
        <dgm:presLayoutVars>
          <dgm:chPref val="3"/>
        </dgm:presLayoutVars>
      </dgm:prSet>
      <dgm:spPr/>
    </dgm:pt>
    <dgm:pt modelId="{81A9CEC8-A517-46F6-BF3C-B011DDCE20FB}" type="pres">
      <dgm:prSet presAssocID="{FC6922E5-824A-4003-A659-E0AFA48507F7}" presName="level3hierChild" presStyleCnt="0"/>
      <dgm:spPr/>
    </dgm:pt>
    <dgm:pt modelId="{7C3BF6EC-2A92-4011-93A5-738395FFDA28}" type="pres">
      <dgm:prSet presAssocID="{13450673-221E-46D6-B070-686D1553812D}" presName="conn2-1" presStyleLbl="parChTrans1D2" presStyleIdx="1" presStyleCnt="3"/>
      <dgm:spPr/>
    </dgm:pt>
    <dgm:pt modelId="{5C9150F6-90C9-4BE2-BA4E-FAEECA3412A0}" type="pres">
      <dgm:prSet presAssocID="{13450673-221E-46D6-B070-686D1553812D}" presName="connTx" presStyleLbl="parChTrans1D2" presStyleIdx="1" presStyleCnt="3"/>
      <dgm:spPr/>
    </dgm:pt>
    <dgm:pt modelId="{5CCC205E-0F9F-414B-BC3C-8D64CF91FB18}" type="pres">
      <dgm:prSet presAssocID="{993DBBD0-54CB-47EE-AEDD-28094E0EEED9}" presName="root2" presStyleCnt="0"/>
      <dgm:spPr/>
    </dgm:pt>
    <dgm:pt modelId="{0DD97F9E-FD5B-4847-B885-8C733ED9CB3E}" type="pres">
      <dgm:prSet presAssocID="{993DBBD0-54CB-47EE-AEDD-28094E0EEED9}" presName="LevelTwoTextNode" presStyleLbl="node2" presStyleIdx="1" presStyleCnt="3" custScaleX="173950">
        <dgm:presLayoutVars>
          <dgm:chPref val="3"/>
        </dgm:presLayoutVars>
      </dgm:prSet>
      <dgm:spPr/>
    </dgm:pt>
    <dgm:pt modelId="{6CF63931-1FAF-4DF5-85EB-53F13866B940}" type="pres">
      <dgm:prSet presAssocID="{993DBBD0-54CB-47EE-AEDD-28094E0EEED9}" presName="level3hierChild" presStyleCnt="0"/>
      <dgm:spPr/>
    </dgm:pt>
    <dgm:pt modelId="{A681A109-9AAD-409D-8613-1F38BE68DCDB}" type="pres">
      <dgm:prSet presAssocID="{0B5030DF-798E-4C84-83D2-98123B7FC2AC}" presName="conn2-1" presStyleLbl="parChTrans1D2" presStyleIdx="2" presStyleCnt="3"/>
      <dgm:spPr/>
    </dgm:pt>
    <dgm:pt modelId="{BA6F3F04-0C50-4D66-BDDF-7338A853ECE3}" type="pres">
      <dgm:prSet presAssocID="{0B5030DF-798E-4C84-83D2-98123B7FC2AC}" presName="connTx" presStyleLbl="parChTrans1D2" presStyleIdx="2" presStyleCnt="3"/>
      <dgm:spPr/>
    </dgm:pt>
    <dgm:pt modelId="{95EE3906-F684-4E74-A103-987B25FD7FB1}" type="pres">
      <dgm:prSet presAssocID="{E62B3D07-D6F0-42DB-A3E7-6FEFAE6B7660}" presName="root2" presStyleCnt="0"/>
      <dgm:spPr/>
    </dgm:pt>
    <dgm:pt modelId="{BC93D722-730A-44BB-BF46-0C77238AE07B}" type="pres">
      <dgm:prSet presAssocID="{E62B3D07-D6F0-42DB-A3E7-6FEFAE6B7660}" presName="LevelTwoTextNode" presStyleLbl="node2" presStyleIdx="2" presStyleCnt="3" custScaleX="177402">
        <dgm:presLayoutVars>
          <dgm:chPref val="3"/>
        </dgm:presLayoutVars>
      </dgm:prSet>
      <dgm:spPr/>
    </dgm:pt>
    <dgm:pt modelId="{3055DFEF-0ACF-45A0-988D-D4C037E5BA54}" type="pres">
      <dgm:prSet presAssocID="{E62B3D07-D6F0-42DB-A3E7-6FEFAE6B7660}" presName="level3hierChild" presStyleCnt="0"/>
      <dgm:spPr/>
    </dgm:pt>
  </dgm:ptLst>
  <dgm:cxnLst>
    <dgm:cxn modelId="{34EB9107-B199-4CC6-8460-E346998D6027}" type="presOf" srcId="{C4D4E481-D3A0-4550-97FE-E022358C3A77}" destId="{E01DADBA-2416-4B54-8E05-0B92716E637B}" srcOrd="1" destOrd="0" presId="urn:microsoft.com/office/officeart/2008/layout/HorizontalMultiLevelHierarchy"/>
    <dgm:cxn modelId="{8B428D12-3FEC-4BB8-A25A-0A972B73C515}" type="presOf" srcId="{13450673-221E-46D6-B070-686D1553812D}" destId="{7C3BF6EC-2A92-4011-93A5-738395FFDA28}" srcOrd="0" destOrd="0" presId="urn:microsoft.com/office/officeart/2008/layout/HorizontalMultiLevelHierarchy"/>
    <dgm:cxn modelId="{56BE8E36-A029-4109-AA64-F4499FEFA593}" type="presOf" srcId="{FC6922E5-824A-4003-A659-E0AFA48507F7}" destId="{FE4DDAB4-4A07-4EBE-95CF-C25F0A787993}" srcOrd="0" destOrd="0" presId="urn:microsoft.com/office/officeart/2008/layout/HorizontalMultiLevelHierarchy"/>
    <dgm:cxn modelId="{D5E3523E-3EC7-4BD6-A880-8E8661AB194E}" type="presOf" srcId="{0B5030DF-798E-4C84-83D2-98123B7FC2AC}" destId="{A681A109-9AAD-409D-8613-1F38BE68DCDB}" srcOrd="0" destOrd="0" presId="urn:microsoft.com/office/officeart/2008/layout/HorizontalMultiLevelHierarchy"/>
    <dgm:cxn modelId="{08FA3666-98B5-4E10-A30E-AE2D0DCEC2BD}" type="presOf" srcId="{0B5030DF-798E-4C84-83D2-98123B7FC2AC}" destId="{BA6F3F04-0C50-4D66-BDDF-7338A853ECE3}" srcOrd="1" destOrd="0" presId="urn:microsoft.com/office/officeart/2008/layout/HorizontalMultiLevelHierarchy"/>
    <dgm:cxn modelId="{5216FD6F-9341-4F95-976F-9598723A7B68}" type="presOf" srcId="{C4D4E481-D3A0-4550-97FE-E022358C3A77}" destId="{7C670C69-9251-4AB8-88B5-71AC81F1802F}" srcOrd="0" destOrd="0" presId="urn:microsoft.com/office/officeart/2008/layout/HorizontalMultiLevelHierarchy"/>
    <dgm:cxn modelId="{702F7555-9A09-4B57-BFEA-9045F87BE3E7}" srcId="{F6EB54D7-6230-4514-A243-6DB7CAC82CF3}" destId="{FC6922E5-824A-4003-A659-E0AFA48507F7}" srcOrd="0" destOrd="0" parTransId="{C4D4E481-D3A0-4550-97FE-E022358C3A77}" sibTransId="{3AAD0170-73C8-4EF6-9258-ECAC6E89B67A}"/>
    <dgm:cxn modelId="{743F2C76-1282-4478-8502-24D4140F0866}" type="presOf" srcId="{F6EB54D7-6230-4514-A243-6DB7CAC82CF3}" destId="{551F8500-4AF2-4B0E-A1F2-05ADDB816280}" srcOrd="0" destOrd="0" presId="urn:microsoft.com/office/officeart/2008/layout/HorizontalMultiLevelHierarchy"/>
    <dgm:cxn modelId="{37168C57-F6E6-4530-899F-8FD06A1338C3}" type="presOf" srcId="{13450673-221E-46D6-B070-686D1553812D}" destId="{5C9150F6-90C9-4BE2-BA4E-FAEECA3412A0}" srcOrd="1" destOrd="0" presId="urn:microsoft.com/office/officeart/2008/layout/HorizontalMultiLevelHierarchy"/>
    <dgm:cxn modelId="{204F3B7E-5722-4F93-8E8C-556948AEB3D0}" type="presOf" srcId="{E62B3D07-D6F0-42DB-A3E7-6FEFAE6B7660}" destId="{BC93D722-730A-44BB-BF46-0C77238AE07B}" srcOrd="0" destOrd="0" presId="urn:microsoft.com/office/officeart/2008/layout/HorizontalMultiLevelHierarchy"/>
    <dgm:cxn modelId="{37B06383-0130-479A-8486-400CE4FC8062}" type="presOf" srcId="{993DBBD0-54CB-47EE-AEDD-28094E0EEED9}" destId="{0DD97F9E-FD5B-4847-B885-8C733ED9CB3E}" srcOrd="0" destOrd="0" presId="urn:microsoft.com/office/officeart/2008/layout/HorizontalMultiLevelHierarchy"/>
    <dgm:cxn modelId="{9D50EAB2-D4AC-495F-8201-249701D91F74}" srcId="{EFDBCA85-2C5A-4FE3-A950-1E6591C56EB3}" destId="{F6EB54D7-6230-4514-A243-6DB7CAC82CF3}" srcOrd="0" destOrd="0" parTransId="{EC74D2DA-7EED-4A5E-AFCF-81156E84E12A}" sibTransId="{717EC1F4-7E87-4E04-B8E8-6B6BE98502C8}"/>
    <dgm:cxn modelId="{F58FCCC8-D057-47C2-A4F1-AA5429B9985E}" srcId="{F6EB54D7-6230-4514-A243-6DB7CAC82CF3}" destId="{993DBBD0-54CB-47EE-AEDD-28094E0EEED9}" srcOrd="1" destOrd="0" parTransId="{13450673-221E-46D6-B070-686D1553812D}" sibTransId="{1CDE58B0-1953-41FB-B924-871D143FA22D}"/>
    <dgm:cxn modelId="{1DD03DDA-4692-43E5-8E15-3F780AC18377}" type="presOf" srcId="{EFDBCA85-2C5A-4FE3-A950-1E6591C56EB3}" destId="{27AABA4B-5A93-4A11-B1D7-4A6E78B8FB13}" srcOrd="0" destOrd="0" presId="urn:microsoft.com/office/officeart/2008/layout/HorizontalMultiLevelHierarchy"/>
    <dgm:cxn modelId="{2E4ED6DE-89B5-484C-85E8-FEE5BC656ED6}" srcId="{F6EB54D7-6230-4514-A243-6DB7CAC82CF3}" destId="{E62B3D07-D6F0-42DB-A3E7-6FEFAE6B7660}" srcOrd="2" destOrd="0" parTransId="{0B5030DF-798E-4C84-83D2-98123B7FC2AC}" sibTransId="{1E368DD2-13DB-4EEC-81BB-28E7361FC82F}"/>
    <dgm:cxn modelId="{B7B4224A-B51B-4A9A-A49B-F92430F942AF}" type="presParOf" srcId="{27AABA4B-5A93-4A11-B1D7-4A6E78B8FB13}" destId="{185928A4-CD1A-48B1-A9F3-A31275D7C849}" srcOrd="0" destOrd="0" presId="urn:microsoft.com/office/officeart/2008/layout/HorizontalMultiLevelHierarchy"/>
    <dgm:cxn modelId="{5D9C34DE-8404-4362-81F2-F299AD60277D}" type="presParOf" srcId="{185928A4-CD1A-48B1-A9F3-A31275D7C849}" destId="{551F8500-4AF2-4B0E-A1F2-05ADDB816280}" srcOrd="0" destOrd="0" presId="urn:microsoft.com/office/officeart/2008/layout/HorizontalMultiLevelHierarchy"/>
    <dgm:cxn modelId="{3EE86819-0CF3-46DE-82C2-3200AC693603}" type="presParOf" srcId="{185928A4-CD1A-48B1-A9F3-A31275D7C849}" destId="{4F9A6694-5A8D-4F35-B5F2-52D26DAE8412}" srcOrd="1" destOrd="0" presId="urn:microsoft.com/office/officeart/2008/layout/HorizontalMultiLevelHierarchy"/>
    <dgm:cxn modelId="{E73802D3-A1A3-4656-8AEB-0C602CAC5671}" type="presParOf" srcId="{4F9A6694-5A8D-4F35-B5F2-52D26DAE8412}" destId="{7C670C69-9251-4AB8-88B5-71AC81F1802F}" srcOrd="0" destOrd="0" presId="urn:microsoft.com/office/officeart/2008/layout/HorizontalMultiLevelHierarchy"/>
    <dgm:cxn modelId="{ADA3E5EB-91EE-4ED6-8869-A1C800B059F3}" type="presParOf" srcId="{7C670C69-9251-4AB8-88B5-71AC81F1802F}" destId="{E01DADBA-2416-4B54-8E05-0B92716E637B}" srcOrd="0" destOrd="0" presId="urn:microsoft.com/office/officeart/2008/layout/HorizontalMultiLevelHierarchy"/>
    <dgm:cxn modelId="{945B3D95-D00C-4BA5-83DC-09DC174323F6}" type="presParOf" srcId="{4F9A6694-5A8D-4F35-B5F2-52D26DAE8412}" destId="{9EDDBC6B-942A-4E1B-A471-B9FC5F8DB720}" srcOrd="1" destOrd="0" presId="urn:microsoft.com/office/officeart/2008/layout/HorizontalMultiLevelHierarchy"/>
    <dgm:cxn modelId="{8915964F-B2C7-40E4-ABFD-53F9F5133BA8}" type="presParOf" srcId="{9EDDBC6B-942A-4E1B-A471-B9FC5F8DB720}" destId="{FE4DDAB4-4A07-4EBE-95CF-C25F0A787993}" srcOrd="0" destOrd="0" presId="urn:microsoft.com/office/officeart/2008/layout/HorizontalMultiLevelHierarchy"/>
    <dgm:cxn modelId="{963743A7-533B-44B2-87D7-39D71730F180}" type="presParOf" srcId="{9EDDBC6B-942A-4E1B-A471-B9FC5F8DB720}" destId="{81A9CEC8-A517-46F6-BF3C-B011DDCE20FB}" srcOrd="1" destOrd="0" presId="urn:microsoft.com/office/officeart/2008/layout/HorizontalMultiLevelHierarchy"/>
    <dgm:cxn modelId="{D5694152-4E74-40B7-A0D3-42B59B3FF487}" type="presParOf" srcId="{4F9A6694-5A8D-4F35-B5F2-52D26DAE8412}" destId="{7C3BF6EC-2A92-4011-93A5-738395FFDA28}" srcOrd="2" destOrd="0" presId="urn:microsoft.com/office/officeart/2008/layout/HorizontalMultiLevelHierarchy"/>
    <dgm:cxn modelId="{06B88E00-7875-45DE-B3A5-0813AC046200}" type="presParOf" srcId="{7C3BF6EC-2A92-4011-93A5-738395FFDA28}" destId="{5C9150F6-90C9-4BE2-BA4E-FAEECA3412A0}" srcOrd="0" destOrd="0" presId="urn:microsoft.com/office/officeart/2008/layout/HorizontalMultiLevelHierarchy"/>
    <dgm:cxn modelId="{7FE29296-BF0A-4E3D-B6AC-4EA720E17D3F}" type="presParOf" srcId="{4F9A6694-5A8D-4F35-B5F2-52D26DAE8412}" destId="{5CCC205E-0F9F-414B-BC3C-8D64CF91FB18}" srcOrd="3" destOrd="0" presId="urn:microsoft.com/office/officeart/2008/layout/HorizontalMultiLevelHierarchy"/>
    <dgm:cxn modelId="{A319788C-BDBF-4FE0-8291-F5A83227F9EF}" type="presParOf" srcId="{5CCC205E-0F9F-414B-BC3C-8D64CF91FB18}" destId="{0DD97F9E-FD5B-4847-B885-8C733ED9CB3E}" srcOrd="0" destOrd="0" presId="urn:microsoft.com/office/officeart/2008/layout/HorizontalMultiLevelHierarchy"/>
    <dgm:cxn modelId="{05E5B307-7532-4E0E-B9DC-92D76A4B737F}" type="presParOf" srcId="{5CCC205E-0F9F-414B-BC3C-8D64CF91FB18}" destId="{6CF63931-1FAF-4DF5-85EB-53F13866B940}" srcOrd="1" destOrd="0" presId="urn:microsoft.com/office/officeart/2008/layout/HorizontalMultiLevelHierarchy"/>
    <dgm:cxn modelId="{021EE0E7-83E3-4671-B1BC-22D4419CF8E0}" type="presParOf" srcId="{4F9A6694-5A8D-4F35-B5F2-52D26DAE8412}" destId="{A681A109-9AAD-409D-8613-1F38BE68DCDB}" srcOrd="4" destOrd="0" presId="urn:microsoft.com/office/officeart/2008/layout/HorizontalMultiLevelHierarchy"/>
    <dgm:cxn modelId="{CB10E9DF-5F03-40C8-A6A2-7D67516966E7}" type="presParOf" srcId="{A681A109-9AAD-409D-8613-1F38BE68DCDB}" destId="{BA6F3F04-0C50-4D66-BDDF-7338A853ECE3}" srcOrd="0" destOrd="0" presId="urn:microsoft.com/office/officeart/2008/layout/HorizontalMultiLevelHierarchy"/>
    <dgm:cxn modelId="{23918432-1E27-4C5A-8240-6B6DA6B1860A}" type="presParOf" srcId="{4F9A6694-5A8D-4F35-B5F2-52D26DAE8412}" destId="{95EE3906-F684-4E74-A103-987B25FD7FB1}" srcOrd="5" destOrd="0" presId="urn:microsoft.com/office/officeart/2008/layout/HorizontalMultiLevelHierarchy"/>
    <dgm:cxn modelId="{DC22D086-7CCE-47B8-B139-0B33F9FB7EC3}" type="presParOf" srcId="{95EE3906-F684-4E74-A103-987B25FD7FB1}" destId="{BC93D722-730A-44BB-BF46-0C77238AE07B}" srcOrd="0" destOrd="0" presId="urn:microsoft.com/office/officeart/2008/layout/HorizontalMultiLevelHierarchy"/>
    <dgm:cxn modelId="{57D7AA87-F134-4482-9DAF-960B8D452292}" type="presParOf" srcId="{95EE3906-F684-4E74-A103-987B25FD7FB1}" destId="{3055DFEF-0ACF-45A0-988D-D4C037E5BA5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DBCA85-2C5A-4FE3-A950-1E6591C56EB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F6EB54D7-6230-4514-A243-6DB7CAC82CF3}">
      <dgm:prSet phldrT="[文本]"/>
      <dgm:spPr/>
      <dgm:t>
        <a:bodyPr/>
        <a:lstStyle/>
        <a:p>
          <a:r>
            <a:rPr lang="en-US" dirty="0"/>
            <a:t>Journal: </a:t>
          </a:r>
          <a:r>
            <a:rPr lang="en-US" dirty="0" err="1"/>
            <a:t>PruneTrain</a:t>
          </a:r>
          <a:r>
            <a:rPr lang="en-US" dirty="0"/>
            <a:t>: Gradual Structured Pruning from Scratch for Faster Neural Network Training</a:t>
          </a:r>
          <a:endParaRPr lang="zh-CN" altLang="en-US" dirty="0"/>
        </a:p>
      </dgm:t>
    </dgm:pt>
    <dgm:pt modelId="{EC74D2DA-7EED-4A5E-AFCF-81156E84E12A}" type="parTrans" cxnId="{9D50EAB2-D4AC-495F-8201-249701D91F74}">
      <dgm:prSet/>
      <dgm:spPr/>
      <dgm:t>
        <a:bodyPr/>
        <a:lstStyle/>
        <a:p>
          <a:endParaRPr lang="zh-CN" altLang="en-US"/>
        </a:p>
      </dgm:t>
    </dgm:pt>
    <dgm:pt modelId="{717EC1F4-7E87-4E04-B8E8-6B6BE98502C8}" type="sibTrans" cxnId="{9D50EAB2-D4AC-495F-8201-249701D91F74}">
      <dgm:prSet/>
      <dgm:spPr/>
      <dgm:t>
        <a:bodyPr/>
        <a:lstStyle/>
        <a:p>
          <a:endParaRPr lang="zh-CN" altLang="en-US"/>
        </a:p>
      </dgm:t>
    </dgm:pt>
    <dgm:pt modelId="{CEF559D1-EF8C-4283-BB27-3788E2D86870}" type="pres">
      <dgm:prSet presAssocID="{EFDBCA85-2C5A-4FE3-A950-1E6591C56EB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42A599-FE09-4A0E-8867-B1FB1A68169C}" type="pres">
      <dgm:prSet presAssocID="{F6EB54D7-6230-4514-A243-6DB7CAC82CF3}" presName="root1" presStyleCnt="0"/>
      <dgm:spPr/>
    </dgm:pt>
    <dgm:pt modelId="{E82EA8E8-5DF2-4CAD-8E11-BDD94250FAC3}" type="pres">
      <dgm:prSet presAssocID="{F6EB54D7-6230-4514-A243-6DB7CAC82CF3}" presName="LevelOneTextNode" presStyleLbl="node0" presStyleIdx="0" presStyleCnt="1" custAng="5400000" custScaleX="222071" custScaleY="98190" custLinFactX="-200000" custLinFactNeighborX="-214279" custLinFactNeighborY="-28903">
        <dgm:presLayoutVars>
          <dgm:chPref val="3"/>
        </dgm:presLayoutVars>
      </dgm:prSet>
      <dgm:spPr/>
    </dgm:pt>
    <dgm:pt modelId="{4B237BFC-EF06-482E-AF4F-81F44FC0B637}" type="pres">
      <dgm:prSet presAssocID="{F6EB54D7-6230-4514-A243-6DB7CAC82CF3}" presName="level2hierChild" presStyleCnt="0"/>
      <dgm:spPr/>
    </dgm:pt>
  </dgm:ptLst>
  <dgm:cxnLst>
    <dgm:cxn modelId="{9D50EAB2-D4AC-495F-8201-249701D91F74}" srcId="{EFDBCA85-2C5A-4FE3-A950-1E6591C56EB3}" destId="{F6EB54D7-6230-4514-A243-6DB7CAC82CF3}" srcOrd="0" destOrd="0" parTransId="{EC74D2DA-7EED-4A5E-AFCF-81156E84E12A}" sibTransId="{717EC1F4-7E87-4E04-B8E8-6B6BE98502C8}"/>
    <dgm:cxn modelId="{1BED89B9-78BB-4975-B50B-62A4159D570E}" type="presOf" srcId="{F6EB54D7-6230-4514-A243-6DB7CAC82CF3}" destId="{E82EA8E8-5DF2-4CAD-8E11-BDD94250FAC3}" srcOrd="0" destOrd="0" presId="urn:microsoft.com/office/officeart/2008/layout/HorizontalMultiLevelHierarchy"/>
    <dgm:cxn modelId="{598E23C3-A123-43E2-96E0-47D156BB5FFB}" type="presOf" srcId="{EFDBCA85-2C5A-4FE3-A950-1E6591C56EB3}" destId="{CEF559D1-EF8C-4283-BB27-3788E2D86870}" srcOrd="0" destOrd="0" presId="urn:microsoft.com/office/officeart/2008/layout/HorizontalMultiLevelHierarchy"/>
    <dgm:cxn modelId="{7746493A-2AF4-414F-BFA3-22389D6182CB}" type="presParOf" srcId="{CEF559D1-EF8C-4283-BB27-3788E2D86870}" destId="{8542A599-FE09-4A0E-8867-B1FB1A68169C}" srcOrd="0" destOrd="0" presId="urn:microsoft.com/office/officeart/2008/layout/HorizontalMultiLevelHierarchy"/>
    <dgm:cxn modelId="{AE294B08-1C99-4092-8AF7-546BE1C8557B}" type="presParOf" srcId="{8542A599-FE09-4A0E-8867-B1FB1A68169C}" destId="{E82EA8E8-5DF2-4CAD-8E11-BDD94250FAC3}" srcOrd="0" destOrd="0" presId="urn:microsoft.com/office/officeart/2008/layout/HorizontalMultiLevelHierarchy"/>
    <dgm:cxn modelId="{FCBA858E-9F41-4CF6-A3FE-336E853BD765}" type="presParOf" srcId="{8542A599-FE09-4A0E-8867-B1FB1A68169C}" destId="{4B237BFC-EF06-482E-AF4F-81F44FC0B63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2C966-00CC-4AE8-B13B-D41A1504EA38}">
      <dsp:nvSpPr>
        <dsp:cNvPr id="0" name=""/>
        <dsp:cNvSpPr/>
      </dsp:nvSpPr>
      <dsp:spPr>
        <a:xfrm>
          <a:off x="5039855" y="3294472"/>
          <a:ext cx="2019583" cy="1295617"/>
        </a:xfrm>
        <a:custGeom>
          <a:avLst/>
          <a:gdLst/>
          <a:ahLst/>
          <a:cxnLst/>
          <a:rect l="0" t="0" r="0" b="0"/>
          <a:pathLst>
            <a:path>
              <a:moveTo>
                <a:pt x="2019583" y="0"/>
              </a:moveTo>
              <a:lnTo>
                <a:pt x="0" y="129561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5989661" y="3882295"/>
        <a:ext cx="119972" cy="119972"/>
      </dsp:txXfrm>
    </dsp:sp>
    <dsp:sp modelId="{5A787489-1B4C-4A5D-939A-53F5DE909720}">
      <dsp:nvSpPr>
        <dsp:cNvPr id="0" name=""/>
        <dsp:cNvSpPr/>
      </dsp:nvSpPr>
      <dsp:spPr>
        <a:xfrm>
          <a:off x="2248715" y="1124536"/>
          <a:ext cx="1640213" cy="2169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20106" y="0"/>
              </a:lnTo>
              <a:lnTo>
                <a:pt x="820106" y="2169935"/>
              </a:lnTo>
              <a:lnTo>
                <a:pt x="1640213" y="216993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3000819" y="2141502"/>
        <a:ext cx="136004" cy="136004"/>
      </dsp:txXfrm>
    </dsp:sp>
    <dsp:sp modelId="{25EC5940-FE2D-4A08-B37F-900A6B67DB4A}">
      <dsp:nvSpPr>
        <dsp:cNvPr id="0" name=""/>
        <dsp:cNvSpPr/>
      </dsp:nvSpPr>
      <dsp:spPr>
        <a:xfrm>
          <a:off x="2248715" y="1124536"/>
          <a:ext cx="1640213" cy="1027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20106" y="0"/>
              </a:lnTo>
              <a:lnTo>
                <a:pt x="820106" y="1027768"/>
              </a:lnTo>
              <a:lnTo>
                <a:pt x="1640213" y="102776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3020431" y="1590030"/>
        <a:ext cx="96780" cy="96780"/>
      </dsp:txXfrm>
    </dsp:sp>
    <dsp:sp modelId="{47BAAADC-1636-46E9-AB82-2FC5D44FFACA}">
      <dsp:nvSpPr>
        <dsp:cNvPr id="0" name=""/>
        <dsp:cNvSpPr/>
      </dsp:nvSpPr>
      <dsp:spPr>
        <a:xfrm>
          <a:off x="2248715" y="935815"/>
          <a:ext cx="1640213" cy="188721"/>
        </a:xfrm>
        <a:custGeom>
          <a:avLst/>
          <a:gdLst/>
          <a:ahLst/>
          <a:cxnLst/>
          <a:rect l="0" t="0" r="0" b="0"/>
          <a:pathLst>
            <a:path>
              <a:moveTo>
                <a:pt x="0" y="188721"/>
              </a:moveTo>
              <a:lnTo>
                <a:pt x="820106" y="188721"/>
              </a:lnTo>
              <a:lnTo>
                <a:pt x="820106" y="0"/>
              </a:lnTo>
              <a:lnTo>
                <a:pt x="1640213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3027546" y="988900"/>
        <a:ext cx="82551" cy="82551"/>
      </dsp:txXfrm>
    </dsp:sp>
    <dsp:sp modelId="{269D2A23-C469-4A7D-9041-C29545D7D953}">
      <dsp:nvSpPr>
        <dsp:cNvPr id="0" name=""/>
        <dsp:cNvSpPr/>
      </dsp:nvSpPr>
      <dsp:spPr>
        <a:xfrm>
          <a:off x="-19258" y="312977"/>
          <a:ext cx="2912830" cy="16231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NIPS 2017</a:t>
          </a:r>
          <a:r>
            <a:rPr lang="zh-CN" altLang="en-US" sz="1800" kern="1200" dirty="0"/>
            <a:t>：</a:t>
          </a:r>
          <a:r>
            <a:rPr lang="en-US" altLang="zh-CN" sz="1800" kern="1200" dirty="0"/>
            <a:t>Runtime neural pruning</a:t>
          </a:r>
          <a:endParaRPr lang="zh-CN" altLang="en-US" sz="1800" kern="1200" dirty="0"/>
        </a:p>
      </dsp:txBody>
      <dsp:txXfrm>
        <a:off x="-19258" y="312977"/>
        <a:ext cx="2912830" cy="1623117"/>
      </dsp:txXfrm>
    </dsp:sp>
    <dsp:sp modelId="{0BE20AE2-6E15-48F3-8288-9A9FDC00B495}">
      <dsp:nvSpPr>
        <dsp:cNvPr id="0" name=""/>
        <dsp:cNvSpPr/>
      </dsp:nvSpPr>
      <dsp:spPr>
        <a:xfrm>
          <a:off x="3888928" y="452506"/>
          <a:ext cx="3672085" cy="9666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arXiv</a:t>
          </a:r>
          <a:r>
            <a:rPr lang="en-US" altLang="zh-CN" sz="1800" kern="1200" dirty="0"/>
            <a:t>: Dynamic Runtime Feature Map Pruning</a:t>
          </a:r>
          <a:endParaRPr lang="zh-CN" altLang="en-US" sz="1800" kern="1200" dirty="0"/>
        </a:p>
      </dsp:txBody>
      <dsp:txXfrm>
        <a:off x="3888928" y="452506"/>
        <a:ext cx="3672085" cy="966619"/>
      </dsp:txXfrm>
    </dsp:sp>
    <dsp:sp modelId="{480BF3B4-C795-41AC-BC46-DAA345F29172}">
      <dsp:nvSpPr>
        <dsp:cNvPr id="0" name=""/>
        <dsp:cNvSpPr/>
      </dsp:nvSpPr>
      <dsp:spPr>
        <a:xfrm>
          <a:off x="3888928" y="1668996"/>
          <a:ext cx="4459861" cy="9666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 dirty="0"/>
            <a:t>Journal: Runtime Network Routing for Efficient Image Classification</a:t>
          </a:r>
          <a:r>
            <a:rPr lang="zh-CN" altLang="en-US" sz="1800" kern="1200" dirty="0"/>
            <a:t>（与</a:t>
          </a:r>
          <a:r>
            <a:rPr lang="en-US" altLang="zh-CN" sz="1800" kern="1200" dirty="0"/>
            <a:t>root</a:t>
          </a:r>
          <a:r>
            <a:rPr lang="zh-CN" altLang="en-US" sz="1800" kern="1200" dirty="0"/>
            <a:t>同一作者）</a:t>
          </a:r>
        </a:p>
      </dsp:txBody>
      <dsp:txXfrm>
        <a:off x="3888928" y="1668996"/>
        <a:ext cx="4459861" cy="966619"/>
      </dsp:txXfrm>
    </dsp:sp>
    <dsp:sp modelId="{8C80BBAB-3FE5-4996-86C1-1D95A0629B0A}">
      <dsp:nvSpPr>
        <dsp:cNvPr id="0" name=""/>
        <dsp:cNvSpPr/>
      </dsp:nvSpPr>
      <dsp:spPr>
        <a:xfrm>
          <a:off x="3888928" y="2811162"/>
          <a:ext cx="3170510" cy="9666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0" kern="1200" dirty="0"/>
            <a:t>ICLR 2019: </a:t>
          </a:r>
          <a:r>
            <a:rPr lang="en-US" sz="1800" b="0" i="0" kern="1200" dirty="0"/>
            <a:t>Dynamic Channel Pruning: Feature Boosting and Suppression</a:t>
          </a:r>
          <a:endParaRPr lang="zh-CN" altLang="en-US" sz="1800" b="0" kern="1200" dirty="0"/>
        </a:p>
      </dsp:txBody>
      <dsp:txXfrm>
        <a:off x="3888928" y="2811162"/>
        <a:ext cx="3170510" cy="966619"/>
      </dsp:txXfrm>
    </dsp:sp>
    <dsp:sp modelId="{097F057D-D1D6-447C-8855-660E8135F1F3}">
      <dsp:nvSpPr>
        <dsp:cNvPr id="0" name=""/>
        <dsp:cNvSpPr/>
      </dsp:nvSpPr>
      <dsp:spPr>
        <a:xfrm>
          <a:off x="5039855" y="4106780"/>
          <a:ext cx="3170510" cy="9666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 err="1"/>
            <a:t>arXiv</a:t>
          </a:r>
          <a:r>
            <a:rPr lang="en-US" sz="1800" b="0" i="0" kern="1200" dirty="0"/>
            <a:t>: Efficient and Effective Quantization for Sparse DNNs</a:t>
          </a:r>
          <a:r>
            <a:rPr lang="zh-CN" altLang="en-US" sz="1800" b="0" i="0" kern="1200" dirty="0"/>
            <a:t>（</a:t>
          </a:r>
          <a:r>
            <a:rPr lang="en-US" altLang="zh-CN" sz="1800" b="0" i="0" kern="1200" dirty="0"/>
            <a:t>3</a:t>
          </a:r>
          <a:r>
            <a:rPr lang="zh-CN" altLang="en-US" sz="1800" b="0" i="0" kern="1200" dirty="0"/>
            <a:t>月</a:t>
          </a:r>
          <a:r>
            <a:rPr lang="en-US" altLang="zh-CN" sz="1800" b="0" i="0" kern="1200" dirty="0"/>
            <a:t>7</a:t>
          </a:r>
          <a:r>
            <a:rPr lang="zh-CN" altLang="en-US" sz="1800" b="0" i="0" kern="1200" dirty="0"/>
            <a:t>日刚投稿）</a:t>
          </a:r>
          <a:endParaRPr lang="zh-CN" altLang="en-US" sz="1800" b="0" kern="1200" dirty="0"/>
        </a:p>
      </dsp:txBody>
      <dsp:txXfrm>
        <a:off x="5039855" y="4106780"/>
        <a:ext cx="3170510" cy="9666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11773-B8F4-4719-8304-AFE00FCE9900}">
      <dsp:nvSpPr>
        <dsp:cNvPr id="0" name=""/>
        <dsp:cNvSpPr/>
      </dsp:nvSpPr>
      <dsp:spPr>
        <a:xfrm>
          <a:off x="2249643" y="1054449"/>
          <a:ext cx="1719691" cy="544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9845" y="0"/>
              </a:lnTo>
              <a:lnTo>
                <a:pt x="859845" y="544908"/>
              </a:lnTo>
              <a:lnTo>
                <a:pt x="1719691" y="54490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3064389" y="1281804"/>
        <a:ext cx="90197" cy="90197"/>
      </dsp:txXfrm>
    </dsp:sp>
    <dsp:sp modelId="{FDD7454D-1CCA-440D-A959-6FC4D48D6777}">
      <dsp:nvSpPr>
        <dsp:cNvPr id="0" name=""/>
        <dsp:cNvSpPr/>
      </dsp:nvSpPr>
      <dsp:spPr>
        <a:xfrm>
          <a:off x="2249643" y="446443"/>
          <a:ext cx="1693479" cy="608006"/>
        </a:xfrm>
        <a:custGeom>
          <a:avLst/>
          <a:gdLst/>
          <a:ahLst/>
          <a:cxnLst/>
          <a:rect l="0" t="0" r="0" b="0"/>
          <a:pathLst>
            <a:path>
              <a:moveTo>
                <a:pt x="0" y="608006"/>
              </a:moveTo>
              <a:lnTo>
                <a:pt x="846739" y="608006"/>
              </a:lnTo>
              <a:lnTo>
                <a:pt x="846739" y="0"/>
              </a:lnTo>
              <a:lnTo>
                <a:pt x="1693479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3051400" y="705463"/>
        <a:ext cx="89965" cy="89965"/>
      </dsp:txXfrm>
    </dsp:sp>
    <dsp:sp modelId="{6128E20B-B83E-4748-9A97-E6D023869FA3}">
      <dsp:nvSpPr>
        <dsp:cNvPr id="0" name=""/>
        <dsp:cNvSpPr/>
      </dsp:nvSpPr>
      <dsp:spPr>
        <a:xfrm>
          <a:off x="540127" y="417258"/>
          <a:ext cx="2144647" cy="12743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ICME 2018: Online Filter Weakening and Pruning for Efficient Convnets</a:t>
          </a:r>
          <a:endParaRPr lang="zh-CN" altLang="en-US" sz="1800" b="0" kern="1200" dirty="0"/>
        </a:p>
      </dsp:txBody>
      <dsp:txXfrm>
        <a:off x="540127" y="417258"/>
        <a:ext cx="2144647" cy="1274382"/>
      </dsp:txXfrm>
    </dsp:sp>
    <dsp:sp modelId="{38AFE631-39DB-44DB-87F4-7A74567C496B}">
      <dsp:nvSpPr>
        <dsp:cNvPr id="0" name=""/>
        <dsp:cNvSpPr/>
      </dsp:nvSpPr>
      <dsp:spPr>
        <a:xfrm rot="10800000" flipV="1">
          <a:off x="3943122" y="0"/>
          <a:ext cx="5833795" cy="8928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0" kern="1200" dirty="0"/>
            <a:t>ICIP 2018: </a:t>
          </a:r>
          <a:r>
            <a:rPr lang="en-US" sz="1800" b="0" i="0" kern="1200" dirty="0"/>
            <a:t>Online Filter Clustering and Pruning for Efficient Convnets</a:t>
          </a:r>
          <a:endParaRPr lang="zh-CN" altLang="en-US" sz="1800" b="0" kern="1200" dirty="0"/>
        </a:p>
      </dsp:txBody>
      <dsp:txXfrm rot="-10800000">
        <a:off x="3943122" y="0"/>
        <a:ext cx="5833795" cy="892887"/>
      </dsp:txXfrm>
    </dsp:sp>
    <dsp:sp modelId="{5BF96974-4CD5-4BE0-BB26-0B8698C3A0D0}">
      <dsp:nvSpPr>
        <dsp:cNvPr id="0" name=""/>
        <dsp:cNvSpPr/>
      </dsp:nvSpPr>
      <dsp:spPr>
        <a:xfrm>
          <a:off x="3969334" y="1203813"/>
          <a:ext cx="6671409" cy="7910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0" kern="1200" dirty="0"/>
            <a:t>IJCAI 2018: Improving Deep Neural Network Sparsity through Decorrelation Regularization</a:t>
          </a:r>
          <a:endParaRPr lang="zh-CN" altLang="en-US" sz="1800" b="0" kern="1200" dirty="0"/>
        </a:p>
      </dsp:txBody>
      <dsp:txXfrm>
        <a:off x="3969334" y="1203813"/>
        <a:ext cx="6671409" cy="7910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74209B-E147-497D-9E48-FE0EDCC7C9AA}">
      <dsp:nvSpPr>
        <dsp:cNvPr id="0" name=""/>
        <dsp:cNvSpPr/>
      </dsp:nvSpPr>
      <dsp:spPr>
        <a:xfrm>
          <a:off x="2735117" y="7546423"/>
          <a:ext cx="560592" cy="5760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0296" y="0"/>
              </a:lnTo>
              <a:lnTo>
                <a:pt x="280296" y="5760088"/>
              </a:lnTo>
              <a:lnTo>
                <a:pt x="560592" y="576008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2870730" y="10281784"/>
        <a:ext cx="289365" cy="289365"/>
      </dsp:txXfrm>
    </dsp:sp>
    <dsp:sp modelId="{E4493F51-A733-40E7-92B0-AEA897B82CE6}">
      <dsp:nvSpPr>
        <dsp:cNvPr id="0" name=""/>
        <dsp:cNvSpPr/>
      </dsp:nvSpPr>
      <dsp:spPr>
        <a:xfrm>
          <a:off x="2735117" y="7546423"/>
          <a:ext cx="521144" cy="4514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0572" y="0"/>
              </a:lnTo>
              <a:lnTo>
                <a:pt x="260572" y="4514713"/>
              </a:lnTo>
              <a:lnTo>
                <a:pt x="521144" y="451471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2882071" y="9690162"/>
        <a:ext cx="227234" cy="227234"/>
      </dsp:txXfrm>
    </dsp:sp>
    <dsp:sp modelId="{237E55F3-E41B-40D4-A177-D6C512675A0C}">
      <dsp:nvSpPr>
        <dsp:cNvPr id="0" name=""/>
        <dsp:cNvSpPr/>
      </dsp:nvSpPr>
      <dsp:spPr>
        <a:xfrm>
          <a:off x="2735117" y="7546423"/>
          <a:ext cx="573811" cy="35771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6905" y="0"/>
              </a:lnTo>
              <a:lnTo>
                <a:pt x="286905" y="3577165"/>
              </a:lnTo>
              <a:lnTo>
                <a:pt x="573811" y="357716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2931450" y="9244433"/>
        <a:ext cx="181144" cy="181144"/>
      </dsp:txXfrm>
    </dsp:sp>
    <dsp:sp modelId="{1EA29672-D23F-45EA-80EA-A18EB876CFBA}">
      <dsp:nvSpPr>
        <dsp:cNvPr id="0" name=""/>
        <dsp:cNvSpPr/>
      </dsp:nvSpPr>
      <dsp:spPr>
        <a:xfrm>
          <a:off x="2735117" y="7546423"/>
          <a:ext cx="571965" cy="27334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5982" y="0"/>
              </a:lnTo>
              <a:lnTo>
                <a:pt x="285982" y="2733473"/>
              </a:lnTo>
              <a:lnTo>
                <a:pt x="571965" y="273347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2951283" y="8843343"/>
        <a:ext cx="139633" cy="139633"/>
      </dsp:txXfrm>
    </dsp:sp>
    <dsp:sp modelId="{8AC4E4E3-74F9-4E5A-9FA7-CE32C6B09920}">
      <dsp:nvSpPr>
        <dsp:cNvPr id="0" name=""/>
        <dsp:cNvSpPr/>
      </dsp:nvSpPr>
      <dsp:spPr>
        <a:xfrm>
          <a:off x="2735117" y="7546423"/>
          <a:ext cx="574481" cy="15644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7240" y="0"/>
              </a:lnTo>
              <a:lnTo>
                <a:pt x="287240" y="1564468"/>
              </a:lnTo>
              <a:lnTo>
                <a:pt x="574481" y="156446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2980692" y="8286992"/>
        <a:ext cx="83330" cy="83330"/>
      </dsp:txXfrm>
    </dsp:sp>
    <dsp:sp modelId="{01EBF799-BB22-4005-862F-387E86FB3965}">
      <dsp:nvSpPr>
        <dsp:cNvPr id="0" name=""/>
        <dsp:cNvSpPr/>
      </dsp:nvSpPr>
      <dsp:spPr>
        <a:xfrm>
          <a:off x="2735117" y="7500703"/>
          <a:ext cx="5745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7295" y="45720"/>
              </a:lnTo>
              <a:lnTo>
                <a:pt x="287295" y="54858"/>
              </a:lnTo>
              <a:lnTo>
                <a:pt x="574590" y="5485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3008045" y="7532056"/>
        <a:ext cx="28733" cy="28733"/>
      </dsp:txXfrm>
    </dsp:sp>
    <dsp:sp modelId="{151C42AC-19A9-4D43-A930-152A941F0DDC}">
      <dsp:nvSpPr>
        <dsp:cNvPr id="0" name=""/>
        <dsp:cNvSpPr/>
      </dsp:nvSpPr>
      <dsp:spPr>
        <a:xfrm>
          <a:off x="2735117" y="6238983"/>
          <a:ext cx="566473" cy="1307439"/>
        </a:xfrm>
        <a:custGeom>
          <a:avLst/>
          <a:gdLst/>
          <a:ahLst/>
          <a:cxnLst/>
          <a:rect l="0" t="0" r="0" b="0"/>
          <a:pathLst>
            <a:path>
              <a:moveTo>
                <a:pt x="0" y="1307439"/>
              </a:moveTo>
              <a:lnTo>
                <a:pt x="283236" y="1307439"/>
              </a:lnTo>
              <a:lnTo>
                <a:pt x="283236" y="0"/>
              </a:lnTo>
              <a:lnTo>
                <a:pt x="566473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2982731" y="6857081"/>
        <a:ext cx="71244" cy="71244"/>
      </dsp:txXfrm>
    </dsp:sp>
    <dsp:sp modelId="{8CE3BAE8-81E9-4863-9D80-F348AF0BCC73}">
      <dsp:nvSpPr>
        <dsp:cNvPr id="0" name=""/>
        <dsp:cNvSpPr/>
      </dsp:nvSpPr>
      <dsp:spPr>
        <a:xfrm>
          <a:off x="2735117" y="5161965"/>
          <a:ext cx="536314" cy="2384458"/>
        </a:xfrm>
        <a:custGeom>
          <a:avLst/>
          <a:gdLst/>
          <a:ahLst/>
          <a:cxnLst/>
          <a:rect l="0" t="0" r="0" b="0"/>
          <a:pathLst>
            <a:path>
              <a:moveTo>
                <a:pt x="0" y="2384458"/>
              </a:moveTo>
              <a:lnTo>
                <a:pt x="268157" y="2384458"/>
              </a:lnTo>
              <a:lnTo>
                <a:pt x="268157" y="0"/>
              </a:lnTo>
              <a:lnTo>
                <a:pt x="536314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2942173" y="6293093"/>
        <a:ext cx="122201" cy="122201"/>
      </dsp:txXfrm>
    </dsp:sp>
    <dsp:sp modelId="{514B0350-636E-4C75-BFA5-DB5CDC983AD7}">
      <dsp:nvSpPr>
        <dsp:cNvPr id="0" name=""/>
        <dsp:cNvSpPr/>
      </dsp:nvSpPr>
      <dsp:spPr>
        <a:xfrm>
          <a:off x="2735117" y="4216990"/>
          <a:ext cx="531403" cy="3329432"/>
        </a:xfrm>
        <a:custGeom>
          <a:avLst/>
          <a:gdLst/>
          <a:ahLst/>
          <a:cxnLst/>
          <a:rect l="0" t="0" r="0" b="0"/>
          <a:pathLst>
            <a:path>
              <a:moveTo>
                <a:pt x="0" y="3329432"/>
              </a:moveTo>
              <a:lnTo>
                <a:pt x="265701" y="3329432"/>
              </a:lnTo>
              <a:lnTo>
                <a:pt x="265701" y="0"/>
              </a:lnTo>
              <a:lnTo>
                <a:pt x="531403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2916529" y="5797417"/>
        <a:ext cx="168578" cy="168578"/>
      </dsp:txXfrm>
    </dsp:sp>
    <dsp:sp modelId="{0AA722A1-7775-41AF-84F1-FFBF93D94354}">
      <dsp:nvSpPr>
        <dsp:cNvPr id="0" name=""/>
        <dsp:cNvSpPr/>
      </dsp:nvSpPr>
      <dsp:spPr>
        <a:xfrm>
          <a:off x="2735117" y="2185076"/>
          <a:ext cx="533504" cy="5361346"/>
        </a:xfrm>
        <a:custGeom>
          <a:avLst/>
          <a:gdLst/>
          <a:ahLst/>
          <a:cxnLst/>
          <a:rect l="0" t="0" r="0" b="0"/>
          <a:pathLst>
            <a:path>
              <a:moveTo>
                <a:pt x="0" y="5361346"/>
              </a:moveTo>
              <a:lnTo>
                <a:pt x="266752" y="5361346"/>
              </a:lnTo>
              <a:lnTo>
                <a:pt x="266752" y="0"/>
              </a:lnTo>
              <a:lnTo>
                <a:pt x="533504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2867173" y="4731054"/>
        <a:ext cx="269391" cy="269391"/>
      </dsp:txXfrm>
    </dsp:sp>
    <dsp:sp modelId="{50F7F4F2-063F-47DB-9AA5-6CB12B3DC7DE}">
      <dsp:nvSpPr>
        <dsp:cNvPr id="0" name=""/>
        <dsp:cNvSpPr/>
      </dsp:nvSpPr>
      <dsp:spPr>
        <a:xfrm>
          <a:off x="2735117" y="3326136"/>
          <a:ext cx="520771" cy="4220286"/>
        </a:xfrm>
        <a:custGeom>
          <a:avLst/>
          <a:gdLst/>
          <a:ahLst/>
          <a:cxnLst/>
          <a:rect l="0" t="0" r="0" b="0"/>
          <a:pathLst>
            <a:path>
              <a:moveTo>
                <a:pt x="0" y="4220286"/>
              </a:moveTo>
              <a:lnTo>
                <a:pt x="260385" y="4220286"/>
              </a:lnTo>
              <a:lnTo>
                <a:pt x="260385" y="0"/>
              </a:lnTo>
              <a:lnTo>
                <a:pt x="520771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2889195" y="5329972"/>
        <a:ext cx="212614" cy="212614"/>
      </dsp:txXfrm>
    </dsp:sp>
    <dsp:sp modelId="{7B718D79-4301-4EEF-837A-CA45D2335215}">
      <dsp:nvSpPr>
        <dsp:cNvPr id="0" name=""/>
        <dsp:cNvSpPr/>
      </dsp:nvSpPr>
      <dsp:spPr>
        <a:xfrm>
          <a:off x="2735117" y="881544"/>
          <a:ext cx="521090" cy="6664878"/>
        </a:xfrm>
        <a:custGeom>
          <a:avLst/>
          <a:gdLst/>
          <a:ahLst/>
          <a:cxnLst/>
          <a:rect l="0" t="0" r="0" b="0"/>
          <a:pathLst>
            <a:path>
              <a:moveTo>
                <a:pt x="0" y="6664878"/>
              </a:moveTo>
              <a:lnTo>
                <a:pt x="260545" y="6664878"/>
              </a:lnTo>
              <a:lnTo>
                <a:pt x="260545" y="0"/>
              </a:lnTo>
              <a:lnTo>
                <a:pt x="521090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2828531" y="4046853"/>
        <a:ext cx="334260" cy="334260"/>
      </dsp:txXfrm>
    </dsp:sp>
    <dsp:sp modelId="{96B54521-42EC-4BD9-A0BB-5BD22C12AED3}">
      <dsp:nvSpPr>
        <dsp:cNvPr id="0" name=""/>
        <dsp:cNvSpPr/>
      </dsp:nvSpPr>
      <dsp:spPr>
        <a:xfrm>
          <a:off x="0" y="5993314"/>
          <a:ext cx="2364016" cy="31062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arXiv</a:t>
          </a:r>
          <a:r>
            <a:rPr lang="en-US" sz="1800" kern="1200" dirty="0"/>
            <a:t>: </a:t>
          </a:r>
          <a:r>
            <a:rPr lang="en-US" altLang="zh-CN" sz="1800" kern="1200" dirty="0"/>
            <a:t>Learning Sparse Neural Networks through $L_0$ Regularization (2017)</a:t>
          </a:r>
          <a:endParaRPr lang="zh-CN" altLang="en-US" sz="1800" kern="1200" dirty="0"/>
        </a:p>
      </dsp:txBody>
      <dsp:txXfrm>
        <a:off x="0" y="5993314"/>
        <a:ext cx="2364016" cy="3106217"/>
      </dsp:txXfrm>
    </dsp:sp>
    <dsp:sp modelId="{6FB7E8EB-0994-43AB-B05A-2B15480EF19F}">
      <dsp:nvSpPr>
        <dsp:cNvPr id="0" name=""/>
        <dsp:cNvSpPr/>
      </dsp:nvSpPr>
      <dsp:spPr>
        <a:xfrm>
          <a:off x="3256207" y="411625"/>
          <a:ext cx="5040285" cy="9398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ICLR 2019: The Lottery Ticket Hypothesis: Finding Sparse, Trainable Neural Networks</a:t>
          </a:r>
          <a:endParaRPr lang="zh-CN" altLang="en-US" sz="1800" kern="1200" dirty="0"/>
        </a:p>
      </dsp:txBody>
      <dsp:txXfrm>
        <a:off x="3256207" y="411625"/>
        <a:ext cx="5040285" cy="939839"/>
      </dsp:txXfrm>
    </dsp:sp>
    <dsp:sp modelId="{983E045E-8403-4AB6-BB52-1A0D0DAEC034}">
      <dsp:nvSpPr>
        <dsp:cNvPr id="0" name=""/>
        <dsp:cNvSpPr/>
      </dsp:nvSpPr>
      <dsp:spPr>
        <a:xfrm>
          <a:off x="3255888" y="2945687"/>
          <a:ext cx="5767356" cy="7608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arXiv</a:t>
          </a:r>
          <a:r>
            <a:rPr lang="en-US" sz="1800" kern="1200" dirty="0"/>
            <a:t>: Compressing Neural Networks using the Variational Information Bottleneck</a:t>
          </a:r>
          <a:endParaRPr lang="zh-CN" altLang="en-US" sz="1800" kern="1200" dirty="0"/>
        </a:p>
      </dsp:txBody>
      <dsp:txXfrm>
        <a:off x="3255888" y="2945687"/>
        <a:ext cx="5767356" cy="760897"/>
      </dsp:txXfrm>
    </dsp:sp>
    <dsp:sp modelId="{5859E84F-A96A-416B-9293-62A7805057CC}">
      <dsp:nvSpPr>
        <dsp:cNvPr id="0" name=""/>
        <dsp:cNvSpPr/>
      </dsp:nvSpPr>
      <dsp:spPr>
        <a:xfrm>
          <a:off x="3268621" y="1718220"/>
          <a:ext cx="6102140" cy="9337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ICLR 2019: SNIP: Single-shot Network Pruning based on Connection Sensitivity</a:t>
          </a:r>
          <a:endParaRPr lang="zh-CN" altLang="en-US" sz="1800" kern="1200" dirty="0"/>
        </a:p>
      </dsp:txBody>
      <dsp:txXfrm>
        <a:off x="3268621" y="1718220"/>
        <a:ext cx="6102140" cy="933712"/>
      </dsp:txXfrm>
    </dsp:sp>
    <dsp:sp modelId="{3994B00A-1CAB-4741-ADCA-0340773196E3}">
      <dsp:nvSpPr>
        <dsp:cNvPr id="0" name=""/>
        <dsp:cNvSpPr/>
      </dsp:nvSpPr>
      <dsp:spPr>
        <a:xfrm>
          <a:off x="3266520" y="3934901"/>
          <a:ext cx="5327565" cy="5641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arXiv</a:t>
          </a:r>
          <a:r>
            <a:rPr lang="en-US" altLang="zh-CN" sz="1800" kern="1200" dirty="0"/>
            <a:t>: </a:t>
          </a:r>
          <a:r>
            <a:rPr lang="en-US" sz="1800" kern="1200" dirty="0" err="1"/>
            <a:t>DropBack</a:t>
          </a:r>
          <a:r>
            <a:rPr lang="en-US" sz="1800" kern="1200" dirty="0"/>
            <a:t>: Continuous Pruning During Training</a:t>
          </a:r>
          <a:endParaRPr lang="zh-CN" altLang="en-US" sz="1800" kern="1200" dirty="0"/>
        </a:p>
      </dsp:txBody>
      <dsp:txXfrm>
        <a:off x="3266520" y="3934901"/>
        <a:ext cx="5327565" cy="564178"/>
      </dsp:txXfrm>
    </dsp:sp>
    <dsp:sp modelId="{84817BB7-BFBD-4312-B6F2-A583B1F6A7DB}">
      <dsp:nvSpPr>
        <dsp:cNvPr id="0" name=""/>
        <dsp:cNvSpPr/>
      </dsp:nvSpPr>
      <dsp:spPr>
        <a:xfrm>
          <a:off x="3271431" y="4795840"/>
          <a:ext cx="6091993" cy="7322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arXiv</a:t>
          </a:r>
          <a:r>
            <a:rPr lang="en-US" altLang="zh-CN" sz="1800" kern="1200" dirty="0"/>
            <a:t>: </a:t>
          </a:r>
          <a:r>
            <a:rPr lang="en-US" sz="1800" kern="1200" dirty="0"/>
            <a:t>Adaptive Network </a:t>
          </a:r>
          <a:r>
            <a:rPr lang="en-US" sz="1800" kern="1200" dirty="0" err="1"/>
            <a:t>Sparsification</a:t>
          </a:r>
          <a:r>
            <a:rPr lang="en-US" sz="1800" kern="1200" dirty="0"/>
            <a:t> with Dependent Variational Beta-Bernoulli Dropout</a:t>
          </a:r>
          <a:endParaRPr lang="zh-CN" altLang="en-US" sz="1800" kern="1200" dirty="0"/>
        </a:p>
      </dsp:txBody>
      <dsp:txXfrm>
        <a:off x="3271431" y="4795840"/>
        <a:ext cx="6091993" cy="732249"/>
      </dsp:txXfrm>
    </dsp:sp>
    <dsp:sp modelId="{94982997-B506-4EBF-9983-E783E00C09A9}">
      <dsp:nvSpPr>
        <dsp:cNvPr id="0" name=""/>
        <dsp:cNvSpPr/>
      </dsp:nvSpPr>
      <dsp:spPr>
        <a:xfrm>
          <a:off x="3301590" y="5874127"/>
          <a:ext cx="4850935" cy="7297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NIPS 2018: </a:t>
          </a:r>
          <a:r>
            <a:rPr lang="en-US" sz="1800" kern="1200" dirty="0"/>
            <a:t>Frequency-Domain Dynamic Pruning for Convolutional Neural Networks</a:t>
          </a:r>
          <a:endParaRPr lang="zh-CN" altLang="en-US" sz="1800" kern="1200" dirty="0"/>
        </a:p>
      </dsp:txBody>
      <dsp:txXfrm>
        <a:off x="3301590" y="5874127"/>
        <a:ext cx="4850935" cy="729712"/>
      </dsp:txXfrm>
    </dsp:sp>
    <dsp:sp modelId="{98B28B02-7755-49C9-970E-C36AC1DF68E1}">
      <dsp:nvSpPr>
        <dsp:cNvPr id="0" name=""/>
        <dsp:cNvSpPr/>
      </dsp:nvSpPr>
      <dsp:spPr>
        <a:xfrm>
          <a:off x="3309707" y="6949009"/>
          <a:ext cx="4603342" cy="12131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arXiv</a:t>
          </a:r>
          <a:r>
            <a:rPr lang="en-US" sz="1800" kern="1200" dirty="0"/>
            <a:t>: GASL: Guided Attention for Sparsity Learning in Deep Neural Networks</a:t>
          </a:r>
          <a:endParaRPr lang="zh-CN" altLang="en-US" sz="1800" kern="1200" dirty="0"/>
        </a:p>
      </dsp:txBody>
      <dsp:txXfrm>
        <a:off x="3309707" y="6949009"/>
        <a:ext cx="4603342" cy="1213105"/>
      </dsp:txXfrm>
    </dsp:sp>
    <dsp:sp modelId="{766633B0-E376-468C-9DF5-014F3DCC1491}">
      <dsp:nvSpPr>
        <dsp:cNvPr id="0" name=""/>
        <dsp:cNvSpPr/>
      </dsp:nvSpPr>
      <dsp:spPr>
        <a:xfrm>
          <a:off x="3309598" y="8608762"/>
          <a:ext cx="5524188" cy="10042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arXiv</a:t>
          </a:r>
          <a:r>
            <a:rPr lang="en-US" altLang="zh-CN" sz="1800" kern="1200" dirty="0"/>
            <a:t>: </a:t>
          </a:r>
          <a:r>
            <a:rPr lang="en-US" sz="1800" kern="1200" dirty="0"/>
            <a:t>Accelerating Convolutional Neural Networks via Activation Map Compression</a:t>
          </a:r>
          <a:endParaRPr lang="zh-CN" altLang="en-US" sz="1800" kern="1200" dirty="0"/>
        </a:p>
      </dsp:txBody>
      <dsp:txXfrm>
        <a:off x="3309598" y="8608762"/>
        <a:ext cx="5524188" cy="1004259"/>
      </dsp:txXfrm>
    </dsp:sp>
    <dsp:sp modelId="{397137EA-BFFB-4B61-A980-4B7BD933E6F6}">
      <dsp:nvSpPr>
        <dsp:cNvPr id="0" name=""/>
        <dsp:cNvSpPr/>
      </dsp:nvSpPr>
      <dsp:spPr>
        <a:xfrm>
          <a:off x="3307082" y="9988797"/>
          <a:ext cx="5495075" cy="5821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ICLR 2019: </a:t>
          </a:r>
          <a:r>
            <a:rPr lang="en-US" sz="1800" kern="1200" dirty="0"/>
            <a:t>SNAS: Stochastic Neural Architecture Search</a:t>
          </a:r>
          <a:endParaRPr lang="zh-CN" altLang="en-US" sz="1800" kern="1200" dirty="0"/>
        </a:p>
      </dsp:txBody>
      <dsp:txXfrm>
        <a:off x="3307082" y="9988797"/>
        <a:ext cx="5495075" cy="582198"/>
      </dsp:txXfrm>
    </dsp:sp>
    <dsp:sp modelId="{52EDBB2E-05EB-43F8-B9C9-A5BC2DCCF3CA}">
      <dsp:nvSpPr>
        <dsp:cNvPr id="0" name=""/>
        <dsp:cNvSpPr/>
      </dsp:nvSpPr>
      <dsp:spPr>
        <a:xfrm>
          <a:off x="3308928" y="10832588"/>
          <a:ext cx="6680769" cy="5820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NIPS 2018: Learning sparse neural networks via sensitivity-driven regularization</a:t>
          </a:r>
          <a:endParaRPr lang="zh-CN" altLang="en-US" sz="1800" kern="1200" dirty="0"/>
        </a:p>
      </dsp:txBody>
      <dsp:txXfrm>
        <a:off x="3308928" y="10832588"/>
        <a:ext cx="6680769" cy="582001"/>
      </dsp:txXfrm>
    </dsp:sp>
    <dsp:sp modelId="{58915679-B7FA-4797-86F1-8B8B05BC3A02}">
      <dsp:nvSpPr>
        <dsp:cNvPr id="0" name=""/>
        <dsp:cNvSpPr/>
      </dsp:nvSpPr>
      <dsp:spPr>
        <a:xfrm>
          <a:off x="3256261" y="11777931"/>
          <a:ext cx="6923592" cy="5664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arXiv</a:t>
          </a:r>
          <a:r>
            <a:rPr lang="en-US" altLang="zh-CN" sz="1800" kern="1200" dirty="0"/>
            <a:t>: </a:t>
          </a:r>
          <a:r>
            <a:rPr lang="en-US" sz="1800" kern="1200" dirty="0"/>
            <a:t>Structured Pruning of Neural Networks with Budget-Aware Regularization</a:t>
          </a:r>
          <a:endParaRPr lang="zh-CN" altLang="en-US" sz="1800" kern="1200" dirty="0"/>
        </a:p>
      </dsp:txBody>
      <dsp:txXfrm>
        <a:off x="3256261" y="11777931"/>
        <a:ext cx="6923592" cy="566411"/>
      </dsp:txXfrm>
    </dsp:sp>
    <dsp:sp modelId="{4EC697B8-3E7C-460A-B925-3848482C8DFA}">
      <dsp:nvSpPr>
        <dsp:cNvPr id="0" name=""/>
        <dsp:cNvSpPr/>
      </dsp:nvSpPr>
      <dsp:spPr>
        <a:xfrm>
          <a:off x="3295709" y="12981699"/>
          <a:ext cx="6121335" cy="6496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ICANN 2018: </a:t>
          </a:r>
          <a:r>
            <a:rPr lang="en-US" sz="1800" kern="1200" dirty="0"/>
            <a:t>Fast CNN Pruning via Redundancy - Aware Training</a:t>
          </a:r>
          <a:endParaRPr lang="zh-CN" altLang="en-US" sz="1800" kern="1200" dirty="0"/>
        </a:p>
      </dsp:txBody>
      <dsp:txXfrm>
        <a:off x="3295709" y="12981699"/>
        <a:ext cx="6121335" cy="6496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81A109-9AAD-409D-8613-1F38BE68DCDB}">
      <dsp:nvSpPr>
        <dsp:cNvPr id="0" name=""/>
        <dsp:cNvSpPr/>
      </dsp:nvSpPr>
      <dsp:spPr>
        <a:xfrm>
          <a:off x="2393237" y="2260288"/>
          <a:ext cx="1584888" cy="1266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2444" y="0"/>
              </a:lnTo>
              <a:lnTo>
                <a:pt x="792444" y="1266695"/>
              </a:lnTo>
              <a:lnTo>
                <a:pt x="1584888" y="126669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b="0" kern="1200"/>
        </a:p>
      </dsp:txBody>
      <dsp:txXfrm>
        <a:off x="3134959" y="2842914"/>
        <a:ext cx="101444" cy="101444"/>
      </dsp:txXfrm>
    </dsp:sp>
    <dsp:sp modelId="{7C3BF6EC-2A92-4011-93A5-738395FFDA28}">
      <dsp:nvSpPr>
        <dsp:cNvPr id="0" name=""/>
        <dsp:cNvSpPr/>
      </dsp:nvSpPr>
      <dsp:spPr>
        <a:xfrm>
          <a:off x="2393237" y="2260288"/>
          <a:ext cx="1584888" cy="132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2444" y="0"/>
              </a:lnTo>
              <a:lnTo>
                <a:pt x="792444" y="132391"/>
              </a:lnTo>
              <a:lnTo>
                <a:pt x="1584888" y="13239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b="0" kern="1200"/>
        </a:p>
      </dsp:txBody>
      <dsp:txXfrm>
        <a:off x="3145921" y="2286724"/>
        <a:ext cx="79520" cy="79520"/>
      </dsp:txXfrm>
    </dsp:sp>
    <dsp:sp modelId="{7C670C69-9251-4AB8-88B5-71AC81F1802F}">
      <dsp:nvSpPr>
        <dsp:cNvPr id="0" name=""/>
        <dsp:cNvSpPr/>
      </dsp:nvSpPr>
      <dsp:spPr>
        <a:xfrm>
          <a:off x="2393237" y="1258375"/>
          <a:ext cx="1584888" cy="1001913"/>
        </a:xfrm>
        <a:custGeom>
          <a:avLst/>
          <a:gdLst/>
          <a:ahLst/>
          <a:cxnLst/>
          <a:rect l="0" t="0" r="0" b="0"/>
          <a:pathLst>
            <a:path>
              <a:moveTo>
                <a:pt x="0" y="1001913"/>
              </a:moveTo>
              <a:lnTo>
                <a:pt x="792444" y="1001913"/>
              </a:lnTo>
              <a:lnTo>
                <a:pt x="792444" y="0"/>
              </a:lnTo>
              <a:lnTo>
                <a:pt x="1584888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b="0" kern="1200"/>
        </a:p>
      </dsp:txBody>
      <dsp:txXfrm>
        <a:off x="3138806" y="1712456"/>
        <a:ext cx="93751" cy="93751"/>
      </dsp:txXfrm>
    </dsp:sp>
    <dsp:sp modelId="{551F8500-4AF2-4B0E-A1F2-05ADDB816280}">
      <dsp:nvSpPr>
        <dsp:cNvPr id="0" name=""/>
        <dsp:cNvSpPr/>
      </dsp:nvSpPr>
      <dsp:spPr>
        <a:xfrm>
          <a:off x="0" y="1129591"/>
          <a:ext cx="2525080" cy="22613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0" kern="1200" dirty="0"/>
            <a:t>IJCAI 2018: Accelerating Convolutional Networks via Global &amp; Dynamic Filter Pruning</a:t>
          </a:r>
          <a:endParaRPr lang="zh-CN" altLang="en-US" sz="1800" b="0" kern="1200" dirty="0"/>
        </a:p>
      </dsp:txBody>
      <dsp:txXfrm>
        <a:off x="0" y="1129591"/>
        <a:ext cx="2525080" cy="2261394"/>
      </dsp:txXfrm>
    </dsp:sp>
    <dsp:sp modelId="{FE4DDAB4-4A07-4EBE-95CF-C25F0A787993}">
      <dsp:nvSpPr>
        <dsp:cNvPr id="0" name=""/>
        <dsp:cNvSpPr/>
      </dsp:nvSpPr>
      <dsp:spPr>
        <a:xfrm>
          <a:off x="3978125" y="804653"/>
          <a:ext cx="5276379" cy="9074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0" kern="1200" dirty="0" err="1"/>
            <a:t>arXiv</a:t>
          </a:r>
          <a:r>
            <a:rPr lang="en-US" altLang="zh-CN" sz="1800" b="0" kern="1200" dirty="0"/>
            <a:t>: </a:t>
          </a:r>
          <a:r>
            <a:rPr lang="en-US" sz="1800" b="0" i="0" kern="1200" dirty="0"/>
            <a:t>Layer-compensated Pruning for Resource-constrained Convolutional Neural Networks</a:t>
          </a:r>
          <a:endParaRPr lang="zh-CN" altLang="en-US" sz="1800" b="0" kern="1200" dirty="0"/>
        </a:p>
      </dsp:txBody>
      <dsp:txXfrm>
        <a:off x="3978125" y="804653"/>
        <a:ext cx="5276379" cy="907443"/>
      </dsp:txXfrm>
    </dsp:sp>
    <dsp:sp modelId="{0DD97F9E-FD5B-4847-B885-8C733ED9CB3E}">
      <dsp:nvSpPr>
        <dsp:cNvPr id="0" name=""/>
        <dsp:cNvSpPr/>
      </dsp:nvSpPr>
      <dsp:spPr>
        <a:xfrm>
          <a:off x="3978125" y="1938958"/>
          <a:ext cx="5177473" cy="9074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0" kern="1200" dirty="0"/>
            <a:t>ICLR 2019: PCNN: ENVIRONMENT ADAPTIVE MODEL WITHOUT FINETUNING</a:t>
          </a:r>
          <a:endParaRPr lang="zh-CN" altLang="en-US" sz="1800" b="0" kern="1200" dirty="0"/>
        </a:p>
      </dsp:txBody>
      <dsp:txXfrm>
        <a:off x="3978125" y="1938958"/>
        <a:ext cx="5177473" cy="907443"/>
      </dsp:txXfrm>
    </dsp:sp>
    <dsp:sp modelId="{BC93D722-730A-44BB-BF46-0C77238AE07B}">
      <dsp:nvSpPr>
        <dsp:cNvPr id="0" name=""/>
        <dsp:cNvSpPr/>
      </dsp:nvSpPr>
      <dsp:spPr>
        <a:xfrm>
          <a:off x="3978125" y="3073262"/>
          <a:ext cx="5280218" cy="9074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0" kern="1200" dirty="0" err="1"/>
            <a:t>arXiv</a:t>
          </a:r>
          <a:r>
            <a:rPr lang="en-US" altLang="zh-CN" sz="1800" b="0" kern="1200" dirty="0"/>
            <a:t>: </a:t>
          </a:r>
          <a:r>
            <a:rPr lang="en-US" sz="1800" b="0" i="0" kern="1200" dirty="0"/>
            <a:t>A Framework for Fast and Efficient Neural Network Compression</a:t>
          </a:r>
          <a:endParaRPr lang="zh-CN" altLang="en-US" sz="1800" b="0" kern="1200" dirty="0"/>
        </a:p>
      </dsp:txBody>
      <dsp:txXfrm>
        <a:off x="3978125" y="3073262"/>
        <a:ext cx="5280218" cy="9074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EA8E8-5DF2-4CAD-8E11-BDD94250FAC3}">
      <dsp:nvSpPr>
        <dsp:cNvPr id="0" name=""/>
        <dsp:cNvSpPr/>
      </dsp:nvSpPr>
      <dsp:spPr>
        <a:xfrm>
          <a:off x="1" y="7"/>
          <a:ext cx="2804659" cy="12051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Journal: </a:t>
          </a:r>
          <a:r>
            <a:rPr lang="en-US" sz="1900" kern="1200" dirty="0" err="1"/>
            <a:t>PruneTrain</a:t>
          </a:r>
          <a:r>
            <a:rPr lang="en-US" sz="1900" kern="1200" dirty="0"/>
            <a:t>: Gradual Structured Pruning from Scratch for Faster Neural Network Training</a:t>
          </a:r>
          <a:endParaRPr lang="zh-CN" altLang="en-US" sz="1900" kern="1200" dirty="0"/>
        </a:p>
      </dsp:txBody>
      <dsp:txXfrm>
        <a:off x="1" y="7"/>
        <a:ext cx="2804659" cy="1205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419A5-EA25-4E95-871E-C1A177B85D41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11463" y="1143000"/>
            <a:ext cx="1235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4AA23-6048-4246-85D7-FB25668E3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923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90985" rtl="0" eaLnBrk="1" latinLnBrk="0" hangingPunct="1">
      <a:defRPr sz="1825" kern="1200">
        <a:solidFill>
          <a:schemeClr val="tx1"/>
        </a:solidFill>
        <a:latin typeface="+mn-lt"/>
        <a:ea typeface="+mn-ea"/>
        <a:cs typeface="+mn-cs"/>
      </a:defRPr>
    </a:lvl1pPr>
    <a:lvl2pPr marL="695493" algn="l" defTabSz="1390985" rtl="0" eaLnBrk="1" latinLnBrk="0" hangingPunct="1">
      <a:defRPr sz="1825" kern="1200">
        <a:solidFill>
          <a:schemeClr val="tx1"/>
        </a:solidFill>
        <a:latin typeface="+mn-lt"/>
        <a:ea typeface="+mn-ea"/>
        <a:cs typeface="+mn-cs"/>
      </a:defRPr>
    </a:lvl2pPr>
    <a:lvl3pPr marL="1390985" algn="l" defTabSz="1390985" rtl="0" eaLnBrk="1" latinLnBrk="0" hangingPunct="1">
      <a:defRPr sz="1825" kern="1200">
        <a:solidFill>
          <a:schemeClr val="tx1"/>
        </a:solidFill>
        <a:latin typeface="+mn-lt"/>
        <a:ea typeface="+mn-ea"/>
        <a:cs typeface="+mn-cs"/>
      </a:defRPr>
    </a:lvl3pPr>
    <a:lvl4pPr marL="2086478" algn="l" defTabSz="1390985" rtl="0" eaLnBrk="1" latinLnBrk="0" hangingPunct="1">
      <a:defRPr sz="1825" kern="1200">
        <a:solidFill>
          <a:schemeClr val="tx1"/>
        </a:solidFill>
        <a:latin typeface="+mn-lt"/>
        <a:ea typeface="+mn-ea"/>
        <a:cs typeface="+mn-cs"/>
      </a:defRPr>
    </a:lvl4pPr>
    <a:lvl5pPr marL="2781971" algn="l" defTabSz="1390985" rtl="0" eaLnBrk="1" latinLnBrk="0" hangingPunct="1">
      <a:defRPr sz="1825" kern="1200">
        <a:solidFill>
          <a:schemeClr val="tx1"/>
        </a:solidFill>
        <a:latin typeface="+mn-lt"/>
        <a:ea typeface="+mn-ea"/>
        <a:cs typeface="+mn-cs"/>
      </a:defRPr>
    </a:lvl5pPr>
    <a:lvl6pPr marL="3477463" algn="l" defTabSz="1390985" rtl="0" eaLnBrk="1" latinLnBrk="0" hangingPunct="1">
      <a:defRPr sz="1825" kern="1200">
        <a:solidFill>
          <a:schemeClr val="tx1"/>
        </a:solidFill>
        <a:latin typeface="+mn-lt"/>
        <a:ea typeface="+mn-ea"/>
        <a:cs typeface="+mn-cs"/>
      </a:defRPr>
    </a:lvl6pPr>
    <a:lvl7pPr marL="4172956" algn="l" defTabSz="1390985" rtl="0" eaLnBrk="1" latinLnBrk="0" hangingPunct="1">
      <a:defRPr sz="1825" kern="1200">
        <a:solidFill>
          <a:schemeClr val="tx1"/>
        </a:solidFill>
        <a:latin typeface="+mn-lt"/>
        <a:ea typeface="+mn-ea"/>
        <a:cs typeface="+mn-cs"/>
      </a:defRPr>
    </a:lvl7pPr>
    <a:lvl8pPr marL="4868448" algn="l" defTabSz="1390985" rtl="0" eaLnBrk="1" latinLnBrk="0" hangingPunct="1">
      <a:defRPr sz="1825" kern="1200">
        <a:solidFill>
          <a:schemeClr val="tx1"/>
        </a:solidFill>
        <a:latin typeface="+mn-lt"/>
        <a:ea typeface="+mn-ea"/>
        <a:cs typeface="+mn-cs"/>
      </a:defRPr>
    </a:lvl8pPr>
    <a:lvl9pPr marL="5563941" algn="l" defTabSz="1390985" rtl="0" eaLnBrk="1" latinLnBrk="0" hangingPunct="1">
      <a:defRPr sz="182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1292" y="4418785"/>
            <a:ext cx="9194641" cy="9400070"/>
          </a:xfrm>
        </p:spPr>
        <p:txBody>
          <a:bodyPr anchor="b"/>
          <a:lstStyle>
            <a:lvl1pPr algn="ctr">
              <a:defRPr sz="70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2153" y="14181357"/>
            <a:ext cx="8112919" cy="6518796"/>
          </a:xfrm>
        </p:spPr>
        <p:txBody>
          <a:bodyPr/>
          <a:lstStyle>
            <a:lvl1pPr marL="0" indent="0" algn="ctr">
              <a:buNone/>
              <a:defRPr sz="2839"/>
            </a:lvl1pPr>
            <a:lvl2pPr marL="540868" indent="0" algn="ctr">
              <a:buNone/>
              <a:defRPr sz="2366"/>
            </a:lvl2pPr>
            <a:lvl3pPr marL="1081735" indent="0" algn="ctr">
              <a:buNone/>
              <a:defRPr sz="2129"/>
            </a:lvl3pPr>
            <a:lvl4pPr marL="1622603" indent="0" algn="ctr">
              <a:buNone/>
              <a:defRPr sz="1893"/>
            </a:lvl4pPr>
            <a:lvl5pPr marL="2163470" indent="0" algn="ctr">
              <a:buNone/>
              <a:defRPr sz="1893"/>
            </a:lvl5pPr>
            <a:lvl6pPr marL="2704338" indent="0" algn="ctr">
              <a:buNone/>
              <a:defRPr sz="1893"/>
            </a:lvl6pPr>
            <a:lvl7pPr marL="3245206" indent="0" algn="ctr">
              <a:buNone/>
              <a:defRPr sz="1893"/>
            </a:lvl7pPr>
            <a:lvl8pPr marL="3786073" indent="0" algn="ctr">
              <a:buNone/>
              <a:defRPr sz="1893"/>
            </a:lvl8pPr>
            <a:lvl9pPr marL="4326941" indent="0" algn="ctr">
              <a:buNone/>
              <a:defRPr sz="189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05DF-6643-4F75-8DC8-D0A913468CCB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02AB-7788-470B-B3DE-90C78D58F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517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05DF-6643-4F75-8DC8-D0A913468CCB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02AB-7788-470B-B3DE-90C78D58F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0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41077" y="1437511"/>
            <a:ext cx="2332464" cy="22881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3685" y="1437511"/>
            <a:ext cx="6862177" cy="2288142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05DF-6643-4F75-8DC8-D0A913468CCB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02AB-7788-470B-B3DE-90C78D58F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91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05DF-6643-4F75-8DC8-D0A913468CCB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02AB-7788-470B-B3DE-90C78D58F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32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051" y="6731308"/>
            <a:ext cx="9329857" cy="11231331"/>
          </a:xfrm>
        </p:spPr>
        <p:txBody>
          <a:bodyPr anchor="b"/>
          <a:lstStyle>
            <a:lvl1pPr>
              <a:defRPr sz="70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8051" y="18068892"/>
            <a:ext cx="9329857" cy="5906292"/>
          </a:xfrm>
        </p:spPr>
        <p:txBody>
          <a:bodyPr/>
          <a:lstStyle>
            <a:lvl1pPr marL="0" indent="0">
              <a:buNone/>
              <a:defRPr sz="2839">
                <a:solidFill>
                  <a:schemeClr val="tx1"/>
                </a:solidFill>
              </a:defRPr>
            </a:lvl1pPr>
            <a:lvl2pPr marL="540868" indent="0">
              <a:buNone/>
              <a:defRPr sz="2366">
                <a:solidFill>
                  <a:schemeClr val="tx1">
                    <a:tint val="75000"/>
                  </a:schemeClr>
                </a:solidFill>
              </a:defRPr>
            </a:lvl2pPr>
            <a:lvl3pPr marL="1081735" indent="0">
              <a:buNone/>
              <a:defRPr sz="2129">
                <a:solidFill>
                  <a:schemeClr val="tx1">
                    <a:tint val="75000"/>
                  </a:schemeClr>
                </a:solidFill>
              </a:defRPr>
            </a:lvl3pPr>
            <a:lvl4pPr marL="1622603" indent="0">
              <a:buNone/>
              <a:defRPr sz="1893">
                <a:solidFill>
                  <a:schemeClr val="tx1">
                    <a:tint val="75000"/>
                  </a:schemeClr>
                </a:solidFill>
              </a:defRPr>
            </a:lvl4pPr>
            <a:lvl5pPr marL="2163470" indent="0">
              <a:buNone/>
              <a:defRPr sz="1893">
                <a:solidFill>
                  <a:schemeClr val="tx1">
                    <a:tint val="75000"/>
                  </a:schemeClr>
                </a:solidFill>
              </a:defRPr>
            </a:lvl5pPr>
            <a:lvl6pPr marL="2704338" indent="0">
              <a:buNone/>
              <a:defRPr sz="1893">
                <a:solidFill>
                  <a:schemeClr val="tx1">
                    <a:tint val="75000"/>
                  </a:schemeClr>
                </a:solidFill>
              </a:defRPr>
            </a:lvl6pPr>
            <a:lvl7pPr marL="3245206" indent="0">
              <a:buNone/>
              <a:defRPr sz="1893">
                <a:solidFill>
                  <a:schemeClr val="tx1">
                    <a:tint val="75000"/>
                  </a:schemeClr>
                </a:solidFill>
              </a:defRPr>
            </a:lvl7pPr>
            <a:lvl8pPr marL="3786073" indent="0">
              <a:buNone/>
              <a:defRPr sz="1893">
                <a:solidFill>
                  <a:schemeClr val="tx1">
                    <a:tint val="75000"/>
                  </a:schemeClr>
                </a:solidFill>
              </a:defRPr>
            </a:lvl8pPr>
            <a:lvl9pPr marL="4326941" indent="0">
              <a:buNone/>
              <a:defRPr sz="18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05DF-6643-4F75-8DC8-D0A913468CCB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02AB-7788-470B-B3DE-90C78D58F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39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3684" y="7187553"/>
            <a:ext cx="4597321" cy="17131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6220" y="7187553"/>
            <a:ext cx="4597321" cy="17131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05DF-6643-4F75-8DC8-D0A913468CCB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02AB-7788-470B-B3DE-90C78D58F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63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093" y="1437516"/>
            <a:ext cx="9329857" cy="521879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5095" y="6618801"/>
            <a:ext cx="4576192" cy="3243772"/>
          </a:xfrm>
        </p:spPr>
        <p:txBody>
          <a:bodyPr anchor="b"/>
          <a:lstStyle>
            <a:lvl1pPr marL="0" indent="0">
              <a:buNone/>
              <a:defRPr sz="2839" b="1"/>
            </a:lvl1pPr>
            <a:lvl2pPr marL="540868" indent="0">
              <a:buNone/>
              <a:defRPr sz="2366" b="1"/>
            </a:lvl2pPr>
            <a:lvl3pPr marL="1081735" indent="0">
              <a:buNone/>
              <a:defRPr sz="2129" b="1"/>
            </a:lvl3pPr>
            <a:lvl4pPr marL="1622603" indent="0">
              <a:buNone/>
              <a:defRPr sz="1893" b="1"/>
            </a:lvl4pPr>
            <a:lvl5pPr marL="2163470" indent="0">
              <a:buNone/>
              <a:defRPr sz="1893" b="1"/>
            </a:lvl5pPr>
            <a:lvl6pPr marL="2704338" indent="0">
              <a:buNone/>
              <a:defRPr sz="1893" b="1"/>
            </a:lvl6pPr>
            <a:lvl7pPr marL="3245206" indent="0">
              <a:buNone/>
              <a:defRPr sz="1893" b="1"/>
            </a:lvl7pPr>
            <a:lvl8pPr marL="3786073" indent="0">
              <a:buNone/>
              <a:defRPr sz="1893" b="1"/>
            </a:lvl8pPr>
            <a:lvl9pPr marL="4326941" indent="0">
              <a:buNone/>
              <a:defRPr sz="189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5095" y="9862573"/>
            <a:ext cx="4576192" cy="14506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76221" y="6618801"/>
            <a:ext cx="4598730" cy="3243772"/>
          </a:xfrm>
        </p:spPr>
        <p:txBody>
          <a:bodyPr anchor="b"/>
          <a:lstStyle>
            <a:lvl1pPr marL="0" indent="0">
              <a:buNone/>
              <a:defRPr sz="2839" b="1"/>
            </a:lvl1pPr>
            <a:lvl2pPr marL="540868" indent="0">
              <a:buNone/>
              <a:defRPr sz="2366" b="1"/>
            </a:lvl2pPr>
            <a:lvl3pPr marL="1081735" indent="0">
              <a:buNone/>
              <a:defRPr sz="2129" b="1"/>
            </a:lvl3pPr>
            <a:lvl4pPr marL="1622603" indent="0">
              <a:buNone/>
              <a:defRPr sz="1893" b="1"/>
            </a:lvl4pPr>
            <a:lvl5pPr marL="2163470" indent="0">
              <a:buNone/>
              <a:defRPr sz="1893" b="1"/>
            </a:lvl5pPr>
            <a:lvl6pPr marL="2704338" indent="0">
              <a:buNone/>
              <a:defRPr sz="1893" b="1"/>
            </a:lvl6pPr>
            <a:lvl7pPr marL="3245206" indent="0">
              <a:buNone/>
              <a:defRPr sz="1893" b="1"/>
            </a:lvl7pPr>
            <a:lvl8pPr marL="3786073" indent="0">
              <a:buNone/>
              <a:defRPr sz="1893" b="1"/>
            </a:lvl8pPr>
            <a:lvl9pPr marL="4326941" indent="0">
              <a:buNone/>
              <a:defRPr sz="189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76221" y="9862573"/>
            <a:ext cx="4598730" cy="14506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05DF-6643-4F75-8DC8-D0A913468CCB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02AB-7788-470B-B3DE-90C78D58F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25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05DF-6643-4F75-8DC8-D0A913468CCB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02AB-7788-470B-B3DE-90C78D58F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11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05DF-6643-4F75-8DC8-D0A913468CCB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02AB-7788-470B-B3DE-90C78D58F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26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093" y="1800013"/>
            <a:ext cx="3488837" cy="6300047"/>
          </a:xfrm>
        </p:spPr>
        <p:txBody>
          <a:bodyPr anchor="b"/>
          <a:lstStyle>
            <a:lvl1pPr>
              <a:defRPr sz="378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8730" y="3887535"/>
            <a:ext cx="5476220" cy="19187642"/>
          </a:xfrm>
        </p:spPr>
        <p:txBody>
          <a:bodyPr/>
          <a:lstStyle>
            <a:lvl1pPr>
              <a:defRPr sz="3786"/>
            </a:lvl1pPr>
            <a:lvl2pPr>
              <a:defRPr sz="3312"/>
            </a:lvl2pPr>
            <a:lvl3pPr>
              <a:defRPr sz="2839"/>
            </a:lvl3pPr>
            <a:lvl4pPr>
              <a:defRPr sz="2366"/>
            </a:lvl4pPr>
            <a:lvl5pPr>
              <a:defRPr sz="2366"/>
            </a:lvl5pPr>
            <a:lvl6pPr>
              <a:defRPr sz="2366"/>
            </a:lvl6pPr>
            <a:lvl7pPr>
              <a:defRPr sz="2366"/>
            </a:lvl7pPr>
            <a:lvl8pPr>
              <a:defRPr sz="2366"/>
            </a:lvl8pPr>
            <a:lvl9pPr>
              <a:defRPr sz="2366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093" y="8100060"/>
            <a:ext cx="3488837" cy="15006363"/>
          </a:xfrm>
        </p:spPr>
        <p:txBody>
          <a:bodyPr/>
          <a:lstStyle>
            <a:lvl1pPr marL="0" indent="0">
              <a:buNone/>
              <a:defRPr sz="1893"/>
            </a:lvl1pPr>
            <a:lvl2pPr marL="540868" indent="0">
              <a:buNone/>
              <a:defRPr sz="1656"/>
            </a:lvl2pPr>
            <a:lvl3pPr marL="1081735" indent="0">
              <a:buNone/>
              <a:defRPr sz="1420"/>
            </a:lvl3pPr>
            <a:lvl4pPr marL="1622603" indent="0">
              <a:buNone/>
              <a:defRPr sz="1183"/>
            </a:lvl4pPr>
            <a:lvl5pPr marL="2163470" indent="0">
              <a:buNone/>
              <a:defRPr sz="1183"/>
            </a:lvl5pPr>
            <a:lvl6pPr marL="2704338" indent="0">
              <a:buNone/>
              <a:defRPr sz="1183"/>
            </a:lvl6pPr>
            <a:lvl7pPr marL="3245206" indent="0">
              <a:buNone/>
              <a:defRPr sz="1183"/>
            </a:lvl7pPr>
            <a:lvl8pPr marL="3786073" indent="0">
              <a:buNone/>
              <a:defRPr sz="1183"/>
            </a:lvl8pPr>
            <a:lvl9pPr marL="4326941" indent="0">
              <a:buNone/>
              <a:defRPr sz="118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05DF-6643-4F75-8DC8-D0A913468CCB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02AB-7788-470B-B3DE-90C78D58F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80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093" y="1800013"/>
            <a:ext cx="3488837" cy="6300047"/>
          </a:xfrm>
        </p:spPr>
        <p:txBody>
          <a:bodyPr anchor="b"/>
          <a:lstStyle>
            <a:lvl1pPr>
              <a:defRPr sz="378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8730" y="3887535"/>
            <a:ext cx="5476220" cy="19187642"/>
          </a:xfrm>
        </p:spPr>
        <p:txBody>
          <a:bodyPr anchor="t"/>
          <a:lstStyle>
            <a:lvl1pPr marL="0" indent="0">
              <a:buNone/>
              <a:defRPr sz="3786"/>
            </a:lvl1pPr>
            <a:lvl2pPr marL="540868" indent="0">
              <a:buNone/>
              <a:defRPr sz="3312"/>
            </a:lvl2pPr>
            <a:lvl3pPr marL="1081735" indent="0">
              <a:buNone/>
              <a:defRPr sz="2839"/>
            </a:lvl3pPr>
            <a:lvl4pPr marL="1622603" indent="0">
              <a:buNone/>
              <a:defRPr sz="2366"/>
            </a:lvl4pPr>
            <a:lvl5pPr marL="2163470" indent="0">
              <a:buNone/>
              <a:defRPr sz="2366"/>
            </a:lvl5pPr>
            <a:lvl6pPr marL="2704338" indent="0">
              <a:buNone/>
              <a:defRPr sz="2366"/>
            </a:lvl6pPr>
            <a:lvl7pPr marL="3245206" indent="0">
              <a:buNone/>
              <a:defRPr sz="2366"/>
            </a:lvl7pPr>
            <a:lvl8pPr marL="3786073" indent="0">
              <a:buNone/>
              <a:defRPr sz="2366"/>
            </a:lvl8pPr>
            <a:lvl9pPr marL="4326941" indent="0">
              <a:buNone/>
              <a:defRPr sz="236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093" y="8100060"/>
            <a:ext cx="3488837" cy="15006363"/>
          </a:xfrm>
        </p:spPr>
        <p:txBody>
          <a:bodyPr/>
          <a:lstStyle>
            <a:lvl1pPr marL="0" indent="0">
              <a:buNone/>
              <a:defRPr sz="1893"/>
            </a:lvl1pPr>
            <a:lvl2pPr marL="540868" indent="0">
              <a:buNone/>
              <a:defRPr sz="1656"/>
            </a:lvl2pPr>
            <a:lvl3pPr marL="1081735" indent="0">
              <a:buNone/>
              <a:defRPr sz="1420"/>
            </a:lvl3pPr>
            <a:lvl4pPr marL="1622603" indent="0">
              <a:buNone/>
              <a:defRPr sz="1183"/>
            </a:lvl4pPr>
            <a:lvl5pPr marL="2163470" indent="0">
              <a:buNone/>
              <a:defRPr sz="1183"/>
            </a:lvl5pPr>
            <a:lvl6pPr marL="2704338" indent="0">
              <a:buNone/>
              <a:defRPr sz="1183"/>
            </a:lvl6pPr>
            <a:lvl7pPr marL="3245206" indent="0">
              <a:buNone/>
              <a:defRPr sz="1183"/>
            </a:lvl7pPr>
            <a:lvl8pPr marL="3786073" indent="0">
              <a:buNone/>
              <a:defRPr sz="1183"/>
            </a:lvl8pPr>
            <a:lvl9pPr marL="4326941" indent="0">
              <a:buNone/>
              <a:defRPr sz="118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05DF-6643-4F75-8DC8-D0A913468CCB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02AB-7788-470B-B3DE-90C78D58F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41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3684" y="1437516"/>
            <a:ext cx="9329857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684" y="7187553"/>
            <a:ext cx="9329857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684" y="25025191"/>
            <a:ext cx="2433876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205DF-6643-4F75-8DC8-D0A913468CCB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3206" y="25025191"/>
            <a:ext cx="3650813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39665" y="25025191"/>
            <a:ext cx="2433876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802AB-7788-470B-B3DE-90C78D58F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949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81735" rtl="0" eaLnBrk="1" latinLnBrk="0" hangingPunct="1">
        <a:lnSpc>
          <a:spcPct val="90000"/>
        </a:lnSpc>
        <a:spcBef>
          <a:spcPct val="0"/>
        </a:spcBef>
        <a:buNone/>
        <a:defRPr sz="52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434" indent="-270434" algn="l" defTabSz="1081735" rtl="0" eaLnBrk="1" latinLnBrk="0" hangingPunct="1">
        <a:lnSpc>
          <a:spcPct val="90000"/>
        </a:lnSpc>
        <a:spcBef>
          <a:spcPts val="1183"/>
        </a:spcBef>
        <a:buFont typeface="Arial" panose="020B0604020202020204" pitchFamily="34" charset="0"/>
        <a:buChar char="•"/>
        <a:defRPr sz="3312" kern="1200">
          <a:solidFill>
            <a:schemeClr val="tx1"/>
          </a:solidFill>
          <a:latin typeface="+mn-lt"/>
          <a:ea typeface="+mn-ea"/>
          <a:cs typeface="+mn-cs"/>
        </a:defRPr>
      </a:lvl1pPr>
      <a:lvl2pPr marL="811301" indent="-270434" algn="l" defTabSz="1081735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2pPr>
      <a:lvl3pPr marL="1352169" indent="-270434" algn="l" defTabSz="1081735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366" kern="1200">
          <a:solidFill>
            <a:schemeClr val="tx1"/>
          </a:solidFill>
          <a:latin typeface="+mn-lt"/>
          <a:ea typeface="+mn-ea"/>
          <a:cs typeface="+mn-cs"/>
        </a:defRPr>
      </a:lvl3pPr>
      <a:lvl4pPr marL="1893037" indent="-270434" algn="l" defTabSz="1081735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29" kern="1200">
          <a:solidFill>
            <a:schemeClr val="tx1"/>
          </a:solidFill>
          <a:latin typeface="+mn-lt"/>
          <a:ea typeface="+mn-ea"/>
          <a:cs typeface="+mn-cs"/>
        </a:defRPr>
      </a:lvl4pPr>
      <a:lvl5pPr marL="2433904" indent="-270434" algn="l" defTabSz="1081735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29" kern="1200">
          <a:solidFill>
            <a:schemeClr val="tx1"/>
          </a:solidFill>
          <a:latin typeface="+mn-lt"/>
          <a:ea typeface="+mn-ea"/>
          <a:cs typeface="+mn-cs"/>
        </a:defRPr>
      </a:lvl5pPr>
      <a:lvl6pPr marL="2974772" indent="-270434" algn="l" defTabSz="1081735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29" kern="1200">
          <a:solidFill>
            <a:schemeClr val="tx1"/>
          </a:solidFill>
          <a:latin typeface="+mn-lt"/>
          <a:ea typeface="+mn-ea"/>
          <a:cs typeface="+mn-cs"/>
        </a:defRPr>
      </a:lvl6pPr>
      <a:lvl7pPr marL="3515639" indent="-270434" algn="l" defTabSz="1081735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29" kern="1200">
          <a:solidFill>
            <a:schemeClr val="tx1"/>
          </a:solidFill>
          <a:latin typeface="+mn-lt"/>
          <a:ea typeface="+mn-ea"/>
          <a:cs typeface="+mn-cs"/>
        </a:defRPr>
      </a:lvl7pPr>
      <a:lvl8pPr marL="4056507" indent="-270434" algn="l" defTabSz="1081735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29" kern="1200">
          <a:solidFill>
            <a:schemeClr val="tx1"/>
          </a:solidFill>
          <a:latin typeface="+mn-lt"/>
          <a:ea typeface="+mn-ea"/>
          <a:cs typeface="+mn-cs"/>
        </a:defRPr>
      </a:lvl8pPr>
      <a:lvl9pPr marL="4597375" indent="-270434" algn="l" defTabSz="1081735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1735" rtl="0" eaLnBrk="1" latinLnBrk="0" hangingPunct="1">
        <a:defRPr sz="2129" kern="1200">
          <a:solidFill>
            <a:schemeClr val="tx1"/>
          </a:solidFill>
          <a:latin typeface="+mn-lt"/>
          <a:ea typeface="+mn-ea"/>
          <a:cs typeface="+mn-cs"/>
        </a:defRPr>
      </a:lvl1pPr>
      <a:lvl2pPr marL="540868" algn="l" defTabSz="1081735" rtl="0" eaLnBrk="1" latinLnBrk="0" hangingPunct="1">
        <a:defRPr sz="2129" kern="1200">
          <a:solidFill>
            <a:schemeClr val="tx1"/>
          </a:solidFill>
          <a:latin typeface="+mn-lt"/>
          <a:ea typeface="+mn-ea"/>
          <a:cs typeface="+mn-cs"/>
        </a:defRPr>
      </a:lvl2pPr>
      <a:lvl3pPr marL="1081735" algn="l" defTabSz="1081735" rtl="0" eaLnBrk="1" latinLnBrk="0" hangingPunct="1">
        <a:defRPr sz="2129" kern="1200">
          <a:solidFill>
            <a:schemeClr val="tx1"/>
          </a:solidFill>
          <a:latin typeface="+mn-lt"/>
          <a:ea typeface="+mn-ea"/>
          <a:cs typeface="+mn-cs"/>
        </a:defRPr>
      </a:lvl3pPr>
      <a:lvl4pPr marL="1622603" algn="l" defTabSz="1081735" rtl="0" eaLnBrk="1" latinLnBrk="0" hangingPunct="1">
        <a:defRPr sz="2129" kern="1200">
          <a:solidFill>
            <a:schemeClr val="tx1"/>
          </a:solidFill>
          <a:latin typeface="+mn-lt"/>
          <a:ea typeface="+mn-ea"/>
          <a:cs typeface="+mn-cs"/>
        </a:defRPr>
      </a:lvl4pPr>
      <a:lvl5pPr marL="2163470" algn="l" defTabSz="1081735" rtl="0" eaLnBrk="1" latinLnBrk="0" hangingPunct="1">
        <a:defRPr sz="2129" kern="1200">
          <a:solidFill>
            <a:schemeClr val="tx1"/>
          </a:solidFill>
          <a:latin typeface="+mn-lt"/>
          <a:ea typeface="+mn-ea"/>
          <a:cs typeface="+mn-cs"/>
        </a:defRPr>
      </a:lvl5pPr>
      <a:lvl6pPr marL="2704338" algn="l" defTabSz="1081735" rtl="0" eaLnBrk="1" latinLnBrk="0" hangingPunct="1">
        <a:defRPr sz="2129" kern="1200">
          <a:solidFill>
            <a:schemeClr val="tx1"/>
          </a:solidFill>
          <a:latin typeface="+mn-lt"/>
          <a:ea typeface="+mn-ea"/>
          <a:cs typeface="+mn-cs"/>
        </a:defRPr>
      </a:lvl6pPr>
      <a:lvl7pPr marL="3245206" algn="l" defTabSz="1081735" rtl="0" eaLnBrk="1" latinLnBrk="0" hangingPunct="1">
        <a:defRPr sz="2129" kern="1200">
          <a:solidFill>
            <a:schemeClr val="tx1"/>
          </a:solidFill>
          <a:latin typeface="+mn-lt"/>
          <a:ea typeface="+mn-ea"/>
          <a:cs typeface="+mn-cs"/>
        </a:defRPr>
      </a:lvl7pPr>
      <a:lvl8pPr marL="3786073" algn="l" defTabSz="1081735" rtl="0" eaLnBrk="1" latinLnBrk="0" hangingPunct="1">
        <a:defRPr sz="2129" kern="1200">
          <a:solidFill>
            <a:schemeClr val="tx1"/>
          </a:solidFill>
          <a:latin typeface="+mn-lt"/>
          <a:ea typeface="+mn-ea"/>
          <a:cs typeface="+mn-cs"/>
        </a:defRPr>
      </a:lvl8pPr>
      <a:lvl9pPr marL="4326941" algn="l" defTabSz="1081735" rtl="0" eaLnBrk="1" latinLnBrk="0" hangingPunct="1">
        <a:defRPr sz="21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C393652E-004D-425A-84A5-61228B46B8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2862838"/>
              </p:ext>
            </p:extLst>
          </p:nvPr>
        </p:nvGraphicFramePr>
        <p:xfrm>
          <a:off x="318686" y="3887746"/>
          <a:ext cx="9236793" cy="5241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146D8B0A-AF3F-4206-9E02-63E94DD717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9096274"/>
              </p:ext>
            </p:extLst>
          </p:nvPr>
        </p:nvGraphicFramePr>
        <p:xfrm>
          <a:off x="-142207" y="24388234"/>
          <a:ext cx="10840687" cy="2148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4E55D912-AD14-4271-B0EA-423FF09243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268500"/>
              </p:ext>
            </p:extLst>
          </p:nvPr>
        </p:nvGraphicFramePr>
        <p:xfrm>
          <a:off x="318685" y="9081606"/>
          <a:ext cx="10179854" cy="15530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6953E440-816A-4E0B-A99B-0E96B90839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2398938"/>
              </p:ext>
            </p:extLst>
          </p:nvPr>
        </p:nvGraphicFramePr>
        <p:xfrm>
          <a:off x="318687" y="0"/>
          <a:ext cx="10379793" cy="4785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B4766B23-40C4-4F33-B6B6-DB37854632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8350987"/>
              </p:ext>
            </p:extLst>
          </p:nvPr>
        </p:nvGraphicFramePr>
        <p:xfrm>
          <a:off x="318684" y="22960054"/>
          <a:ext cx="7301316" cy="2856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  <p:extLst>
      <p:ext uri="{BB962C8B-B14F-4D97-AF65-F5344CB8AC3E}">
        <p14:creationId xmlns:p14="http://schemas.microsoft.com/office/powerpoint/2010/main" val="4288579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289</Words>
  <Application>Microsoft Office PowerPoint</Application>
  <PresentationFormat>自定义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曹 梦奇</dc:creator>
  <cp:lastModifiedBy>曹 梦奇</cp:lastModifiedBy>
  <cp:revision>46</cp:revision>
  <dcterms:created xsi:type="dcterms:W3CDTF">2019-03-22T00:42:35Z</dcterms:created>
  <dcterms:modified xsi:type="dcterms:W3CDTF">2019-03-22T07:55:05Z</dcterms:modified>
</cp:coreProperties>
</file>