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6939-E426-4312-85AC-4849B7773BA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E86E2E-1BEC-493C-AF52-368D94F4B714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33" y="1449355"/>
            <a:ext cx="11336694" cy="5138058"/>
          </a:xfrm>
          <a:noFill/>
        </p:spPr>
        <p:txBody>
          <a:bodyPr>
            <a:noAutofit/>
          </a:bodyPr>
          <a:lstStyle/>
          <a:p>
            <a:br>
              <a:rPr lang="en-MY" altLang="zh-CN" sz="5000" u="dbl" dirty="0">
                <a:effectLst>
                  <a:outerShdw blurRad="75057" dist="38100" dir="5400000" sy="-20000" rotWithShape="0">
                    <a:srgbClr val="FF0000">
                      <a:alpha val="25000"/>
                    </a:srgbClr>
                  </a:outerShdw>
                </a:effectLst>
                <a:uFill>
                  <a:solidFill>
                    <a:schemeClr val="accent2"/>
                  </a:solidFill>
                </a:uFill>
              </a:rPr>
            </a:br>
            <a:r>
              <a:rPr lang="en-US" sz="4800" b="1" u="dbl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>
                  <a:solidFill>
                    <a:schemeClr val="accent2"/>
                  </a:solidFill>
                </a:uFill>
              </a:rPr>
              <a:t>              </a:t>
            </a:r>
            <a:r>
              <a:rPr lang="en-US" altLang="zh-CN" sz="4800" b="1" u="dbl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>
                  <a:solidFill>
                    <a:schemeClr val="accent2"/>
                  </a:solidFill>
                </a:uFill>
              </a:rPr>
              <a:t>hello           everyone  </a:t>
            </a:r>
            <a:r>
              <a:rPr lang="zh-CN" altLang="en-US" sz="4800" b="1" u="dbl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>
                  <a:solidFill>
                    <a:schemeClr val="accent2"/>
                  </a:solidFill>
                </a:uFill>
              </a:rPr>
              <a:t>！</a:t>
            </a:r>
            <a:br>
              <a:rPr lang="en-MY" altLang="zh-CN" sz="5000" u="dbl" dirty="0">
                <a:effectLst>
                  <a:outerShdw blurRad="75057" dist="38100" dir="5400000" sy="-20000" rotWithShape="0">
                    <a:srgbClr val="FF0000">
                      <a:alpha val="25000"/>
                    </a:srgbClr>
                  </a:outerShdw>
                </a:effectLst>
                <a:uFill>
                  <a:solidFill>
                    <a:schemeClr val="accent2"/>
                  </a:solidFill>
                </a:uFill>
              </a:rPr>
            </a:br>
            <a:br>
              <a:rPr lang="en-MY" altLang="zh-CN" sz="5000" u="dbl" dirty="0">
                <a:effectLst>
                  <a:outerShdw blurRad="75057" dist="38100" dir="5400000" sy="-20000" rotWithShape="0">
                    <a:srgbClr val="FF0000">
                      <a:alpha val="25000"/>
                    </a:srgbClr>
                  </a:outerShdw>
                </a:effectLst>
                <a:uFill>
                  <a:solidFill>
                    <a:schemeClr val="accent2"/>
                  </a:solidFill>
                </a:uFill>
              </a:rPr>
            </a:br>
            <a:endParaRPr lang="en-MY" u="dbl" dirty="0">
              <a:effectLst>
                <a:outerShdw blurRad="75057" dist="38100" dir="5400000" sy="-20000" rotWithShape="0">
                  <a:srgbClr val="FF0000">
                    <a:alpha val="25000"/>
                  </a:srgbClr>
                </a:outerShdw>
              </a:effectLst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197" y="2967335"/>
            <a:ext cx="1200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MY" altLang="zh-CN" sz="5400" b="1" u="dbl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Fill>
                  <a:solidFill>
                    <a:schemeClr val="accent2"/>
                  </a:solidFill>
                </a:uFill>
              </a:rPr>
              <a:t> H</a:t>
            </a:r>
            <a:r>
              <a:rPr lang="en-US" altLang="zh-CN" sz="5400" b="1" u="dbl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Fill>
                  <a:solidFill>
                    <a:schemeClr val="accent2"/>
                  </a:solidFill>
                </a:uFill>
              </a:rPr>
              <a:t>ere  is  the  introduction of myself</a:t>
            </a:r>
            <a:endParaRPr lang="en-MY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3771"/>
            <a:ext cx="8596668" cy="525759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MY" sz="3200" dirty="0">
                <a:solidFill>
                  <a:srgbClr val="7030A0"/>
                </a:solidFill>
              </a:rPr>
              <a:t>My   name  is  ZHENG ZENGHAO , I am a Chinese student , my home town is Wenzhou  Zhejiang province .                                                                                            </a:t>
            </a:r>
            <a:r>
              <a:rPr lang="en-US" sz="3200" dirty="0">
                <a:solidFill>
                  <a:srgbClr val="7030A0"/>
                </a:solidFill>
              </a:rPr>
              <a:t>    </a:t>
            </a:r>
            <a:r>
              <a:rPr lang="en-US" altLang="zh-CN" sz="3200" dirty="0">
                <a:solidFill>
                  <a:srgbClr val="7030A0"/>
                </a:solidFill>
              </a:rPr>
              <a:t>w</a:t>
            </a:r>
            <a:r>
              <a:rPr lang="en-MY" sz="3200" dirty="0">
                <a:solidFill>
                  <a:srgbClr val="7030A0"/>
                </a:solidFill>
              </a:rPr>
              <a:t>ell ,I just seventeen years old but my 18 birthday is coming ,I will be an adult soon .I love playing table tennis or swimming in my spare time</a:t>
            </a:r>
            <a:r>
              <a:rPr lang="zh-CN" altLang="en-US" sz="3200" dirty="0">
                <a:solidFill>
                  <a:srgbClr val="7030A0"/>
                </a:solidFill>
              </a:rPr>
              <a:t>，</a:t>
            </a:r>
            <a:r>
              <a:rPr lang="en-US" altLang="zh-CN" sz="3200" dirty="0">
                <a:solidFill>
                  <a:srgbClr val="7030A0"/>
                </a:solidFill>
              </a:rPr>
              <a:t>but </a:t>
            </a:r>
            <a:r>
              <a:rPr lang="en-MY" sz="3200" dirty="0">
                <a:solidFill>
                  <a:srgbClr val="7030A0"/>
                </a:solidFill>
              </a:rPr>
              <a:t>I am not good at singing and dancing ang playing basketball ,so please do not call me when you want to play this sports</a:t>
            </a:r>
            <a:r>
              <a:rPr lang="zh-CN" altLang="en-MY" sz="3200" dirty="0">
                <a:solidFill>
                  <a:srgbClr val="7030A0"/>
                </a:solidFill>
              </a:rPr>
              <a:t>。</a:t>
            </a:r>
            <a:endParaRPr lang="zh-CN" altLang="en-MY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43608"/>
            <a:ext cx="7766936" cy="2707228"/>
          </a:xfrm>
        </p:spPr>
        <p:txBody>
          <a:bodyPr/>
          <a:lstStyle/>
          <a:p>
            <a:r>
              <a:rPr lang="en-MY" dirty="0"/>
              <a:t>THIS IS MY HEADPHONE NUMEBER:0194827759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62138"/>
          </a:xfrm>
        </p:spPr>
        <p:txBody>
          <a:bodyPr>
            <a:normAutofit/>
          </a:bodyPr>
          <a:lstStyle/>
          <a:p>
            <a:r>
              <a:rPr lang="en-MY" sz="2800" dirty="0">
                <a:solidFill>
                  <a:srgbClr val="7030A0"/>
                </a:solidFill>
              </a:rPr>
              <a:t> MY QQ IS 1443815378                                           AND MY WECHAT IS ZZH011017,</a:t>
            </a:r>
            <a:endParaRPr lang="en-MY" sz="2800" dirty="0">
              <a:solidFill>
                <a:srgbClr val="7030A0"/>
              </a:solidFill>
            </a:endParaRPr>
          </a:p>
          <a:p>
            <a:r>
              <a:rPr lang="en-MY" sz="1600" dirty="0" err="1">
                <a:solidFill>
                  <a:schemeClr val="tx1"/>
                </a:solidFill>
              </a:rPr>
              <a:t>Ps:I</a:t>
            </a:r>
            <a:r>
              <a:rPr lang="en-MY" sz="1600" dirty="0">
                <a:solidFill>
                  <a:schemeClr val="tx1"/>
                </a:solidFill>
              </a:rPr>
              <a:t> seldom use </a:t>
            </a:r>
            <a:r>
              <a:rPr lang="en-MY" sz="1600" dirty="0" err="1">
                <a:solidFill>
                  <a:schemeClr val="tx1"/>
                </a:solidFill>
              </a:rPr>
              <a:t>whatsapp</a:t>
            </a:r>
            <a:r>
              <a:rPr lang="en-MY" sz="1600" dirty="0">
                <a:solidFill>
                  <a:schemeClr val="tx1"/>
                </a:solidFill>
              </a:rPr>
              <a:t> and </a:t>
            </a:r>
            <a:r>
              <a:rPr lang="en-MY" sz="1600" dirty="0" err="1">
                <a:solidFill>
                  <a:schemeClr val="tx1"/>
                </a:solidFill>
              </a:rPr>
              <a:t>facebook</a:t>
            </a:r>
            <a:r>
              <a:rPr lang="en-MY" sz="1600" dirty="0">
                <a:solidFill>
                  <a:schemeClr val="tx1"/>
                </a:solidFill>
              </a:rPr>
              <a:t> ,so pls contact me by </a:t>
            </a:r>
            <a:r>
              <a:rPr lang="en-MY" sz="1600" dirty="0" err="1">
                <a:solidFill>
                  <a:schemeClr val="tx1"/>
                </a:solidFill>
              </a:rPr>
              <a:t>qq</a:t>
            </a:r>
            <a:r>
              <a:rPr lang="en-MY" sz="1600" dirty="0">
                <a:solidFill>
                  <a:schemeClr val="tx1"/>
                </a:solidFill>
              </a:rPr>
              <a:t> or </a:t>
            </a:r>
            <a:r>
              <a:rPr lang="en-MY" sz="1600" dirty="0" err="1">
                <a:solidFill>
                  <a:schemeClr val="tx1"/>
                </a:solidFill>
              </a:rPr>
              <a:t>wechat</a:t>
            </a:r>
            <a:r>
              <a:rPr lang="en-MY" sz="1600" dirty="0">
                <a:solidFill>
                  <a:schemeClr val="tx1"/>
                </a:solidFill>
              </a:rPr>
              <a:t> </a:t>
            </a:r>
            <a:endParaRPr lang="en-MY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749</Words>
  <Application>WPS 演示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Wingdings 3</vt:lpstr>
      <vt:lpstr>Arial</vt:lpstr>
      <vt:lpstr>Trebuchet MS</vt:lpstr>
      <vt:lpstr>方正姚体</vt:lpstr>
      <vt:lpstr>微软雅黑</vt:lpstr>
      <vt:lpstr>Arial Unicode MS</vt:lpstr>
      <vt:lpstr>华文新魏</vt:lpstr>
      <vt:lpstr>Calibri</vt:lpstr>
      <vt:lpstr>Facet</vt:lpstr>
      <vt:lpstr>               hello           everyone  ！  </vt:lpstr>
      <vt:lpstr>PowerPoint 演示文稿</vt:lpstr>
      <vt:lpstr>THIS IS MY HEADPHONE NUMEBER:0194827759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V530-Computing</dc:creator>
  <cp:lastModifiedBy>  郑增豪</cp:lastModifiedBy>
  <cp:revision>6</cp:revision>
  <dcterms:created xsi:type="dcterms:W3CDTF">2019-09-27T07:13:00Z</dcterms:created>
  <dcterms:modified xsi:type="dcterms:W3CDTF">2019-12-18T09:12:55Z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