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156" y="828505"/>
            <a:ext cx="5791298" cy="3156559"/>
          </a:xfrm>
        </p:spPr>
        <p:txBody>
          <a:bodyPr/>
          <a:lstStyle/>
          <a:p>
            <a:r>
              <a:rPr lang="en-IN" sz="6600" dirty="0" smtClean="0">
                <a:solidFill>
                  <a:schemeClr val="tx1"/>
                </a:solidFill>
              </a:rPr>
              <a:t>SIMULATION NOTEPAD</a:t>
            </a:r>
            <a:endParaRPr lang="en-IN" sz="6600" dirty="0">
              <a:solidFill>
                <a:schemeClr val="tx1"/>
              </a:solidFill>
            </a:endParaRPr>
          </a:p>
        </p:txBody>
      </p:sp>
      <p:sp>
        <p:nvSpPr>
          <p:cNvPr id="3" name="Subtitle 2"/>
          <p:cNvSpPr>
            <a:spLocks noGrp="1"/>
          </p:cNvSpPr>
          <p:nvPr>
            <p:ph type="subTitle" idx="1"/>
          </p:nvPr>
        </p:nvSpPr>
        <p:spPr>
          <a:xfrm>
            <a:off x="7655963" y="4614542"/>
            <a:ext cx="3504727" cy="1435529"/>
          </a:xfrm>
        </p:spPr>
        <p:txBody>
          <a:bodyPr>
            <a:normAutofit/>
          </a:bodyPr>
          <a:lstStyle/>
          <a:p>
            <a:r>
              <a:rPr lang="en-US" b="1" u="sng" dirty="0">
                <a:solidFill>
                  <a:schemeClr val="tx1"/>
                </a:solidFill>
                <a:latin typeface="Segoe UI Semilight" panose="020B0402040204020203" pitchFamily="34" charset="0"/>
                <a:cs typeface="Segoe UI Semilight" panose="020B0402040204020203" pitchFamily="34" charset="0"/>
              </a:rPr>
              <a:t>Submitted </a:t>
            </a:r>
            <a:r>
              <a:rPr lang="en-US" b="1" u="sng" dirty="0" smtClean="0">
                <a:solidFill>
                  <a:schemeClr val="tx1"/>
                </a:solidFill>
                <a:latin typeface="Segoe UI Semilight" panose="020B0402040204020203" pitchFamily="34" charset="0"/>
                <a:cs typeface="Segoe UI Semilight" panose="020B0402040204020203" pitchFamily="34" charset="0"/>
              </a:rPr>
              <a:t>by</a:t>
            </a:r>
            <a:endParaRPr lang="en-IN" b="1" dirty="0">
              <a:solidFill>
                <a:schemeClr val="tx1"/>
              </a:solidFill>
              <a:latin typeface="Segoe UI Semilight" panose="020B0402040204020203" pitchFamily="34" charset="0"/>
              <a:cs typeface="Segoe UI Semilight" panose="020B0402040204020203" pitchFamily="34" charset="0"/>
            </a:endParaRPr>
          </a:p>
          <a:p>
            <a:r>
              <a:rPr lang="en-US" b="1" dirty="0" smtClean="0">
                <a:solidFill>
                  <a:schemeClr val="tx1"/>
                </a:solidFill>
                <a:latin typeface="Segoe UI Semilight" panose="020B0402040204020203" pitchFamily="34" charset="0"/>
                <a:cs typeface="Segoe UI Semilight" panose="020B0402040204020203" pitchFamily="34" charset="0"/>
              </a:rPr>
              <a:t>DEEPAN e </a:t>
            </a:r>
            <a:endParaRPr lang="en-US" b="1" dirty="0" smtClean="0">
              <a:solidFill>
                <a:schemeClr val="tx1"/>
              </a:solidFill>
              <a:latin typeface="Segoe UI Semilight" panose="020B0402040204020203" pitchFamily="34" charset="0"/>
              <a:cs typeface="Segoe UI Semilight" panose="020B0402040204020203" pitchFamily="34" charset="0"/>
            </a:endParaRPr>
          </a:p>
          <a:p>
            <a:r>
              <a:rPr lang="en-US" b="1" dirty="0" smtClean="0">
                <a:solidFill>
                  <a:schemeClr val="tx1"/>
                </a:solidFill>
                <a:latin typeface="Segoe UI Semilight" panose="020B0402040204020203" pitchFamily="34" charset="0"/>
                <a:cs typeface="Segoe UI Semilight" panose="020B0402040204020203" pitchFamily="34" charset="0"/>
              </a:rPr>
              <a:t>VIKRAM </a:t>
            </a:r>
            <a:r>
              <a:rPr lang="en-US" b="1" dirty="0">
                <a:solidFill>
                  <a:schemeClr val="tx1"/>
                </a:solidFill>
                <a:latin typeface="Segoe UI Semilight" panose="020B0402040204020203" pitchFamily="34" charset="0"/>
                <a:cs typeface="Segoe UI Semilight" panose="020B0402040204020203" pitchFamily="34" charset="0"/>
              </a:rPr>
              <a:t>p</a:t>
            </a:r>
            <a:endParaRPr lang="en-IN" b="1"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59492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8" y="946933"/>
            <a:ext cx="2375065" cy="400110"/>
          </a:xfrm>
          <a:prstGeom prst="rect">
            <a:avLst/>
          </a:prstGeom>
          <a:noFill/>
        </p:spPr>
        <p:txBody>
          <a:bodyPr wrap="square" rtlCol="0">
            <a:spAutoFit/>
          </a:bodyPr>
          <a:lstStyle/>
          <a:p>
            <a:pPr lvl="0"/>
            <a:r>
              <a:rPr lang="en-IN" sz="2000" b="1" dirty="0"/>
              <a:t>Transition </a:t>
            </a:r>
            <a:r>
              <a:rPr lang="en-IN" sz="2000" b="1" dirty="0" smtClean="0"/>
              <a:t>Module</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266" y="1347043"/>
            <a:ext cx="6614847" cy="5368453"/>
          </a:xfrm>
          <a:prstGeom prst="rect">
            <a:avLst/>
          </a:prstGeom>
        </p:spPr>
      </p:pic>
      <p:sp>
        <p:nvSpPr>
          <p:cNvPr id="4" name="TextBox 3"/>
          <p:cNvSpPr txBox="1"/>
          <p:nvPr/>
        </p:nvSpPr>
        <p:spPr>
          <a:xfrm>
            <a:off x="665018" y="1347043"/>
            <a:ext cx="3847605" cy="1701684"/>
          </a:xfrm>
          <a:prstGeom prst="rect">
            <a:avLst/>
          </a:prstGeom>
          <a:noFill/>
        </p:spPr>
        <p:txBody>
          <a:bodyPr wrap="square" rtlCol="0">
            <a:spAutoFit/>
          </a:bodyPr>
          <a:lstStyle/>
          <a:p>
            <a:pPr>
              <a:lnSpc>
                <a:spcPct val="150000"/>
              </a:lnSpc>
            </a:pPr>
            <a:r>
              <a:rPr lang="en-IN" dirty="0" smtClean="0"/>
              <a:t>	The </a:t>
            </a:r>
            <a:r>
              <a:rPr lang="en-IN" dirty="0"/>
              <a:t>Translation Module in the Simulation Notepad project provides users with the ability to translate English text to Tamil. </a:t>
            </a:r>
            <a:endParaRPr lang="en-IN" dirty="0"/>
          </a:p>
        </p:txBody>
      </p:sp>
    </p:spTree>
    <p:extLst>
      <p:ext uri="{BB962C8B-B14F-4D97-AF65-F5344CB8AC3E}">
        <p14:creationId xmlns:p14="http://schemas.microsoft.com/office/powerpoint/2010/main" val="313755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021" y="961901"/>
            <a:ext cx="2149434" cy="400110"/>
          </a:xfrm>
          <a:prstGeom prst="rect">
            <a:avLst/>
          </a:prstGeom>
          <a:noFill/>
        </p:spPr>
        <p:txBody>
          <a:bodyPr wrap="square" rtlCol="0">
            <a:spAutoFit/>
          </a:bodyPr>
          <a:lstStyle/>
          <a:p>
            <a:pPr lvl="0"/>
            <a:r>
              <a:rPr lang="en-IN" sz="2000" b="1" dirty="0"/>
              <a:t>Theme </a:t>
            </a:r>
            <a:r>
              <a:rPr lang="en-IN" sz="2000" b="1" dirty="0" smtClean="0"/>
              <a:t>Module</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521" y="1362011"/>
            <a:ext cx="6393915" cy="5199012"/>
          </a:xfrm>
          <a:prstGeom prst="rect">
            <a:avLst/>
          </a:prstGeom>
        </p:spPr>
      </p:pic>
      <p:sp>
        <p:nvSpPr>
          <p:cNvPr id="4" name="TextBox 3"/>
          <p:cNvSpPr txBox="1"/>
          <p:nvPr/>
        </p:nvSpPr>
        <p:spPr>
          <a:xfrm>
            <a:off x="760021" y="1362011"/>
            <a:ext cx="4132613" cy="3363678"/>
          </a:xfrm>
          <a:prstGeom prst="rect">
            <a:avLst/>
          </a:prstGeom>
          <a:noFill/>
        </p:spPr>
        <p:txBody>
          <a:bodyPr wrap="square" rtlCol="0">
            <a:spAutoFit/>
          </a:bodyPr>
          <a:lstStyle/>
          <a:p>
            <a:pPr>
              <a:lnSpc>
                <a:spcPct val="150000"/>
              </a:lnSpc>
            </a:pPr>
            <a:r>
              <a:rPr lang="en-IN" dirty="0" smtClean="0"/>
              <a:t>	The </a:t>
            </a:r>
            <a:r>
              <a:rPr lang="en-IN" dirty="0"/>
              <a:t>Simulation Notepad project includes a Theme Module, which provides users with a choice of pre-defined themes to customize the look and feel of the application. The available themes are: Light Default, Light Plus, Dark, Red, </a:t>
            </a:r>
            <a:r>
              <a:rPr lang="en-IN" dirty="0" err="1"/>
              <a:t>Monokai</a:t>
            </a:r>
            <a:r>
              <a:rPr lang="en-IN" dirty="0"/>
              <a:t>, and Night Blue.</a:t>
            </a:r>
            <a:endParaRPr lang="en-IN" dirty="0"/>
          </a:p>
        </p:txBody>
      </p:sp>
    </p:spTree>
    <p:extLst>
      <p:ext uri="{BB962C8B-B14F-4D97-AF65-F5344CB8AC3E}">
        <p14:creationId xmlns:p14="http://schemas.microsoft.com/office/powerpoint/2010/main" val="392270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9" y="977012"/>
            <a:ext cx="2042556" cy="400110"/>
          </a:xfrm>
          <a:prstGeom prst="rect">
            <a:avLst/>
          </a:prstGeom>
          <a:noFill/>
        </p:spPr>
        <p:txBody>
          <a:bodyPr wrap="square" rtlCol="0">
            <a:spAutoFit/>
          </a:bodyPr>
          <a:lstStyle/>
          <a:p>
            <a:pPr lvl="0"/>
            <a:r>
              <a:rPr lang="en-IN" sz="2000" b="1" dirty="0"/>
              <a:t>Apps </a:t>
            </a:r>
            <a:r>
              <a:rPr lang="en-IN" sz="2000" b="1" dirty="0" smtClean="0"/>
              <a:t>Module</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766" y="1377330"/>
            <a:ext cx="6569695" cy="5344974"/>
          </a:xfrm>
          <a:prstGeom prst="rect">
            <a:avLst/>
          </a:prstGeom>
        </p:spPr>
      </p:pic>
      <p:sp>
        <p:nvSpPr>
          <p:cNvPr id="4" name="TextBox 3"/>
          <p:cNvSpPr txBox="1"/>
          <p:nvPr/>
        </p:nvSpPr>
        <p:spPr>
          <a:xfrm>
            <a:off x="665019" y="1377122"/>
            <a:ext cx="4025735" cy="3779176"/>
          </a:xfrm>
          <a:prstGeom prst="rect">
            <a:avLst/>
          </a:prstGeom>
          <a:noFill/>
        </p:spPr>
        <p:txBody>
          <a:bodyPr wrap="square" rtlCol="0">
            <a:spAutoFit/>
          </a:bodyPr>
          <a:lstStyle/>
          <a:p>
            <a:pPr>
              <a:lnSpc>
                <a:spcPct val="150000"/>
              </a:lnSpc>
            </a:pPr>
            <a:r>
              <a:rPr lang="en-IN" dirty="0" smtClean="0"/>
              <a:t>	The </a:t>
            </a:r>
            <a:r>
              <a:rPr lang="en-IN" dirty="0"/>
              <a:t>Apps Module in your simulation notepad project provides quick and easy access to various system applications. This module allows users to open built-in applications like calculator, calendar, camera, and photos, among others, directly from within the software.</a:t>
            </a:r>
            <a:endParaRPr lang="en-IN" dirty="0"/>
          </a:p>
        </p:txBody>
      </p:sp>
    </p:spTree>
    <p:extLst>
      <p:ext uri="{BB962C8B-B14F-4D97-AF65-F5344CB8AC3E}">
        <p14:creationId xmlns:p14="http://schemas.microsoft.com/office/powerpoint/2010/main" val="82472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650" y="760020"/>
            <a:ext cx="1947553" cy="400110"/>
          </a:xfrm>
          <a:prstGeom prst="rect">
            <a:avLst/>
          </a:prstGeom>
          <a:noFill/>
        </p:spPr>
        <p:txBody>
          <a:bodyPr wrap="square" rtlCol="0">
            <a:spAutoFit/>
          </a:bodyPr>
          <a:lstStyle/>
          <a:p>
            <a:r>
              <a:rPr lang="en-IN" sz="2000" b="1" dirty="0"/>
              <a:t>CONCLUSION</a:t>
            </a:r>
            <a:endParaRPr lang="en-IN" sz="2000" b="1" dirty="0"/>
          </a:p>
        </p:txBody>
      </p:sp>
      <p:sp>
        <p:nvSpPr>
          <p:cNvPr id="3" name="TextBox 2"/>
          <p:cNvSpPr txBox="1"/>
          <p:nvPr/>
        </p:nvSpPr>
        <p:spPr>
          <a:xfrm>
            <a:off x="890650" y="1160130"/>
            <a:ext cx="9868394" cy="2585323"/>
          </a:xfrm>
          <a:prstGeom prst="rect">
            <a:avLst/>
          </a:prstGeom>
          <a:noFill/>
        </p:spPr>
        <p:txBody>
          <a:bodyPr wrap="square" rtlCol="0">
            <a:spAutoFit/>
          </a:bodyPr>
          <a:lstStyle/>
          <a:p>
            <a:pPr>
              <a:lnSpc>
                <a:spcPct val="150000"/>
              </a:lnSpc>
            </a:pPr>
            <a:r>
              <a:rPr lang="en-IN" dirty="0" smtClean="0"/>
              <a:t>	In </a:t>
            </a:r>
            <a:r>
              <a:rPr lang="en-IN" dirty="0"/>
              <a:t>conclusion, the Simulation Notepad is a versatile software tool designed for creating and editing simulation models in various fields. It includes essential text editing features, simulation </a:t>
            </a:r>
            <a:r>
              <a:rPr lang="en-IN" dirty="0" err="1"/>
              <a:t>modeling</a:t>
            </a:r>
            <a:r>
              <a:rPr lang="en-IN" dirty="0"/>
              <a:t> capabilities, quick access to system software, text-to-speech functionality, theme customization options, useful document statistics, and the added benefit of English to Tamil </a:t>
            </a:r>
            <a:r>
              <a:rPr lang="en-IN" dirty="0" smtClean="0"/>
              <a:t>translation. </a:t>
            </a:r>
            <a:r>
              <a:rPr lang="en-IN" dirty="0"/>
              <a:t>The software is user-friendly and intuitive, making it accessible to users with varying levels of technical expertise. </a:t>
            </a:r>
            <a:endParaRPr lang="en-IN" dirty="0"/>
          </a:p>
        </p:txBody>
      </p:sp>
    </p:spTree>
    <p:extLst>
      <p:ext uri="{BB962C8B-B14F-4D97-AF65-F5344CB8AC3E}">
        <p14:creationId xmlns:p14="http://schemas.microsoft.com/office/powerpoint/2010/main" val="42372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4335" y="2967335"/>
            <a:ext cx="3683330" cy="923330"/>
          </a:xfrm>
          <a:prstGeom prst="rect">
            <a:avLst/>
          </a:prstGeom>
          <a:noFill/>
        </p:spPr>
        <p:txBody>
          <a:bodyPr wrap="square" rtlCol="0">
            <a:spAutoFit/>
          </a:bodyPr>
          <a:lstStyle/>
          <a:p>
            <a:r>
              <a:rPr lang="en-GB" sz="5400" dirty="0" smtClean="0"/>
              <a:t>Thank You</a:t>
            </a:r>
            <a:endParaRPr lang="en-IN" sz="5400" dirty="0"/>
          </a:p>
        </p:txBody>
      </p:sp>
    </p:spTree>
    <p:extLst>
      <p:ext uri="{BB962C8B-B14F-4D97-AF65-F5344CB8AC3E}">
        <p14:creationId xmlns:p14="http://schemas.microsoft.com/office/powerpoint/2010/main" val="42818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410" y="866077"/>
            <a:ext cx="9449585" cy="837463"/>
          </a:xfrm>
        </p:spPr>
        <p:txBody>
          <a:bodyPr/>
          <a:lstStyle/>
          <a:p>
            <a:r>
              <a:rPr lang="en-IN" sz="4400" dirty="0"/>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7134" y="1852502"/>
            <a:ext cx="9731910" cy="4548298"/>
          </a:xfrm>
        </p:spPr>
        <p:txBody>
          <a:bodyPr>
            <a:normAutofit fontScale="92500" lnSpcReduction="20000"/>
          </a:bodyPr>
          <a:lstStyle/>
          <a:p>
            <a:pPr marL="0" indent="0" fontAlgn="base">
              <a:lnSpc>
                <a:spcPct val="160000"/>
              </a:lnSpc>
              <a:buNone/>
            </a:pPr>
            <a:r>
              <a:rPr lang="en-US" sz="2200" dirty="0" smtClean="0"/>
              <a:t>	The </a:t>
            </a:r>
            <a:r>
              <a:rPr lang="en-US" sz="2200" dirty="0"/>
              <a:t>Simulation Notepad is a software tool designed for creating and editing simulation models in various fields. It includes standard text editing features such as creating, opening, saving, undo, redo, cut, copy, paste, clear all, find, and replace, and a toolbar with formatting options like bold, italic, underline, font size, and font style. The tool also has a status bar that displays the number of lines, words, and letters in the current document, text-to-speech functionality, customizable themes, and a translation feature for English to Tamil. Additionally, users can access built-in applications like calculator, calendar, camera, and photos for efficiency in simulation modeling processes.</a:t>
            </a:r>
            <a:endParaRPr lang="en-IN" sz="2200" dirty="0"/>
          </a:p>
        </p:txBody>
      </p:sp>
    </p:spTree>
    <p:extLst>
      <p:ext uri="{BB962C8B-B14F-4D97-AF65-F5344CB8AC3E}">
        <p14:creationId xmlns:p14="http://schemas.microsoft.com/office/powerpoint/2010/main" val="385955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0492" y="1390502"/>
            <a:ext cx="3599627" cy="400110"/>
          </a:xfrm>
          <a:prstGeom prst="rect">
            <a:avLst/>
          </a:prstGeom>
        </p:spPr>
        <p:txBody>
          <a:bodyPr wrap="square">
            <a:spAutoFit/>
          </a:bodyPr>
          <a:lstStyle/>
          <a:p>
            <a:r>
              <a:rPr lang="en-US" sz="2000" b="1" dirty="0"/>
              <a:t>HARDWARE REQUIREMENTS</a:t>
            </a:r>
            <a:endParaRPr lang="en-IN" sz="2000" b="1" dirty="0"/>
          </a:p>
        </p:txBody>
      </p:sp>
      <p:sp>
        <p:nvSpPr>
          <p:cNvPr id="4" name="TextBox 3"/>
          <p:cNvSpPr txBox="1"/>
          <p:nvPr/>
        </p:nvSpPr>
        <p:spPr>
          <a:xfrm>
            <a:off x="3788229" y="605642"/>
            <a:ext cx="3895106" cy="523220"/>
          </a:xfrm>
          <a:prstGeom prst="rect">
            <a:avLst/>
          </a:prstGeom>
          <a:noFill/>
        </p:spPr>
        <p:txBody>
          <a:bodyPr wrap="square" rtlCol="0">
            <a:spAutoFit/>
          </a:bodyPr>
          <a:lstStyle/>
          <a:p>
            <a:r>
              <a:rPr lang="en-GB" sz="2800" b="1" u="sng" dirty="0" smtClean="0">
                <a:latin typeface="+mj-lt"/>
              </a:rPr>
              <a:t>SYSTEM REQUIREMENT</a:t>
            </a:r>
            <a:endParaRPr lang="en-IN" sz="2800" b="1" u="sng" dirty="0">
              <a:latin typeface="+mj-lt"/>
            </a:endParaRPr>
          </a:p>
        </p:txBody>
      </p:sp>
      <p:sp>
        <p:nvSpPr>
          <p:cNvPr id="5" name="TextBox 4"/>
          <p:cNvSpPr txBox="1"/>
          <p:nvPr/>
        </p:nvSpPr>
        <p:spPr>
          <a:xfrm>
            <a:off x="2137558" y="1864012"/>
            <a:ext cx="6887688"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dirty="0"/>
              <a:t>Processor		:    Intel Core </a:t>
            </a:r>
            <a:r>
              <a:rPr lang="en-IN" dirty="0" smtClean="0"/>
              <a:t>i3</a:t>
            </a:r>
          </a:p>
          <a:p>
            <a:pPr marL="342900" lvl="0" indent="-342900">
              <a:lnSpc>
                <a:spcPct val="150000"/>
              </a:lnSpc>
              <a:buFont typeface="Arial" panose="020B0604020202020204" pitchFamily="34" charset="0"/>
              <a:buChar char="•"/>
            </a:pPr>
            <a:r>
              <a:rPr lang="en-IN" dirty="0"/>
              <a:t>Memory (RAM)	:    4 GB</a:t>
            </a:r>
          </a:p>
          <a:p>
            <a:pPr marL="342900" indent="-342900">
              <a:lnSpc>
                <a:spcPct val="150000"/>
              </a:lnSpc>
              <a:buFont typeface="Arial" panose="020B0604020202020204" pitchFamily="34" charset="0"/>
              <a:buChar char="•"/>
            </a:pPr>
            <a:r>
              <a:rPr lang="en-IN" dirty="0"/>
              <a:t>Hard Disk Space	:    80 </a:t>
            </a:r>
            <a:r>
              <a:rPr lang="en-IN" dirty="0" smtClean="0"/>
              <a:t>GB</a:t>
            </a:r>
          </a:p>
          <a:p>
            <a:pPr marL="342900" indent="-342900">
              <a:lnSpc>
                <a:spcPct val="150000"/>
              </a:lnSpc>
              <a:buFont typeface="Arial" panose="020B0604020202020204" pitchFamily="34" charset="0"/>
              <a:buChar char="•"/>
            </a:pPr>
            <a:r>
              <a:rPr lang="en-IN" dirty="0"/>
              <a:t>Sound </a:t>
            </a:r>
            <a:r>
              <a:rPr lang="en-IN" dirty="0" smtClean="0"/>
              <a:t>		</a:t>
            </a:r>
            <a:r>
              <a:rPr lang="en-IN" dirty="0"/>
              <a:t>	</a:t>
            </a:r>
            <a:r>
              <a:rPr lang="en-IN" dirty="0" smtClean="0"/>
              <a:t>:    </a:t>
            </a:r>
            <a:r>
              <a:rPr lang="en-IN" dirty="0"/>
              <a:t>Audio Device</a:t>
            </a:r>
            <a:endParaRPr lang="en-IN" dirty="0" smtClean="0"/>
          </a:p>
          <a:p>
            <a:pPr marL="342900" lvl="0" indent="-342900">
              <a:lnSpc>
                <a:spcPct val="150000"/>
              </a:lnSpc>
              <a:buFont typeface="Arial" panose="020B0604020202020204" pitchFamily="34" charset="0"/>
              <a:buChar char="•"/>
            </a:pPr>
            <a:r>
              <a:rPr lang="en-IN" dirty="0"/>
              <a:t>Keyboard		:    </a:t>
            </a:r>
            <a:r>
              <a:rPr lang="en-IN" dirty="0"/>
              <a:t>K</a:t>
            </a:r>
            <a:r>
              <a:rPr lang="en-IN" dirty="0" smtClean="0"/>
              <a:t>eyboard </a:t>
            </a:r>
            <a:r>
              <a:rPr lang="en-IN" dirty="0"/>
              <a:t>Device</a:t>
            </a:r>
            <a:endParaRPr lang="en-IN" dirty="0" smtClean="0"/>
          </a:p>
          <a:p>
            <a:pPr marL="342900" indent="-342900">
              <a:lnSpc>
                <a:spcPct val="150000"/>
              </a:lnSpc>
              <a:buFont typeface="Arial" panose="020B0604020202020204" pitchFamily="34" charset="0"/>
              <a:buChar char="•"/>
            </a:pPr>
            <a:r>
              <a:rPr lang="en-IN" dirty="0"/>
              <a:t>Mouse			:    </a:t>
            </a:r>
            <a:r>
              <a:rPr lang="en-IN" dirty="0" smtClean="0"/>
              <a:t>Pointing device</a:t>
            </a:r>
            <a:endParaRPr lang="en-IN" dirty="0"/>
          </a:p>
          <a:p>
            <a:endParaRPr lang="en-IN" dirty="0"/>
          </a:p>
        </p:txBody>
      </p:sp>
      <p:sp>
        <p:nvSpPr>
          <p:cNvPr id="6" name="TextBox 5"/>
          <p:cNvSpPr txBox="1"/>
          <p:nvPr/>
        </p:nvSpPr>
        <p:spPr>
          <a:xfrm>
            <a:off x="770492" y="4826361"/>
            <a:ext cx="3480873" cy="400110"/>
          </a:xfrm>
          <a:prstGeom prst="rect">
            <a:avLst/>
          </a:prstGeom>
          <a:noFill/>
        </p:spPr>
        <p:txBody>
          <a:bodyPr wrap="square" rtlCol="0">
            <a:spAutoFit/>
          </a:bodyPr>
          <a:lstStyle/>
          <a:p>
            <a:r>
              <a:rPr lang="en-IN" sz="2000" b="1" dirty="0"/>
              <a:t>SOFTWARE SPECIFICATION</a:t>
            </a:r>
            <a:endParaRPr lang="en-IN" sz="2000" b="1" dirty="0"/>
          </a:p>
        </p:txBody>
      </p:sp>
      <p:sp>
        <p:nvSpPr>
          <p:cNvPr id="7" name="TextBox 6"/>
          <p:cNvSpPr txBox="1"/>
          <p:nvPr/>
        </p:nvSpPr>
        <p:spPr>
          <a:xfrm>
            <a:off x="2137558" y="5326499"/>
            <a:ext cx="4548250"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Operating System	:    </a:t>
            </a:r>
            <a:r>
              <a:rPr lang="en-IN" dirty="0" smtClean="0"/>
              <a:t>Windows </a:t>
            </a:r>
            <a:endParaRPr lang="en-IN" dirty="0"/>
          </a:p>
          <a:p>
            <a:pPr marL="285750" indent="-285750">
              <a:lnSpc>
                <a:spcPct val="150000"/>
              </a:lnSpc>
              <a:buFont typeface="Arial" panose="020B0604020202020204" pitchFamily="34" charset="0"/>
              <a:buChar char="•"/>
            </a:pPr>
            <a:r>
              <a:rPr lang="en-IN" dirty="0"/>
              <a:t>Front-End		</a:t>
            </a:r>
            <a:r>
              <a:rPr lang="en-IN" dirty="0" smtClean="0"/>
              <a:t>	:    Python </a:t>
            </a:r>
            <a:r>
              <a:rPr lang="en-IN" dirty="0"/>
              <a:t>IDLE</a:t>
            </a:r>
            <a:endParaRPr lang="en-IN" dirty="0"/>
          </a:p>
        </p:txBody>
      </p:sp>
    </p:spTree>
    <p:extLst>
      <p:ext uri="{BB962C8B-B14F-4D97-AF65-F5344CB8AC3E}">
        <p14:creationId xmlns:p14="http://schemas.microsoft.com/office/powerpoint/2010/main" val="410259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1383" y="629393"/>
            <a:ext cx="2600695" cy="523220"/>
          </a:xfrm>
          <a:prstGeom prst="rect">
            <a:avLst/>
          </a:prstGeom>
          <a:noFill/>
        </p:spPr>
        <p:txBody>
          <a:bodyPr wrap="square" rtlCol="0">
            <a:spAutoFit/>
          </a:bodyPr>
          <a:lstStyle/>
          <a:p>
            <a:r>
              <a:rPr lang="en-IN" sz="2800" b="1" u="sng" dirty="0"/>
              <a:t>SYSTEM </a:t>
            </a:r>
            <a:r>
              <a:rPr lang="en-IN" sz="2800" b="1" u="sng" dirty="0" smtClean="0"/>
              <a:t>STUDY</a:t>
            </a:r>
            <a:endParaRPr lang="en-IN" sz="2800" u="sng" dirty="0"/>
          </a:p>
        </p:txBody>
      </p:sp>
      <p:sp>
        <p:nvSpPr>
          <p:cNvPr id="3" name="TextBox 2"/>
          <p:cNvSpPr txBox="1"/>
          <p:nvPr/>
        </p:nvSpPr>
        <p:spPr>
          <a:xfrm>
            <a:off x="676893" y="1091058"/>
            <a:ext cx="3241964" cy="400110"/>
          </a:xfrm>
          <a:prstGeom prst="rect">
            <a:avLst/>
          </a:prstGeom>
          <a:noFill/>
        </p:spPr>
        <p:txBody>
          <a:bodyPr wrap="square" rtlCol="0">
            <a:spAutoFit/>
          </a:bodyPr>
          <a:lstStyle/>
          <a:p>
            <a:pPr marL="0" lvl="1"/>
            <a:r>
              <a:rPr lang="en-IN" sz="2000" b="1" dirty="0"/>
              <a:t>EXISTING </a:t>
            </a:r>
            <a:r>
              <a:rPr lang="en-IN" sz="2000" b="1" dirty="0" smtClean="0"/>
              <a:t>SYSTEM</a:t>
            </a:r>
            <a:endParaRPr lang="en-IN" sz="2000" b="1" dirty="0"/>
          </a:p>
        </p:txBody>
      </p:sp>
      <p:sp>
        <p:nvSpPr>
          <p:cNvPr id="4" name="TextBox 3"/>
          <p:cNvSpPr txBox="1"/>
          <p:nvPr/>
        </p:nvSpPr>
        <p:spPr>
          <a:xfrm>
            <a:off x="754082" y="1491168"/>
            <a:ext cx="10497787" cy="4939814"/>
          </a:xfrm>
          <a:prstGeom prst="rect">
            <a:avLst/>
          </a:prstGeom>
          <a:noFill/>
        </p:spPr>
        <p:txBody>
          <a:bodyPr wrap="square" rtlCol="0">
            <a:spAutoFit/>
          </a:bodyPr>
          <a:lstStyle/>
          <a:p>
            <a:pPr>
              <a:lnSpc>
                <a:spcPct val="150000"/>
              </a:lnSpc>
            </a:pPr>
            <a:r>
              <a:rPr lang="en-IN" b="1" dirty="0"/>
              <a:t>	</a:t>
            </a:r>
            <a:r>
              <a:rPr lang="en-IN" dirty="0"/>
              <a:t>A normal notepad is a simple text editor application that is pre-installed on most Windows operating systems. It has a minimalist interface with a menu bar, and an editing area where users can type and edit text. The menu bar of the notepad includes options such as File, Edit, Format, View, and Help.</a:t>
            </a:r>
          </a:p>
          <a:p>
            <a:pPr>
              <a:lnSpc>
                <a:spcPct val="150000"/>
              </a:lnSpc>
            </a:pPr>
            <a:r>
              <a:rPr lang="en-IN" dirty="0" smtClean="0"/>
              <a:t>	Under </a:t>
            </a:r>
            <a:r>
              <a:rPr lang="en-IN" dirty="0"/>
              <a:t>the File menu, users can create a new document, open an existing one, save or save as a file, and print the document. The Edit menu includes basic editing options such as Undo, Redo, Cut, Copy, Paste, Delete, and Select All. Users can also use keyboard shortcuts to perform these actions.</a:t>
            </a:r>
          </a:p>
          <a:p>
            <a:pPr>
              <a:lnSpc>
                <a:spcPct val="150000"/>
              </a:lnSpc>
            </a:pPr>
            <a:r>
              <a:rPr lang="en-IN" dirty="0" smtClean="0"/>
              <a:t>	The </a:t>
            </a:r>
            <a:r>
              <a:rPr lang="en-IN" dirty="0"/>
              <a:t>View menu allows users to switch between Normal and Word Wrap views and adjust the zoom level. The Help menu provides users with help topics and information about the notepad.</a:t>
            </a:r>
          </a:p>
          <a:p>
            <a:endParaRPr lang="en-IN" dirty="0"/>
          </a:p>
        </p:txBody>
      </p:sp>
    </p:spTree>
    <p:extLst>
      <p:ext uri="{BB962C8B-B14F-4D97-AF65-F5344CB8AC3E}">
        <p14:creationId xmlns:p14="http://schemas.microsoft.com/office/powerpoint/2010/main" val="284493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020" y="593767"/>
            <a:ext cx="2493819" cy="400110"/>
          </a:xfrm>
          <a:prstGeom prst="rect">
            <a:avLst/>
          </a:prstGeom>
          <a:noFill/>
        </p:spPr>
        <p:txBody>
          <a:bodyPr wrap="square" rtlCol="0">
            <a:spAutoFit/>
          </a:bodyPr>
          <a:lstStyle/>
          <a:p>
            <a:pPr marL="0" lvl="1"/>
            <a:r>
              <a:rPr lang="en-IN" sz="2000" b="1" dirty="0"/>
              <a:t>PROPOSED </a:t>
            </a:r>
            <a:r>
              <a:rPr lang="en-IN" sz="2000" b="1" dirty="0" smtClean="0"/>
              <a:t>SYSTEM</a:t>
            </a:r>
            <a:endParaRPr lang="en-IN" sz="2000" dirty="0"/>
          </a:p>
        </p:txBody>
      </p:sp>
      <p:sp>
        <p:nvSpPr>
          <p:cNvPr id="3" name="TextBox 2"/>
          <p:cNvSpPr txBox="1"/>
          <p:nvPr/>
        </p:nvSpPr>
        <p:spPr>
          <a:xfrm>
            <a:off x="760020" y="993877"/>
            <a:ext cx="10390909" cy="6687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It </a:t>
            </a:r>
            <a:r>
              <a:rPr lang="en-US" dirty="0"/>
              <a:t>includes </a:t>
            </a:r>
            <a:r>
              <a:rPr lang="en-US" b="1" dirty="0"/>
              <a:t>standard features</a:t>
            </a:r>
            <a:r>
              <a:rPr lang="en-US" dirty="0"/>
              <a:t> found in most text editors such as creating new files, opening existing files, saving, saving as, exiting, undo, redo, cut, copy, paste, clear all, find, and </a:t>
            </a:r>
            <a:r>
              <a:rPr lang="en-US" dirty="0" smtClean="0"/>
              <a:t>replace. </a:t>
            </a:r>
          </a:p>
          <a:p>
            <a:pPr marL="285750" indent="-285750">
              <a:lnSpc>
                <a:spcPct val="150000"/>
              </a:lnSpc>
              <a:buFont typeface="Arial" panose="020B0604020202020204" pitchFamily="34" charset="0"/>
              <a:buChar char="•"/>
            </a:pPr>
            <a:r>
              <a:rPr lang="en-US" dirty="0"/>
              <a:t>Additionally, it has a </a:t>
            </a:r>
            <a:r>
              <a:rPr lang="en-US" b="1" dirty="0"/>
              <a:t>tool bar</a:t>
            </a:r>
            <a:r>
              <a:rPr lang="en-US" dirty="0"/>
              <a:t> that includes various formatting options like bold, italic, underline, font size, and font style, to help users format their text</a:t>
            </a:r>
            <a:r>
              <a:rPr lang="en-US" dirty="0" smtClean="0"/>
              <a:t>.</a:t>
            </a:r>
          </a:p>
          <a:p>
            <a:pPr marL="285750" indent="-285750">
              <a:lnSpc>
                <a:spcPct val="150000"/>
              </a:lnSpc>
              <a:buFont typeface="Arial" panose="020B0604020202020204" pitchFamily="34" charset="0"/>
              <a:buChar char="•"/>
            </a:pPr>
            <a:r>
              <a:rPr lang="en-US" dirty="0"/>
              <a:t>The Simulation Notepad also includes </a:t>
            </a:r>
            <a:r>
              <a:rPr lang="en-US" b="1" dirty="0"/>
              <a:t>text-to-speech</a:t>
            </a:r>
            <a:r>
              <a:rPr lang="en-US" dirty="0"/>
              <a:t> functionality that allows users to have selected text or the entire text in the document read aloud</a:t>
            </a:r>
            <a:endParaRPr lang="en-US" dirty="0" smtClean="0"/>
          </a:p>
          <a:p>
            <a:pPr marL="285750" indent="-285750">
              <a:lnSpc>
                <a:spcPct val="150000"/>
              </a:lnSpc>
              <a:buFont typeface="Arial" panose="020B0604020202020204" pitchFamily="34" charset="0"/>
              <a:buChar char="•"/>
            </a:pPr>
            <a:r>
              <a:rPr lang="en-US" dirty="0"/>
              <a:t>The Simulation Notepad also includes </a:t>
            </a:r>
            <a:r>
              <a:rPr lang="en-US" b="1" dirty="0"/>
              <a:t>status bar</a:t>
            </a:r>
            <a:r>
              <a:rPr lang="en-US" dirty="0"/>
              <a:t> that provides information on the number of lines, words, and letters in the current document, helping users keep track of their work.</a:t>
            </a:r>
            <a:r>
              <a:rPr lang="en-IN" dirty="0"/>
              <a:t> </a:t>
            </a:r>
          </a:p>
          <a:p>
            <a:pPr marL="285750" indent="-285750">
              <a:lnSpc>
                <a:spcPct val="150000"/>
              </a:lnSpc>
              <a:buFont typeface="Arial" panose="020B0604020202020204" pitchFamily="34" charset="0"/>
              <a:buChar char="•"/>
            </a:pPr>
            <a:r>
              <a:rPr lang="en-IN" dirty="0"/>
              <a:t>In addition to these features, the Simulation Notepad also includes the ability to translate English to </a:t>
            </a:r>
            <a:r>
              <a:rPr lang="en-IN" dirty="0" smtClean="0"/>
              <a:t>Tamil</a:t>
            </a:r>
          </a:p>
          <a:p>
            <a:pPr marL="285750" indent="-285750">
              <a:lnSpc>
                <a:spcPct val="150000"/>
              </a:lnSpc>
              <a:buFont typeface="Arial" panose="020B0604020202020204" pitchFamily="34" charset="0"/>
              <a:buChar char="•"/>
            </a:pPr>
            <a:r>
              <a:rPr lang="en-US" dirty="0"/>
              <a:t>The Simulation Notepad also includes various functionalities that make it easy to access </a:t>
            </a:r>
            <a:r>
              <a:rPr lang="en-US" b="1" dirty="0" smtClean="0"/>
              <a:t>Application software</a:t>
            </a:r>
          </a:p>
          <a:p>
            <a:pPr marL="285750" indent="-285750">
              <a:lnSpc>
                <a:spcPct val="150000"/>
              </a:lnSpc>
              <a:buFont typeface="Arial" panose="020B0604020202020204" pitchFamily="34" charset="0"/>
              <a:buChar char="•"/>
            </a:pPr>
            <a:r>
              <a:rPr lang="en-US" dirty="0"/>
              <a:t>The software also includes customizable themes, which provide users with a personalized look and feel</a:t>
            </a:r>
            <a:r>
              <a:rPr lang="en-US" dirty="0" smtClean="0"/>
              <a:t>.</a:t>
            </a:r>
            <a:endParaRPr lang="en-IN" dirty="0"/>
          </a:p>
        </p:txBody>
      </p:sp>
    </p:spTree>
    <p:extLst>
      <p:ext uri="{BB962C8B-B14F-4D97-AF65-F5344CB8AC3E}">
        <p14:creationId xmlns:p14="http://schemas.microsoft.com/office/powerpoint/2010/main" val="331330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263" y="1584438"/>
            <a:ext cx="6320248" cy="5142563"/>
          </a:xfrm>
          <a:prstGeom prst="rect">
            <a:avLst/>
          </a:prstGeom>
        </p:spPr>
      </p:pic>
      <p:sp>
        <p:nvSpPr>
          <p:cNvPr id="4" name="TextBox 3"/>
          <p:cNvSpPr txBox="1"/>
          <p:nvPr/>
        </p:nvSpPr>
        <p:spPr>
          <a:xfrm>
            <a:off x="498764" y="1215106"/>
            <a:ext cx="1686296" cy="400110"/>
          </a:xfrm>
          <a:prstGeom prst="rect">
            <a:avLst/>
          </a:prstGeom>
          <a:noFill/>
        </p:spPr>
        <p:txBody>
          <a:bodyPr wrap="square" rtlCol="0">
            <a:spAutoFit/>
          </a:bodyPr>
          <a:lstStyle/>
          <a:p>
            <a:r>
              <a:rPr lang="en-IN" sz="2000" b="1" dirty="0"/>
              <a:t>File Module</a:t>
            </a:r>
            <a:endParaRPr lang="en-IN" sz="2000" dirty="0"/>
          </a:p>
        </p:txBody>
      </p:sp>
      <p:sp>
        <p:nvSpPr>
          <p:cNvPr id="5" name="TextBox 4"/>
          <p:cNvSpPr txBox="1"/>
          <p:nvPr/>
        </p:nvSpPr>
        <p:spPr>
          <a:xfrm>
            <a:off x="498764" y="1584438"/>
            <a:ext cx="4275117" cy="2948179"/>
          </a:xfrm>
          <a:prstGeom prst="rect">
            <a:avLst/>
          </a:prstGeom>
          <a:noFill/>
        </p:spPr>
        <p:txBody>
          <a:bodyPr wrap="square" rtlCol="0">
            <a:spAutoFit/>
          </a:bodyPr>
          <a:lstStyle/>
          <a:p>
            <a:pPr>
              <a:lnSpc>
                <a:spcPct val="150000"/>
              </a:lnSpc>
            </a:pPr>
            <a:r>
              <a:rPr lang="en-IN" dirty="0" smtClean="0"/>
              <a:t>	The </a:t>
            </a:r>
            <a:r>
              <a:rPr lang="en-IN" dirty="0"/>
              <a:t>File module in the simulation notepad project is responsible for handling file-related operations, such as creating a new file, opening an existing file, saving the current file, saving the current file with a new name, and exiting.</a:t>
            </a:r>
            <a:endParaRPr lang="en-IN" dirty="0"/>
          </a:p>
        </p:txBody>
      </p:sp>
      <p:sp>
        <p:nvSpPr>
          <p:cNvPr id="6" name="TextBox 5"/>
          <p:cNvSpPr txBox="1"/>
          <p:nvPr/>
        </p:nvSpPr>
        <p:spPr>
          <a:xfrm>
            <a:off x="4457205" y="344384"/>
            <a:ext cx="2988624" cy="523220"/>
          </a:xfrm>
          <a:prstGeom prst="rect">
            <a:avLst/>
          </a:prstGeom>
          <a:noFill/>
        </p:spPr>
        <p:txBody>
          <a:bodyPr wrap="square" rtlCol="0">
            <a:spAutoFit/>
          </a:bodyPr>
          <a:lstStyle/>
          <a:p>
            <a:r>
              <a:rPr lang="en-GB" sz="2800" b="1" u="sng" dirty="0" smtClean="0"/>
              <a:t>System Modules</a:t>
            </a:r>
            <a:endParaRPr lang="en-IN" sz="2800" b="1" u="sng" dirty="0"/>
          </a:p>
        </p:txBody>
      </p:sp>
    </p:spTree>
    <p:extLst>
      <p:ext uri="{BB962C8B-B14F-4D97-AF65-F5344CB8AC3E}">
        <p14:creationId xmlns:p14="http://schemas.microsoft.com/office/powerpoint/2010/main" val="176203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5" y="890649"/>
            <a:ext cx="1888176" cy="400110"/>
          </a:xfrm>
          <a:prstGeom prst="rect">
            <a:avLst/>
          </a:prstGeom>
          <a:noFill/>
        </p:spPr>
        <p:txBody>
          <a:bodyPr wrap="square" rtlCol="0">
            <a:spAutoFit/>
          </a:bodyPr>
          <a:lstStyle/>
          <a:p>
            <a:pPr lvl="0"/>
            <a:r>
              <a:rPr lang="en-IN" sz="2000" b="1" dirty="0"/>
              <a:t>Edit </a:t>
            </a:r>
            <a:r>
              <a:rPr lang="en-IN" sz="2000" b="1" dirty="0" smtClean="0"/>
              <a:t>Module</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145" y="1290759"/>
            <a:ext cx="6440678" cy="5250897"/>
          </a:xfrm>
          <a:prstGeom prst="rect">
            <a:avLst/>
          </a:prstGeom>
        </p:spPr>
      </p:pic>
      <p:sp>
        <p:nvSpPr>
          <p:cNvPr id="5" name="TextBox 4"/>
          <p:cNvSpPr txBox="1"/>
          <p:nvPr/>
        </p:nvSpPr>
        <p:spPr>
          <a:xfrm>
            <a:off x="498765" y="1290759"/>
            <a:ext cx="4560123" cy="2862322"/>
          </a:xfrm>
          <a:prstGeom prst="rect">
            <a:avLst/>
          </a:prstGeom>
          <a:noFill/>
        </p:spPr>
        <p:txBody>
          <a:bodyPr wrap="square" rtlCol="0">
            <a:spAutoFit/>
          </a:bodyPr>
          <a:lstStyle/>
          <a:p>
            <a:pPr>
              <a:lnSpc>
                <a:spcPct val="150000"/>
              </a:lnSpc>
            </a:pPr>
            <a:r>
              <a:rPr lang="en-IN" dirty="0" smtClean="0"/>
              <a:t>	The </a:t>
            </a:r>
            <a:r>
              <a:rPr lang="en-IN" dirty="0"/>
              <a:t>Edit module in the Simulation Notepad project provides users with essential text editing functions. It includes features such as undo, redo, cut, copy, paste, clear all, find, and replace.</a:t>
            </a:r>
          </a:p>
          <a:p>
            <a:endParaRPr lang="en-IN" dirty="0"/>
          </a:p>
        </p:txBody>
      </p:sp>
    </p:spTree>
    <p:extLst>
      <p:ext uri="{BB962C8B-B14F-4D97-AF65-F5344CB8AC3E}">
        <p14:creationId xmlns:p14="http://schemas.microsoft.com/office/powerpoint/2010/main" val="294610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013" y="938151"/>
            <a:ext cx="2945080" cy="400110"/>
          </a:xfrm>
          <a:prstGeom prst="rect">
            <a:avLst/>
          </a:prstGeom>
          <a:noFill/>
        </p:spPr>
        <p:txBody>
          <a:bodyPr wrap="square" rtlCol="0">
            <a:spAutoFit/>
          </a:bodyPr>
          <a:lstStyle/>
          <a:p>
            <a:pPr lvl="0"/>
            <a:r>
              <a:rPr lang="en-IN" sz="2000" b="1" dirty="0"/>
              <a:t>View </a:t>
            </a:r>
            <a:r>
              <a:rPr lang="en-IN" sz="2000" b="1" dirty="0" smtClean="0"/>
              <a:t>Module</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525" y="1338261"/>
            <a:ext cx="6393055" cy="5214138"/>
          </a:xfrm>
          <a:prstGeom prst="rect">
            <a:avLst/>
          </a:prstGeom>
        </p:spPr>
      </p:pic>
      <p:sp>
        <p:nvSpPr>
          <p:cNvPr id="4" name="TextBox 3"/>
          <p:cNvSpPr txBox="1"/>
          <p:nvPr/>
        </p:nvSpPr>
        <p:spPr>
          <a:xfrm>
            <a:off x="581890" y="1448790"/>
            <a:ext cx="4560125" cy="4247317"/>
          </a:xfrm>
          <a:prstGeom prst="rect">
            <a:avLst/>
          </a:prstGeom>
          <a:noFill/>
        </p:spPr>
        <p:txBody>
          <a:bodyPr wrap="square" rtlCol="0">
            <a:spAutoFit/>
          </a:bodyPr>
          <a:lstStyle/>
          <a:p>
            <a:pPr>
              <a:lnSpc>
                <a:spcPct val="150000"/>
              </a:lnSpc>
            </a:pPr>
            <a:r>
              <a:rPr lang="en-IN" dirty="0" smtClean="0"/>
              <a:t>	The </a:t>
            </a:r>
            <a:r>
              <a:rPr lang="en-IN" dirty="0"/>
              <a:t>View Module in your Simulation Notepad project includes a toolbar and a status bar. </a:t>
            </a:r>
            <a:endParaRPr lang="en-IN" dirty="0" smtClean="0"/>
          </a:p>
          <a:p>
            <a:pPr>
              <a:lnSpc>
                <a:spcPct val="150000"/>
              </a:lnSpc>
            </a:pPr>
            <a:r>
              <a:rPr lang="en-GB" dirty="0"/>
              <a:t>	</a:t>
            </a:r>
            <a:r>
              <a:rPr lang="en-IN" dirty="0"/>
              <a:t>In the </a:t>
            </a:r>
            <a:r>
              <a:rPr lang="en-IN" dirty="0" smtClean="0"/>
              <a:t>toolbar, </a:t>
            </a:r>
            <a:r>
              <a:rPr lang="en-IN" dirty="0"/>
              <a:t>users can find options to format the text, such as bold, italic, underline, change font size, and change font style</a:t>
            </a:r>
            <a:r>
              <a:rPr lang="en-IN" dirty="0" smtClean="0"/>
              <a:t>.</a:t>
            </a:r>
          </a:p>
          <a:p>
            <a:pPr>
              <a:lnSpc>
                <a:spcPct val="150000"/>
              </a:lnSpc>
            </a:pPr>
            <a:r>
              <a:rPr lang="en-GB" dirty="0"/>
              <a:t>	</a:t>
            </a:r>
            <a:r>
              <a:rPr lang="en-IN" dirty="0"/>
              <a:t>In </a:t>
            </a:r>
            <a:r>
              <a:rPr lang="en-IN" dirty="0" smtClean="0"/>
              <a:t>the </a:t>
            </a:r>
            <a:r>
              <a:rPr lang="en-IN" dirty="0"/>
              <a:t>status bar shows the number of lines, words, and characters in the document.</a:t>
            </a:r>
            <a:endParaRPr lang="en-IN" dirty="0"/>
          </a:p>
        </p:txBody>
      </p:sp>
    </p:spTree>
    <p:extLst>
      <p:ext uri="{BB962C8B-B14F-4D97-AF65-F5344CB8AC3E}">
        <p14:creationId xmlns:p14="http://schemas.microsoft.com/office/powerpoint/2010/main" val="304078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7" y="902525"/>
            <a:ext cx="2660073" cy="400110"/>
          </a:xfrm>
          <a:prstGeom prst="rect">
            <a:avLst/>
          </a:prstGeom>
          <a:noFill/>
        </p:spPr>
        <p:txBody>
          <a:bodyPr wrap="square" rtlCol="0">
            <a:spAutoFit/>
          </a:bodyPr>
          <a:lstStyle/>
          <a:p>
            <a:r>
              <a:rPr lang="en-IN" sz="2000" b="1" dirty="0"/>
              <a:t>Pronounce module</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192" y="1302635"/>
            <a:ext cx="6297310" cy="5121916"/>
          </a:xfrm>
          <a:prstGeom prst="rect">
            <a:avLst/>
          </a:prstGeom>
        </p:spPr>
      </p:pic>
      <p:sp>
        <p:nvSpPr>
          <p:cNvPr id="4" name="TextBox 3"/>
          <p:cNvSpPr txBox="1"/>
          <p:nvPr/>
        </p:nvSpPr>
        <p:spPr>
          <a:xfrm>
            <a:off x="486887" y="1302635"/>
            <a:ext cx="4750130" cy="3000821"/>
          </a:xfrm>
          <a:prstGeom prst="rect">
            <a:avLst/>
          </a:prstGeom>
          <a:noFill/>
        </p:spPr>
        <p:txBody>
          <a:bodyPr wrap="square" rtlCol="0">
            <a:spAutoFit/>
          </a:bodyPr>
          <a:lstStyle/>
          <a:p>
            <a:pPr>
              <a:lnSpc>
                <a:spcPct val="150000"/>
              </a:lnSpc>
            </a:pPr>
            <a:r>
              <a:rPr lang="en-IN" dirty="0" smtClean="0"/>
              <a:t>	The </a:t>
            </a:r>
            <a:r>
              <a:rPr lang="en-IN" dirty="0"/>
              <a:t>Pronounce module in your Simulation Notepad project is designed to provide text-to-speech functionality, allowing users to have selected text or the entire text in the document read aloud. It includes two buttons: "Read" and "Read All."</a:t>
            </a:r>
            <a:endParaRPr lang="en-IN" dirty="0"/>
          </a:p>
        </p:txBody>
      </p:sp>
    </p:spTree>
    <p:extLst>
      <p:ext uri="{BB962C8B-B14F-4D97-AF65-F5344CB8AC3E}">
        <p14:creationId xmlns:p14="http://schemas.microsoft.com/office/powerpoint/2010/main" val="1289186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176</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Segoe UI Semilight</vt:lpstr>
      <vt:lpstr>Times New Roman</vt:lpstr>
      <vt:lpstr>Wingdings 3</vt:lpstr>
      <vt:lpstr>Ion</vt:lpstr>
      <vt:lpstr>SIMULATION NOTEPAD</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NOTEPAD</dc:title>
  <dc:creator>Microsoft account</dc:creator>
  <cp:lastModifiedBy>Microsoft account</cp:lastModifiedBy>
  <cp:revision>14</cp:revision>
  <dcterms:created xsi:type="dcterms:W3CDTF">2023-04-29T05:16:45Z</dcterms:created>
  <dcterms:modified xsi:type="dcterms:W3CDTF">2023-05-04T16:15:57Z</dcterms:modified>
</cp:coreProperties>
</file>