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65" r:id="rId4"/>
    <p:sldId id="266" r:id="rId5"/>
    <p:sldId id="260" r:id="rId6"/>
    <p:sldId id="268" r:id="rId7"/>
    <p:sldId id="271" r:id="rId8"/>
    <p:sldId id="262" r:id="rId9"/>
    <p:sldId id="269" r:id="rId10"/>
    <p:sldId id="270" r:id="rId11"/>
    <p:sldId id="272" r:id="rId12"/>
    <p:sldId id="273" r:id="rId13"/>
    <p:sldId id="274"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620B31-66A0-480D-99DD-F4E260F988F4}" v="507" dt="2023-11-27T23:51:19.850"/>
    <p1510:client id="{9B3761CE-DC46-4E2E-85EB-289B0E07B754}" v="549" dt="2023-11-28T04:13:46.017"/>
    <p1510:client id="{BC61D21F-E972-4EF5-BA65-1DB821E82109}" v="4" dt="2023-11-28T20:51:58.045"/>
    <p1510:client id="{D99EBF18-6179-4D82-B18D-4DD17EBEF7DB}" v="3" dt="2023-11-28T20:56:17.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9.png"/><Relationship Id="rId7" Type="http://schemas.openxmlformats.org/officeDocument/2006/relationships/image" Target="../media/image15.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5.svg"/><Relationship Id="rId4" Type="http://schemas.openxmlformats.org/officeDocument/2006/relationships/image" Target="../media/image20.svg"/><Relationship Id="rId9"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9.png"/><Relationship Id="rId7" Type="http://schemas.openxmlformats.org/officeDocument/2006/relationships/image" Target="../media/image15.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5.svg"/><Relationship Id="rId4" Type="http://schemas.openxmlformats.org/officeDocument/2006/relationships/image" Target="../media/image20.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AEFB82-00B1-480E-8838-C6206DA1BFB3}"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3BA998A4-E8C9-4773-8510-619183B2C4C3}">
      <dgm:prSet/>
      <dgm:spPr/>
      <dgm:t>
        <a:bodyPr/>
        <a:lstStyle/>
        <a:p>
          <a:r>
            <a:rPr lang="en-US"/>
            <a:t>Data Processing techniques used are:</a:t>
          </a:r>
        </a:p>
      </dgm:t>
    </dgm:pt>
    <dgm:pt modelId="{BE7B93CF-D423-4E38-89E6-4EEFC9290B5B}" type="parTrans" cxnId="{3742D921-A039-46CD-91A9-D86625C9707D}">
      <dgm:prSet/>
      <dgm:spPr/>
      <dgm:t>
        <a:bodyPr/>
        <a:lstStyle/>
        <a:p>
          <a:endParaRPr lang="en-US"/>
        </a:p>
      </dgm:t>
    </dgm:pt>
    <dgm:pt modelId="{EBDBDCAF-B931-4433-9E63-F06D9600BBB7}" type="sibTrans" cxnId="{3742D921-A039-46CD-91A9-D86625C9707D}">
      <dgm:prSet/>
      <dgm:spPr/>
      <dgm:t>
        <a:bodyPr/>
        <a:lstStyle/>
        <a:p>
          <a:endParaRPr lang="en-US"/>
        </a:p>
      </dgm:t>
    </dgm:pt>
    <dgm:pt modelId="{A75A0A8F-B9F3-4B02-ACAB-D01C2B22CB4A}">
      <dgm:prSet/>
      <dgm:spPr/>
      <dgm:t>
        <a:bodyPr/>
        <a:lstStyle/>
        <a:p>
          <a:r>
            <a:rPr lang="en-US"/>
            <a:t>Cleaning </a:t>
          </a:r>
          <a:r>
            <a:rPr lang="en-US" baseline="0"/>
            <a:t>Text </a:t>
          </a:r>
          <a:r>
            <a:rPr lang="en-US"/>
            <a:t>Data: Removing new lines, stop words and punctuations  </a:t>
          </a:r>
        </a:p>
      </dgm:t>
    </dgm:pt>
    <dgm:pt modelId="{C7738C7A-5AFB-4D62-91C7-7D60D74225C7}" type="parTrans" cxnId="{D025898E-849E-4A52-8FFF-F5398CD64D9F}">
      <dgm:prSet/>
      <dgm:spPr/>
      <dgm:t>
        <a:bodyPr/>
        <a:lstStyle/>
        <a:p>
          <a:endParaRPr lang="en-US"/>
        </a:p>
      </dgm:t>
    </dgm:pt>
    <dgm:pt modelId="{F834027C-FF2B-441A-81C2-CC31EDF7B834}" type="sibTrans" cxnId="{D025898E-849E-4A52-8FFF-F5398CD64D9F}">
      <dgm:prSet/>
      <dgm:spPr/>
      <dgm:t>
        <a:bodyPr/>
        <a:lstStyle/>
        <a:p>
          <a:endParaRPr lang="en-US"/>
        </a:p>
      </dgm:t>
    </dgm:pt>
    <dgm:pt modelId="{141C0121-3700-468D-B2E1-871F1B7E8D0E}">
      <dgm:prSet/>
      <dgm:spPr/>
      <dgm:t>
        <a:bodyPr/>
        <a:lstStyle/>
        <a:p>
          <a:r>
            <a:rPr lang="en-US"/>
            <a:t>Tokenizing input into sentences  </a:t>
          </a:r>
        </a:p>
      </dgm:t>
    </dgm:pt>
    <dgm:pt modelId="{8D94B206-491C-4E60-8655-CAF2A2C3DCC0}" type="parTrans" cxnId="{D3BD7F9E-311A-4A88-B7FE-9016992FDEB4}">
      <dgm:prSet/>
      <dgm:spPr/>
      <dgm:t>
        <a:bodyPr/>
        <a:lstStyle/>
        <a:p>
          <a:endParaRPr lang="en-US"/>
        </a:p>
      </dgm:t>
    </dgm:pt>
    <dgm:pt modelId="{4EBBD695-5552-41DF-BA2B-EDCB1B3F8AC6}" type="sibTrans" cxnId="{D3BD7F9E-311A-4A88-B7FE-9016992FDEB4}">
      <dgm:prSet/>
      <dgm:spPr/>
      <dgm:t>
        <a:bodyPr/>
        <a:lstStyle/>
        <a:p>
          <a:endParaRPr lang="en-US"/>
        </a:p>
      </dgm:t>
    </dgm:pt>
    <dgm:pt modelId="{9ACEECEE-1BE9-4E57-95D2-5AB4B12853C1}">
      <dgm:prSet/>
      <dgm:spPr/>
      <dgm:t>
        <a:bodyPr/>
        <a:lstStyle/>
        <a:p>
          <a:r>
            <a:rPr lang="en-US"/>
            <a:t>Tokenizing sentences into words </a:t>
          </a:r>
        </a:p>
      </dgm:t>
    </dgm:pt>
    <dgm:pt modelId="{ACF27D88-D4E6-46E5-8E60-FF83DD5ABBC8}" type="parTrans" cxnId="{BE6A7BE6-35F0-4A57-B9E1-4D307ECEB52A}">
      <dgm:prSet/>
      <dgm:spPr/>
      <dgm:t>
        <a:bodyPr/>
        <a:lstStyle/>
        <a:p>
          <a:endParaRPr lang="en-US"/>
        </a:p>
      </dgm:t>
    </dgm:pt>
    <dgm:pt modelId="{FE884563-278F-4101-8F58-79BCB1DC7BBB}" type="sibTrans" cxnId="{BE6A7BE6-35F0-4A57-B9E1-4D307ECEB52A}">
      <dgm:prSet/>
      <dgm:spPr/>
      <dgm:t>
        <a:bodyPr/>
        <a:lstStyle/>
        <a:p>
          <a:endParaRPr lang="en-US"/>
        </a:p>
      </dgm:t>
    </dgm:pt>
    <dgm:pt modelId="{6416C30D-C0D3-4CB5-82DC-6E6A085ABBA9}">
      <dgm:prSet/>
      <dgm:spPr/>
      <dgm:t>
        <a:bodyPr/>
        <a:lstStyle/>
        <a:p>
          <a:r>
            <a:rPr lang="en-US"/>
            <a:t>Lemmatization </a:t>
          </a:r>
        </a:p>
      </dgm:t>
    </dgm:pt>
    <dgm:pt modelId="{1806994E-294D-45EA-8EE7-41C06E0BC7DE}" type="parTrans" cxnId="{4F8E71E6-098B-43EC-963E-6E521266B853}">
      <dgm:prSet/>
      <dgm:spPr/>
      <dgm:t>
        <a:bodyPr/>
        <a:lstStyle/>
        <a:p>
          <a:endParaRPr lang="en-US"/>
        </a:p>
      </dgm:t>
    </dgm:pt>
    <dgm:pt modelId="{E4FB7B15-9462-4571-9B13-A2B9BB290B8F}" type="sibTrans" cxnId="{4F8E71E6-098B-43EC-963E-6E521266B853}">
      <dgm:prSet/>
      <dgm:spPr/>
      <dgm:t>
        <a:bodyPr/>
        <a:lstStyle/>
        <a:p>
          <a:endParaRPr lang="en-US"/>
        </a:p>
      </dgm:t>
    </dgm:pt>
    <dgm:pt modelId="{75EC8C15-276F-45F0-8B55-341518F14190}">
      <dgm:prSet/>
      <dgm:spPr/>
      <dgm:t>
        <a:bodyPr/>
        <a:lstStyle/>
        <a:p>
          <a:r>
            <a:rPr lang="en-US"/>
            <a:t>compute lemmas distribution   </a:t>
          </a:r>
        </a:p>
      </dgm:t>
    </dgm:pt>
    <dgm:pt modelId="{09F62BE5-6B98-4DC6-88D3-CC2C144757FC}" type="parTrans" cxnId="{9B2382BE-CE4D-4B64-9D5A-B2941576746F}">
      <dgm:prSet/>
      <dgm:spPr/>
      <dgm:t>
        <a:bodyPr/>
        <a:lstStyle/>
        <a:p>
          <a:endParaRPr lang="en-US"/>
        </a:p>
      </dgm:t>
    </dgm:pt>
    <dgm:pt modelId="{429A5D2D-84B1-4EB7-B848-7318EBFDC130}" type="sibTrans" cxnId="{9B2382BE-CE4D-4B64-9D5A-B2941576746F}">
      <dgm:prSet/>
      <dgm:spPr/>
      <dgm:t>
        <a:bodyPr/>
        <a:lstStyle/>
        <a:p>
          <a:endParaRPr lang="en-US"/>
        </a:p>
      </dgm:t>
    </dgm:pt>
    <dgm:pt modelId="{4623A274-8195-4B02-BE36-3FDBE3DB50B5}">
      <dgm:prSet/>
      <dgm:spPr/>
      <dgm:t>
        <a:bodyPr/>
        <a:lstStyle/>
        <a:p>
          <a:r>
            <a:rPr lang="en-US"/>
            <a:t>Part-of-Speech Tagging  </a:t>
          </a:r>
        </a:p>
      </dgm:t>
    </dgm:pt>
    <dgm:pt modelId="{41922C64-EB8F-4D71-9774-6844D66FC8D9}" type="parTrans" cxnId="{C13520F2-00D2-4693-8D44-4D31FEDE9DC3}">
      <dgm:prSet/>
      <dgm:spPr/>
      <dgm:t>
        <a:bodyPr/>
        <a:lstStyle/>
        <a:p>
          <a:endParaRPr lang="en-US"/>
        </a:p>
      </dgm:t>
    </dgm:pt>
    <dgm:pt modelId="{B59627B3-4466-4B1A-B1A9-0E80E560CF11}" type="sibTrans" cxnId="{C13520F2-00D2-4693-8D44-4D31FEDE9DC3}">
      <dgm:prSet/>
      <dgm:spPr/>
      <dgm:t>
        <a:bodyPr/>
        <a:lstStyle/>
        <a:p>
          <a:endParaRPr lang="en-US"/>
        </a:p>
      </dgm:t>
    </dgm:pt>
    <dgm:pt modelId="{6B212431-D5B4-4342-BCCF-E70A45A49E70}">
      <dgm:prSet/>
      <dgm:spPr/>
      <dgm:t>
        <a:bodyPr/>
        <a:lstStyle/>
        <a:p>
          <a:r>
            <a:rPr lang="en-US"/>
            <a:t>Sentence Extraction and </a:t>
          </a:r>
          <a:r>
            <a:rPr lang="en-US" baseline="0"/>
            <a:t>Processing</a:t>
          </a:r>
          <a:r>
            <a:rPr lang="en-US"/>
            <a:t>  </a:t>
          </a:r>
        </a:p>
      </dgm:t>
    </dgm:pt>
    <dgm:pt modelId="{D370A725-A47E-4F21-86D4-229E58D87B60}" type="parTrans" cxnId="{F33260BD-DF7C-4A98-8AAA-6C0CB6FF7134}">
      <dgm:prSet/>
      <dgm:spPr/>
      <dgm:t>
        <a:bodyPr/>
        <a:lstStyle/>
        <a:p>
          <a:endParaRPr lang="en-US"/>
        </a:p>
      </dgm:t>
    </dgm:pt>
    <dgm:pt modelId="{0D66903A-065F-4569-9102-88930AAD3C22}" type="sibTrans" cxnId="{F33260BD-DF7C-4A98-8AAA-6C0CB6FF7134}">
      <dgm:prSet/>
      <dgm:spPr/>
      <dgm:t>
        <a:bodyPr/>
        <a:lstStyle/>
        <a:p>
          <a:endParaRPr lang="en-US"/>
        </a:p>
      </dgm:t>
    </dgm:pt>
    <dgm:pt modelId="{F0486EAA-8742-4645-80A5-C9BD92F0CD8D}" type="pres">
      <dgm:prSet presAssocID="{B8AEFB82-00B1-480E-8838-C6206DA1BFB3}" presName="Name0" presStyleCnt="0">
        <dgm:presLayoutVars>
          <dgm:dir/>
          <dgm:resizeHandles val="exact"/>
        </dgm:presLayoutVars>
      </dgm:prSet>
      <dgm:spPr/>
    </dgm:pt>
    <dgm:pt modelId="{5F4E6A00-F91A-43C5-953F-C4B4E001D885}" type="pres">
      <dgm:prSet presAssocID="{3BA998A4-E8C9-4773-8510-619183B2C4C3}" presName="node" presStyleLbl="node1" presStyleIdx="0" presStyleCnt="8">
        <dgm:presLayoutVars>
          <dgm:bulletEnabled val="1"/>
        </dgm:presLayoutVars>
      </dgm:prSet>
      <dgm:spPr/>
    </dgm:pt>
    <dgm:pt modelId="{838050EB-8822-4E13-8C76-F7191E97190B}" type="pres">
      <dgm:prSet presAssocID="{EBDBDCAF-B931-4433-9E63-F06D9600BBB7}" presName="sibTrans" presStyleLbl="sibTrans1D1" presStyleIdx="0" presStyleCnt="7"/>
      <dgm:spPr/>
    </dgm:pt>
    <dgm:pt modelId="{33E61823-6D7D-433B-912C-EF949B73F26E}" type="pres">
      <dgm:prSet presAssocID="{EBDBDCAF-B931-4433-9E63-F06D9600BBB7}" presName="connectorText" presStyleLbl="sibTrans1D1" presStyleIdx="0" presStyleCnt="7"/>
      <dgm:spPr/>
    </dgm:pt>
    <dgm:pt modelId="{2E7B2ECD-E164-467D-9239-AB4E2035780F}" type="pres">
      <dgm:prSet presAssocID="{A75A0A8F-B9F3-4B02-ACAB-D01C2B22CB4A}" presName="node" presStyleLbl="node1" presStyleIdx="1" presStyleCnt="8">
        <dgm:presLayoutVars>
          <dgm:bulletEnabled val="1"/>
        </dgm:presLayoutVars>
      </dgm:prSet>
      <dgm:spPr/>
    </dgm:pt>
    <dgm:pt modelId="{BCF153F4-C54F-4848-85CD-843E0585E0D0}" type="pres">
      <dgm:prSet presAssocID="{F834027C-FF2B-441A-81C2-CC31EDF7B834}" presName="sibTrans" presStyleLbl="sibTrans1D1" presStyleIdx="1" presStyleCnt="7"/>
      <dgm:spPr/>
    </dgm:pt>
    <dgm:pt modelId="{7D7C3667-7009-4171-A432-13DB5E31A05F}" type="pres">
      <dgm:prSet presAssocID="{F834027C-FF2B-441A-81C2-CC31EDF7B834}" presName="connectorText" presStyleLbl="sibTrans1D1" presStyleIdx="1" presStyleCnt="7"/>
      <dgm:spPr/>
    </dgm:pt>
    <dgm:pt modelId="{229BE652-EF11-4CBF-B37D-E6A1C97DB8E3}" type="pres">
      <dgm:prSet presAssocID="{141C0121-3700-468D-B2E1-871F1B7E8D0E}" presName="node" presStyleLbl="node1" presStyleIdx="2" presStyleCnt="8">
        <dgm:presLayoutVars>
          <dgm:bulletEnabled val="1"/>
        </dgm:presLayoutVars>
      </dgm:prSet>
      <dgm:spPr/>
    </dgm:pt>
    <dgm:pt modelId="{4CEDB4DA-A49D-4405-A1D0-9CB83957DAC4}" type="pres">
      <dgm:prSet presAssocID="{4EBBD695-5552-41DF-BA2B-EDCB1B3F8AC6}" presName="sibTrans" presStyleLbl="sibTrans1D1" presStyleIdx="2" presStyleCnt="7"/>
      <dgm:spPr/>
    </dgm:pt>
    <dgm:pt modelId="{DD18859D-25C9-4DC2-9658-4120139ED100}" type="pres">
      <dgm:prSet presAssocID="{4EBBD695-5552-41DF-BA2B-EDCB1B3F8AC6}" presName="connectorText" presStyleLbl="sibTrans1D1" presStyleIdx="2" presStyleCnt="7"/>
      <dgm:spPr/>
    </dgm:pt>
    <dgm:pt modelId="{2E502ED7-8219-463B-8264-FE2AD304812B}" type="pres">
      <dgm:prSet presAssocID="{9ACEECEE-1BE9-4E57-95D2-5AB4B12853C1}" presName="node" presStyleLbl="node1" presStyleIdx="3" presStyleCnt="8">
        <dgm:presLayoutVars>
          <dgm:bulletEnabled val="1"/>
        </dgm:presLayoutVars>
      </dgm:prSet>
      <dgm:spPr/>
    </dgm:pt>
    <dgm:pt modelId="{0CD5803C-9E3A-4744-AE6D-D52C7B504D7B}" type="pres">
      <dgm:prSet presAssocID="{FE884563-278F-4101-8F58-79BCB1DC7BBB}" presName="sibTrans" presStyleLbl="sibTrans1D1" presStyleIdx="3" presStyleCnt="7"/>
      <dgm:spPr/>
    </dgm:pt>
    <dgm:pt modelId="{FDDFF3D7-2B91-4441-BDFA-FF5CE23064D7}" type="pres">
      <dgm:prSet presAssocID="{FE884563-278F-4101-8F58-79BCB1DC7BBB}" presName="connectorText" presStyleLbl="sibTrans1D1" presStyleIdx="3" presStyleCnt="7"/>
      <dgm:spPr/>
    </dgm:pt>
    <dgm:pt modelId="{3E0D9B2C-DBFB-4389-817F-3BEEE16836E3}" type="pres">
      <dgm:prSet presAssocID="{6416C30D-C0D3-4CB5-82DC-6E6A085ABBA9}" presName="node" presStyleLbl="node1" presStyleIdx="4" presStyleCnt="8">
        <dgm:presLayoutVars>
          <dgm:bulletEnabled val="1"/>
        </dgm:presLayoutVars>
      </dgm:prSet>
      <dgm:spPr/>
    </dgm:pt>
    <dgm:pt modelId="{EA7566A8-0D6D-4B1D-9AB4-3C2397A38DC8}" type="pres">
      <dgm:prSet presAssocID="{E4FB7B15-9462-4571-9B13-A2B9BB290B8F}" presName="sibTrans" presStyleLbl="sibTrans1D1" presStyleIdx="4" presStyleCnt="7"/>
      <dgm:spPr/>
    </dgm:pt>
    <dgm:pt modelId="{BB2297A7-8539-4291-B5A3-DF2E3D8A4688}" type="pres">
      <dgm:prSet presAssocID="{E4FB7B15-9462-4571-9B13-A2B9BB290B8F}" presName="connectorText" presStyleLbl="sibTrans1D1" presStyleIdx="4" presStyleCnt="7"/>
      <dgm:spPr/>
    </dgm:pt>
    <dgm:pt modelId="{A931C8B1-C1D6-48BC-96EC-D0F728C82845}" type="pres">
      <dgm:prSet presAssocID="{75EC8C15-276F-45F0-8B55-341518F14190}" presName="node" presStyleLbl="node1" presStyleIdx="5" presStyleCnt="8">
        <dgm:presLayoutVars>
          <dgm:bulletEnabled val="1"/>
        </dgm:presLayoutVars>
      </dgm:prSet>
      <dgm:spPr/>
    </dgm:pt>
    <dgm:pt modelId="{D2344169-21DF-47FF-8EEE-65C805C81F57}" type="pres">
      <dgm:prSet presAssocID="{429A5D2D-84B1-4EB7-B848-7318EBFDC130}" presName="sibTrans" presStyleLbl="sibTrans1D1" presStyleIdx="5" presStyleCnt="7"/>
      <dgm:spPr/>
    </dgm:pt>
    <dgm:pt modelId="{6D558083-F869-4318-92EE-0366994997E2}" type="pres">
      <dgm:prSet presAssocID="{429A5D2D-84B1-4EB7-B848-7318EBFDC130}" presName="connectorText" presStyleLbl="sibTrans1D1" presStyleIdx="5" presStyleCnt="7"/>
      <dgm:spPr/>
    </dgm:pt>
    <dgm:pt modelId="{CA82E288-B690-4125-A2EF-75B0E7898231}" type="pres">
      <dgm:prSet presAssocID="{4623A274-8195-4B02-BE36-3FDBE3DB50B5}" presName="node" presStyleLbl="node1" presStyleIdx="6" presStyleCnt="8">
        <dgm:presLayoutVars>
          <dgm:bulletEnabled val="1"/>
        </dgm:presLayoutVars>
      </dgm:prSet>
      <dgm:spPr/>
    </dgm:pt>
    <dgm:pt modelId="{C121906D-01E6-4F38-8B78-30D1425A187C}" type="pres">
      <dgm:prSet presAssocID="{B59627B3-4466-4B1A-B1A9-0E80E560CF11}" presName="sibTrans" presStyleLbl="sibTrans1D1" presStyleIdx="6" presStyleCnt="7"/>
      <dgm:spPr/>
    </dgm:pt>
    <dgm:pt modelId="{DC0EB196-2183-4C9A-8200-978791B7E807}" type="pres">
      <dgm:prSet presAssocID="{B59627B3-4466-4B1A-B1A9-0E80E560CF11}" presName="connectorText" presStyleLbl="sibTrans1D1" presStyleIdx="6" presStyleCnt="7"/>
      <dgm:spPr/>
    </dgm:pt>
    <dgm:pt modelId="{62036F20-C684-4BD4-BF8C-C80C39B5CE2B}" type="pres">
      <dgm:prSet presAssocID="{6B212431-D5B4-4342-BCCF-E70A45A49E70}" presName="node" presStyleLbl="node1" presStyleIdx="7" presStyleCnt="8">
        <dgm:presLayoutVars>
          <dgm:bulletEnabled val="1"/>
        </dgm:presLayoutVars>
      </dgm:prSet>
      <dgm:spPr/>
    </dgm:pt>
  </dgm:ptLst>
  <dgm:cxnLst>
    <dgm:cxn modelId="{FC011501-8DB3-4281-BC98-BBFA770B4941}" type="presOf" srcId="{B59627B3-4466-4B1A-B1A9-0E80E560CF11}" destId="{C121906D-01E6-4F38-8B78-30D1425A187C}" srcOrd="0" destOrd="0" presId="urn:microsoft.com/office/officeart/2016/7/layout/RepeatingBendingProcessNew"/>
    <dgm:cxn modelId="{1C208113-0E3C-451A-9819-3227ADD82EFF}" type="presOf" srcId="{F834027C-FF2B-441A-81C2-CC31EDF7B834}" destId="{BCF153F4-C54F-4848-85CD-843E0585E0D0}" srcOrd="0" destOrd="0" presId="urn:microsoft.com/office/officeart/2016/7/layout/RepeatingBendingProcessNew"/>
    <dgm:cxn modelId="{C9D91A1B-96CC-4E93-85E9-2ECDCBB492AA}" type="presOf" srcId="{4EBBD695-5552-41DF-BA2B-EDCB1B3F8AC6}" destId="{DD18859D-25C9-4DC2-9658-4120139ED100}" srcOrd="1" destOrd="0" presId="urn:microsoft.com/office/officeart/2016/7/layout/RepeatingBendingProcessNew"/>
    <dgm:cxn modelId="{1FE4CE21-1668-4318-B63A-0FE54D8C6826}" type="presOf" srcId="{A75A0A8F-B9F3-4B02-ACAB-D01C2B22CB4A}" destId="{2E7B2ECD-E164-467D-9239-AB4E2035780F}" srcOrd="0" destOrd="0" presId="urn:microsoft.com/office/officeart/2016/7/layout/RepeatingBendingProcessNew"/>
    <dgm:cxn modelId="{3742D921-A039-46CD-91A9-D86625C9707D}" srcId="{B8AEFB82-00B1-480E-8838-C6206DA1BFB3}" destId="{3BA998A4-E8C9-4773-8510-619183B2C4C3}" srcOrd="0" destOrd="0" parTransId="{BE7B93CF-D423-4E38-89E6-4EEFC9290B5B}" sibTransId="{EBDBDCAF-B931-4433-9E63-F06D9600BBB7}"/>
    <dgm:cxn modelId="{3C471122-1FF3-4BB9-AC41-9470FAC9FF4F}" type="presOf" srcId="{429A5D2D-84B1-4EB7-B848-7318EBFDC130}" destId="{6D558083-F869-4318-92EE-0366994997E2}" srcOrd="1" destOrd="0" presId="urn:microsoft.com/office/officeart/2016/7/layout/RepeatingBendingProcessNew"/>
    <dgm:cxn modelId="{420A2223-D68A-4AF0-BF4E-47EC371DD019}" type="presOf" srcId="{6416C30D-C0D3-4CB5-82DC-6E6A085ABBA9}" destId="{3E0D9B2C-DBFB-4389-817F-3BEEE16836E3}" srcOrd="0" destOrd="0" presId="urn:microsoft.com/office/officeart/2016/7/layout/RepeatingBendingProcessNew"/>
    <dgm:cxn modelId="{14F9A95B-03C6-4D87-BC4D-D44D7AD40466}" type="presOf" srcId="{6B212431-D5B4-4342-BCCF-E70A45A49E70}" destId="{62036F20-C684-4BD4-BF8C-C80C39B5CE2B}" srcOrd="0" destOrd="0" presId="urn:microsoft.com/office/officeart/2016/7/layout/RepeatingBendingProcessNew"/>
    <dgm:cxn modelId="{A7017445-40FA-4951-BCF1-FAF0971CA012}" type="presOf" srcId="{E4FB7B15-9462-4571-9B13-A2B9BB290B8F}" destId="{BB2297A7-8539-4291-B5A3-DF2E3D8A4688}" srcOrd="1" destOrd="0" presId="urn:microsoft.com/office/officeart/2016/7/layout/RepeatingBendingProcessNew"/>
    <dgm:cxn modelId="{72E18B4A-5B17-459C-A84F-EFE5F18DF386}" type="presOf" srcId="{3BA998A4-E8C9-4773-8510-619183B2C4C3}" destId="{5F4E6A00-F91A-43C5-953F-C4B4E001D885}" srcOrd="0" destOrd="0" presId="urn:microsoft.com/office/officeart/2016/7/layout/RepeatingBendingProcessNew"/>
    <dgm:cxn modelId="{D60B106D-7908-40E5-9663-CF7260AC806F}" type="presOf" srcId="{429A5D2D-84B1-4EB7-B848-7318EBFDC130}" destId="{D2344169-21DF-47FF-8EEE-65C805C81F57}" srcOrd="0" destOrd="0" presId="urn:microsoft.com/office/officeart/2016/7/layout/RepeatingBendingProcessNew"/>
    <dgm:cxn modelId="{6DA9FA4D-A833-49D4-8E67-1FEB840B2902}" type="presOf" srcId="{141C0121-3700-468D-B2E1-871F1B7E8D0E}" destId="{229BE652-EF11-4CBF-B37D-E6A1C97DB8E3}" srcOrd="0" destOrd="0" presId="urn:microsoft.com/office/officeart/2016/7/layout/RepeatingBendingProcessNew"/>
    <dgm:cxn modelId="{699C397B-CB2C-44CC-862D-0EF2F66C564B}" type="presOf" srcId="{EBDBDCAF-B931-4433-9E63-F06D9600BBB7}" destId="{33E61823-6D7D-433B-912C-EF949B73F26E}" srcOrd="1" destOrd="0" presId="urn:microsoft.com/office/officeart/2016/7/layout/RepeatingBendingProcessNew"/>
    <dgm:cxn modelId="{D025898E-849E-4A52-8FFF-F5398CD64D9F}" srcId="{B8AEFB82-00B1-480E-8838-C6206DA1BFB3}" destId="{A75A0A8F-B9F3-4B02-ACAB-D01C2B22CB4A}" srcOrd="1" destOrd="0" parTransId="{C7738C7A-5AFB-4D62-91C7-7D60D74225C7}" sibTransId="{F834027C-FF2B-441A-81C2-CC31EDF7B834}"/>
    <dgm:cxn modelId="{D3BD7F9E-311A-4A88-B7FE-9016992FDEB4}" srcId="{B8AEFB82-00B1-480E-8838-C6206DA1BFB3}" destId="{141C0121-3700-468D-B2E1-871F1B7E8D0E}" srcOrd="2" destOrd="0" parTransId="{8D94B206-491C-4E60-8655-CAF2A2C3DCC0}" sibTransId="{4EBBD695-5552-41DF-BA2B-EDCB1B3F8AC6}"/>
    <dgm:cxn modelId="{41B778A6-91C7-42FA-BBA3-A6F53D3C2285}" type="presOf" srcId="{FE884563-278F-4101-8F58-79BCB1DC7BBB}" destId="{0CD5803C-9E3A-4744-AE6D-D52C7B504D7B}" srcOrd="0" destOrd="0" presId="urn:microsoft.com/office/officeart/2016/7/layout/RepeatingBendingProcessNew"/>
    <dgm:cxn modelId="{20EF4DB3-5888-4EEC-B460-F375903AC81B}" type="presOf" srcId="{4623A274-8195-4B02-BE36-3FDBE3DB50B5}" destId="{CA82E288-B690-4125-A2EF-75B0E7898231}" srcOrd="0" destOrd="0" presId="urn:microsoft.com/office/officeart/2016/7/layout/RepeatingBendingProcessNew"/>
    <dgm:cxn modelId="{F33260BD-DF7C-4A98-8AAA-6C0CB6FF7134}" srcId="{B8AEFB82-00B1-480E-8838-C6206DA1BFB3}" destId="{6B212431-D5B4-4342-BCCF-E70A45A49E70}" srcOrd="7" destOrd="0" parTransId="{D370A725-A47E-4F21-86D4-229E58D87B60}" sibTransId="{0D66903A-065F-4569-9102-88930AAD3C22}"/>
    <dgm:cxn modelId="{9B2382BE-CE4D-4B64-9D5A-B2941576746F}" srcId="{B8AEFB82-00B1-480E-8838-C6206DA1BFB3}" destId="{75EC8C15-276F-45F0-8B55-341518F14190}" srcOrd="5" destOrd="0" parTransId="{09F62BE5-6B98-4DC6-88D3-CC2C144757FC}" sibTransId="{429A5D2D-84B1-4EB7-B848-7318EBFDC130}"/>
    <dgm:cxn modelId="{1C68CAC6-B73E-4A8D-BB81-702E7304DDEA}" type="presOf" srcId="{9ACEECEE-1BE9-4E57-95D2-5AB4B12853C1}" destId="{2E502ED7-8219-463B-8264-FE2AD304812B}" srcOrd="0" destOrd="0" presId="urn:microsoft.com/office/officeart/2016/7/layout/RepeatingBendingProcessNew"/>
    <dgm:cxn modelId="{0AED87C7-A7BA-46D5-B11A-4C54C3F6AC6F}" type="presOf" srcId="{EBDBDCAF-B931-4433-9E63-F06D9600BBB7}" destId="{838050EB-8822-4E13-8C76-F7191E97190B}" srcOrd="0" destOrd="0" presId="urn:microsoft.com/office/officeart/2016/7/layout/RepeatingBendingProcessNew"/>
    <dgm:cxn modelId="{EFB7D0CA-C0B2-4FA1-9F70-1B1E6DC585B8}" type="presOf" srcId="{75EC8C15-276F-45F0-8B55-341518F14190}" destId="{A931C8B1-C1D6-48BC-96EC-D0F728C82845}" srcOrd="0" destOrd="0" presId="urn:microsoft.com/office/officeart/2016/7/layout/RepeatingBendingProcessNew"/>
    <dgm:cxn modelId="{5D410BCC-7AEC-44EC-8492-998547D22E9D}" type="presOf" srcId="{FE884563-278F-4101-8F58-79BCB1DC7BBB}" destId="{FDDFF3D7-2B91-4441-BDFA-FF5CE23064D7}" srcOrd="1" destOrd="0" presId="urn:microsoft.com/office/officeart/2016/7/layout/RepeatingBendingProcessNew"/>
    <dgm:cxn modelId="{A1D945D5-428D-4F39-8542-B6AFB42D0528}" type="presOf" srcId="{B8AEFB82-00B1-480E-8838-C6206DA1BFB3}" destId="{F0486EAA-8742-4645-80A5-C9BD92F0CD8D}" srcOrd="0" destOrd="0" presId="urn:microsoft.com/office/officeart/2016/7/layout/RepeatingBendingProcessNew"/>
    <dgm:cxn modelId="{4F8E71E6-098B-43EC-963E-6E521266B853}" srcId="{B8AEFB82-00B1-480E-8838-C6206DA1BFB3}" destId="{6416C30D-C0D3-4CB5-82DC-6E6A085ABBA9}" srcOrd="4" destOrd="0" parTransId="{1806994E-294D-45EA-8EE7-41C06E0BC7DE}" sibTransId="{E4FB7B15-9462-4571-9B13-A2B9BB290B8F}"/>
    <dgm:cxn modelId="{BE6A7BE6-35F0-4A57-B9E1-4D307ECEB52A}" srcId="{B8AEFB82-00B1-480E-8838-C6206DA1BFB3}" destId="{9ACEECEE-1BE9-4E57-95D2-5AB4B12853C1}" srcOrd="3" destOrd="0" parTransId="{ACF27D88-D4E6-46E5-8E60-FF83DD5ABBC8}" sibTransId="{FE884563-278F-4101-8F58-79BCB1DC7BBB}"/>
    <dgm:cxn modelId="{C13520F2-00D2-4693-8D44-4D31FEDE9DC3}" srcId="{B8AEFB82-00B1-480E-8838-C6206DA1BFB3}" destId="{4623A274-8195-4B02-BE36-3FDBE3DB50B5}" srcOrd="6" destOrd="0" parTransId="{41922C64-EB8F-4D71-9774-6844D66FC8D9}" sibTransId="{B59627B3-4466-4B1A-B1A9-0E80E560CF11}"/>
    <dgm:cxn modelId="{04B528F3-54F6-4508-A394-84C1F2E5C5D0}" type="presOf" srcId="{F834027C-FF2B-441A-81C2-CC31EDF7B834}" destId="{7D7C3667-7009-4171-A432-13DB5E31A05F}" srcOrd="1" destOrd="0" presId="urn:microsoft.com/office/officeart/2016/7/layout/RepeatingBendingProcessNew"/>
    <dgm:cxn modelId="{21CCA6F3-71CF-4445-8452-42558B2D3AD8}" type="presOf" srcId="{E4FB7B15-9462-4571-9B13-A2B9BB290B8F}" destId="{EA7566A8-0D6D-4B1D-9AB4-3C2397A38DC8}" srcOrd="0" destOrd="0" presId="urn:microsoft.com/office/officeart/2016/7/layout/RepeatingBendingProcessNew"/>
    <dgm:cxn modelId="{25E037F7-9015-419A-B058-1D9120AA2BAC}" type="presOf" srcId="{4EBBD695-5552-41DF-BA2B-EDCB1B3F8AC6}" destId="{4CEDB4DA-A49D-4405-A1D0-9CB83957DAC4}" srcOrd="0" destOrd="0" presId="urn:microsoft.com/office/officeart/2016/7/layout/RepeatingBendingProcessNew"/>
    <dgm:cxn modelId="{F680FAFA-989A-4B4F-84D5-81E1C2850BA4}" type="presOf" srcId="{B59627B3-4466-4B1A-B1A9-0E80E560CF11}" destId="{DC0EB196-2183-4C9A-8200-978791B7E807}" srcOrd="1" destOrd="0" presId="urn:microsoft.com/office/officeart/2016/7/layout/RepeatingBendingProcessNew"/>
    <dgm:cxn modelId="{CD308E9B-105C-4686-91DA-E917E9992E0F}" type="presParOf" srcId="{F0486EAA-8742-4645-80A5-C9BD92F0CD8D}" destId="{5F4E6A00-F91A-43C5-953F-C4B4E001D885}" srcOrd="0" destOrd="0" presId="urn:microsoft.com/office/officeart/2016/7/layout/RepeatingBendingProcessNew"/>
    <dgm:cxn modelId="{225F3B91-FE09-41D9-B9ED-DF289C57A2D8}" type="presParOf" srcId="{F0486EAA-8742-4645-80A5-C9BD92F0CD8D}" destId="{838050EB-8822-4E13-8C76-F7191E97190B}" srcOrd="1" destOrd="0" presId="urn:microsoft.com/office/officeart/2016/7/layout/RepeatingBendingProcessNew"/>
    <dgm:cxn modelId="{E12B1A87-4038-4CA9-B7E4-8E9465FE3C6D}" type="presParOf" srcId="{838050EB-8822-4E13-8C76-F7191E97190B}" destId="{33E61823-6D7D-433B-912C-EF949B73F26E}" srcOrd="0" destOrd="0" presId="urn:microsoft.com/office/officeart/2016/7/layout/RepeatingBendingProcessNew"/>
    <dgm:cxn modelId="{70FBAEE3-9041-4FA3-B198-57E3AD828230}" type="presParOf" srcId="{F0486EAA-8742-4645-80A5-C9BD92F0CD8D}" destId="{2E7B2ECD-E164-467D-9239-AB4E2035780F}" srcOrd="2" destOrd="0" presId="urn:microsoft.com/office/officeart/2016/7/layout/RepeatingBendingProcessNew"/>
    <dgm:cxn modelId="{1941DB8F-F003-404E-8553-B722C25DC54F}" type="presParOf" srcId="{F0486EAA-8742-4645-80A5-C9BD92F0CD8D}" destId="{BCF153F4-C54F-4848-85CD-843E0585E0D0}" srcOrd="3" destOrd="0" presId="urn:microsoft.com/office/officeart/2016/7/layout/RepeatingBendingProcessNew"/>
    <dgm:cxn modelId="{5D35390D-2399-4B89-9AE7-046956EAB24F}" type="presParOf" srcId="{BCF153F4-C54F-4848-85CD-843E0585E0D0}" destId="{7D7C3667-7009-4171-A432-13DB5E31A05F}" srcOrd="0" destOrd="0" presId="urn:microsoft.com/office/officeart/2016/7/layout/RepeatingBendingProcessNew"/>
    <dgm:cxn modelId="{9D322779-8F81-4B8F-9CCF-0796A68CAB94}" type="presParOf" srcId="{F0486EAA-8742-4645-80A5-C9BD92F0CD8D}" destId="{229BE652-EF11-4CBF-B37D-E6A1C97DB8E3}" srcOrd="4" destOrd="0" presId="urn:microsoft.com/office/officeart/2016/7/layout/RepeatingBendingProcessNew"/>
    <dgm:cxn modelId="{2F59C2FA-A621-4D41-B5F4-DDD2760176D1}" type="presParOf" srcId="{F0486EAA-8742-4645-80A5-C9BD92F0CD8D}" destId="{4CEDB4DA-A49D-4405-A1D0-9CB83957DAC4}" srcOrd="5" destOrd="0" presId="urn:microsoft.com/office/officeart/2016/7/layout/RepeatingBendingProcessNew"/>
    <dgm:cxn modelId="{BCD514C2-229F-4504-B902-95EFB4669BA1}" type="presParOf" srcId="{4CEDB4DA-A49D-4405-A1D0-9CB83957DAC4}" destId="{DD18859D-25C9-4DC2-9658-4120139ED100}" srcOrd="0" destOrd="0" presId="urn:microsoft.com/office/officeart/2016/7/layout/RepeatingBendingProcessNew"/>
    <dgm:cxn modelId="{49CFA264-3500-45E5-B673-34E417E6DC14}" type="presParOf" srcId="{F0486EAA-8742-4645-80A5-C9BD92F0CD8D}" destId="{2E502ED7-8219-463B-8264-FE2AD304812B}" srcOrd="6" destOrd="0" presId="urn:microsoft.com/office/officeart/2016/7/layout/RepeatingBendingProcessNew"/>
    <dgm:cxn modelId="{65F94BD0-A66C-45AE-A2FA-C04671276FED}" type="presParOf" srcId="{F0486EAA-8742-4645-80A5-C9BD92F0CD8D}" destId="{0CD5803C-9E3A-4744-AE6D-D52C7B504D7B}" srcOrd="7" destOrd="0" presId="urn:microsoft.com/office/officeart/2016/7/layout/RepeatingBendingProcessNew"/>
    <dgm:cxn modelId="{94D41A84-0289-4B75-A52C-3309A30D7D74}" type="presParOf" srcId="{0CD5803C-9E3A-4744-AE6D-D52C7B504D7B}" destId="{FDDFF3D7-2B91-4441-BDFA-FF5CE23064D7}" srcOrd="0" destOrd="0" presId="urn:microsoft.com/office/officeart/2016/7/layout/RepeatingBendingProcessNew"/>
    <dgm:cxn modelId="{44BAA9FA-37B4-4ED9-8113-AC4A726C44E8}" type="presParOf" srcId="{F0486EAA-8742-4645-80A5-C9BD92F0CD8D}" destId="{3E0D9B2C-DBFB-4389-817F-3BEEE16836E3}" srcOrd="8" destOrd="0" presId="urn:microsoft.com/office/officeart/2016/7/layout/RepeatingBendingProcessNew"/>
    <dgm:cxn modelId="{30F418BE-7DF0-4D2E-A93A-A5C1AE7AB243}" type="presParOf" srcId="{F0486EAA-8742-4645-80A5-C9BD92F0CD8D}" destId="{EA7566A8-0D6D-4B1D-9AB4-3C2397A38DC8}" srcOrd="9" destOrd="0" presId="urn:microsoft.com/office/officeart/2016/7/layout/RepeatingBendingProcessNew"/>
    <dgm:cxn modelId="{1C69E3BA-BCFB-42DA-A42C-CBC897830412}" type="presParOf" srcId="{EA7566A8-0D6D-4B1D-9AB4-3C2397A38DC8}" destId="{BB2297A7-8539-4291-B5A3-DF2E3D8A4688}" srcOrd="0" destOrd="0" presId="urn:microsoft.com/office/officeart/2016/7/layout/RepeatingBendingProcessNew"/>
    <dgm:cxn modelId="{7E3C0404-CA71-4118-9A34-F9326C67E01F}" type="presParOf" srcId="{F0486EAA-8742-4645-80A5-C9BD92F0CD8D}" destId="{A931C8B1-C1D6-48BC-96EC-D0F728C82845}" srcOrd="10" destOrd="0" presId="urn:microsoft.com/office/officeart/2016/7/layout/RepeatingBendingProcessNew"/>
    <dgm:cxn modelId="{DE888AD7-685B-4F2A-A7B4-1A2A100D252A}" type="presParOf" srcId="{F0486EAA-8742-4645-80A5-C9BD92F0CD8D}" destId="{D2344169-21DF-47FF-8EEE-65C805C81F57}" srcOrd="11" destOrd="0" presId="urn:microsoft.com/office/officeart/2016/7/layout/RepeatingBendingProcessNew"/>
    <dgm:cxn modelId="{80F9F60D-00D6-4F38-B24A-15C16D0F83A1}" type="presParOf" srcId="{D2344169-21DF-47FF-8EEE-65C805C81F57}" destId="{6D558083-F869-4318-92EE-0366994997E2}" srcOrd="0" destOrd="0" presId="urn:microsoft.com/office/officeart/2016/7/layout/RepeatingBendingProcessNew"/>
    <dgm:cxn modelId="{7F6593C1-6F61-4E35-A76B-D05B74558C6D}" type="presParOf" srcId="{F0486EAA-8742-4645-80A5-C9BD92F0CD8D}" destId="{CA82E288-B690-4125-A2EF-75B0E7898231}" srcOrd="12" destOrd="0" presId="urn:microsoft.com/office/officeart/2016/7/layout/RepeatingBendingProcessNew"/>
    <dgm:cxn modelId="{FFE520FA-6080-4B34-9C73-5046F638A685}" type="presParOf" srcId="{F0486EAA-8742-4645-80A5-C9BD92F0CD8D}" destId="{C121906D-01E6-4F38-8B78-30D1425A187C}" srcOrd="13" destOrd="0" presId="urn:microsoft.com/office/officeart/2016/7/layout/RepeatingBendingProcessNew"/>
    <dgm:cxn modelId="{D18EAC48-47D4-4B25-ACF9-AC5E3C84CBBD}" type="presParOf" srcId="{C121906D-01E6-4F38-8B78-30D1425A187C}" destId="{DC0EB196-2183-4C9A-8200-978791B7E807}" srcOrd="0" destOrd="0" presId="urn:microsoft.com/office/officeart/2016/7/layout/RepeatingBendingProcessNew"/>
    <dgm:cxn modelId="{BBEE9988-489E-43FB-A620-FF40C4DE7981}" type="presParOf" srcId="{F0486EAA-8742-4645-80A5-C9BD92F0CD8D}" destId="{62036F20-C684-4BD4-BF8C-C80C39B5CE2B}"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E6DF00-F519-45A4-BC2B-D570CDCD28E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A8A86F0-7E19-4ED7-8B01-0EBF89785643}">
      <dgm:prSet/>
      <dgm:spPr/>
      <dgm:t>
        <a:bodyPr/>
        <a:lstStyle/>
        <a:p>
          <a:pPr>
            <a:lnSpc>
              <a:spcPct val="100000"/>
            </a:lnSpc>
          </a:pPr>
          <a:r>
            <a:rPr lang="en-US"/>
            <a:t>Understanding Linguistic </a:t>
          </a:r>
        </a:p>
      </dgm:t>
    </dgm:pt>
    <dgm:pt modelId="{B8CA6DED-BA1A-4CCA-B355-03DEA157F262}" type="parTrans" cxnId="{A3A4DBBB-509B-4C80-94BB-462D5ACD2FCB}">
      <dgm:prSet/>
      <dgm:spPr/>
      <dgm:t>
        <a:bodyPr/>
        <a:lstStyle/>
        <a:p>
          <a:endParaRPr lang="en-US"/>
        </a:p>
      </dgm:t>
    </dgm:pt>
    <dgm:pt modelId="{A6D20D58-9F8E-400C-85CC-E3C1291740AF}" type="sibTrans" cxnId="{A3A4DBBB-509B-4C80-94BB-462D5ACD2FCB}">
      <dgm:prSet/>
      <dgm:spPr/>
      <dgm:t>
        <a:bodyPr/>
        <a:lstStyle/>
        <a:p>
          <a:pPr>
            <a:lnSpc>
              <a:spcPct val="100000"/>
            </a:lnSpc>
          </a:pPr>
          <a:endParaRPr lang="en-US"/>
        </a:p>
      </dgm:t>
    </dgm:pt>
    <dgm:pt modelId="{72C9AD65-8B83-4D90-873A-8EA965A87543}">
      <dgm:prSet/>
      <dgm:spPr/>
      <dgm:t>
        <a:bodyPr/>
        <a:lstStyle/>
        <a:p>
          <a:pPr>
            <a:lnSpc>
              <a:spcPct val="100000"/>
            </a:lnSpc>
          </a:pPr>
          <a:r>
            <a:rPr lang="en-US"/>
            <a:t>Efficient Text Processing </a:t>
          </a:r>
        </a:p>
      </dgm:t>
    </dgm:pt>
    <dgm:pt modelId="{4D2618C6-83C1-494F-9989-86988E84472C}" type="parTrans" cxnId="{A69BEDA3-D92D-47F0-88EA-3E5075CEF410}">
      <dgm:prSet/>
      <dgm:spPr/>
      <dgm:t>
        <a:bodyPr/>
        <a:lstStyle/>
        <a:p>
          <a:endParaRPr lang="en-US"/>
        </a:p>
      </dgm:t>
    </dgm:pt>
    <dgm:pt modelId="{A08295AC-D6C9-4664-B153-3A16C836B3DC}" type="sibTrans" cxnId="{A69BEDA3-D92D-47F0-88EA-3E5075CEF410}">
      <dgm:prSet/>
      <dgm:spPr/>
      <dgm:t>
        <a:bodyPr/>
        <a:lstStyle/>
        <a:p>
          <a:pPr>
            <a:lnSpc>
              <a:spcPct val="100000"/>
            </a:lnSpc>
          </a:pPr>
          <a:endParaRPr lang="en-US"/>
        </a:p>
      </dgm:t>
    </dgm:pt>
    <dgm:pt modelId="{BEBFE034-843C-49B2-B369-60638458447B}">
      <dgm:prSet/>
      <dgm:spPr/>
      <dgm:t>
        <a:bodyPr/>
        <a:lstStyle/>
        <a:p>
          <a:pPr>
            <a:lnSpc>
              <a:spcPct val="100000"/>
            </a:lnSpc>
          </a:pPr>
          <a:r>
            <a:rPr lang="en-US"/>
            <a:t>Customized Processing for Each Language </a:t>
          </a:r>
        </a:p>
      </dgm:t>
    </dgm:pt>
    <dgm:pt modelId="{32CC5CF3-4F1C-4FF0-9F76-1CF5E06D051A}" type="parTrans" cxnId="{DC67917F-1F2E-4266-8ADA-A9BB9B08432A}">
      <dgm:prSet/>
      <dgm:spPr/>
      <dgm:t>
        <a:bodyPr/>
        <a:lstStyle/>
        <a:p>
          <a:endParaRPr lang="en-US"/>
        </a:p>
      </dgm:t>
    </dgm:pt>
    <dgm:pt modelId="{CE4AED4C-819A-40C1-BBED-EBB8CD828B73}" type="sibTrans" cxnId="{DC67917F-1F2E-4266-8ADA-A9BB9B08432A}">
      <dgm:prSet/>
      <dgm:spPr/>
      <dgm:t>
        <a:bodyPr/>
        <a:lstStyle/>
        <a:p>
          <a:pPr>
            <a:lnSpc>
              <a:spcPct val="100000"/>
            </a:lnSpc>
          </a:pPr>
          <a:endParaRPr lang="en-US"/>
        </a:p>
      </dgm:t>
    </dgm:pt>
    <dgm:pt modelId="{CC8EB1F2-32D2-40AF-99CE-8E2FB7894563}">
      <dgm:prSet/>
      <dgm:spPr/>
      <dgm:t>
        <a:bodyPr/>
        <a:lstStyle/>
        <a:p>
          <a:pPr>
            <a:lnSpc>
              <a:spcPct val="100000"/>
            </a:lnSpc>
          </a:pPr>
          <a:r>
            <a:rPr lang="en-US"/>
            <a:t>Enhancing Summarization Accuracy</a:t>
          </a:r>
        </a:p>
      </dgm:t>
    </dgm:pt>
    <dgm:pt modelId="{D6552081-0D29-46F3-BCAA-2E58471106E5}" type="parTrans" cxnId="{83176274-7CB6-420A-9771-357EBD5CC2FE}">
      <dgm:prSet/>
      <dgm:spPr/>
      <dgm:t>
        <a:bodyPr/>
        <a:lstStyle/>
        <a:p>
          <a:endParaRPr lang="en-US"/>
        </a:p>
      </dgm:t>
    </dgm:pt>
    <dgm:pt modelId="{4021563F-38C1-46EE-829B-2158F924B39D}" type="sibTrans" cxnId="{83176274-7CB6-420A-9771-357EBD5CC2FE}">
      <dgm:prSet/>
      <dgm:spPr/>
      <dgm:t>
        <a:bodyPr/>
        <a:lstStyle/>
        <a:p>
          <a:pPr>
            <a:lnSpc>
              <a:spcPct val="100000"/>
            </a:lnSpc>
          </a:pPr>
          <a:endParaRPr lang="en-US"/>
        </a:p>
      </dgm:t>
    </dgm:pt>
    <dgm:pt modelId="{D7B75488-DCA0-4F5D-9F3A-C6D99FA18202}">
      <dgm:prSet/>
      <dgm:spPr/>
      <dgm:t>
        <a:bodyPr/>
        <a:lstStyle/>
        <a:p>
          <a:pPr>
            <a:lnSpc>
              <a:spcPct val="100000"/>
            </a:lnSpc>
          </a:pPr>
          <a:r>
            <a:rPr lang="en-US"/>
            <a:t>Scalability and Adaptability </a:t>
          </a:r>
        </a:p>
      </dgm:t>
    </dgm:pt>
    <dgm:pt modelId="{10769BAD-B293-4BD2-827C-08DAEA59F00B}" type="parTrans" cxnId="{D1FDC3E8-BD9C-4419-B74B-3302D1FDBD44}">
      <dgm:prSet/>
      <dgm:spPr/>
      <dgm:t>
        <a:bodyPr/>
        <a:lstStyle/>
        <a:p>
          <a:endParaRPr lang="en-US"/>
        </a:p>
      </dgm:t>
    </dgm:pt>
    <dgm:pt modelId="{8EE3A5FE-3117-4614-9C5E-0EC4C519A4B9}" type="sibTrans" cxnId="{D1FDC3E8-BD9C-4419-B74B-3302D1FDBD44}">
      <dgm:prSet/>
      <dgm:spPr/>
      <dgm:t>
        <a:bodyPr/>
        <a:lstStyle/>
        <a:p>
          <a:endParaRPr lang="en-US"/>
        </a:p>
      </dgm:t>
    </dgm:pt>
    <dgm:pt modelId="{1441535A-11FC-4A6A-80A3-FAC828AABE34}" type="pres">
      <dgm:prSet presAssocID="{8FE6DF00-F519-45A4-BC2B-D570CDCD28ED}" presName="root" presStyleCnt="0">
        <dgm:presLayoutVars>
          <dgm:dir/>
          <dgm:resizeHandles val="exact"/>
        </dgm:presLayoutVars>
      </dgm:prSet>
      <dgm:spPr/>
    </dgm:pt>
    <dgm:pt modelId="{5ECA9B67-32DF-4C2D-A6A3-77B50B1CA985}" type="pres">
      <dgm:prSet presAssocID="{8FE6DF00-F519-45A4-BC2B-D570CDCD28ED}" presName="container" presStyleCnt="0">
        <dgm:presLayoutVars>
          <dgm:dir/>
          <dgm:resizeHandles val="exact"/>
        </dgm:presLayoutVars>
      </dgm:prSet>
      <dgm:spPr/>
    </dgm:pt>
    <dgm:pt modelId="{4AE42EF3-9AD7-42AE-80D1-8CEE6EF74665}" type="pres">
      <dgm:prSet presAssocID="{FA8A86F0-7E19-4ED7-8B01-0EBF89785643}" presName="compNode" presStyleCnt="0"/>
      <dgm:spPr/>
    </dgm:pt>
    <dgm:pt modelId="{E42011BD-1BAF-4FD8-A163-716384D1C0CD}" type="pres">
      <dgm:prSet presAssocID="{FA8A86F0-7E19-4ED7-8B01-0EBF89785643}" presName="iconBgRect" presStyleLbl="bgShp" presStyleIdx="0" presStyleCnt="5"/>
      <dgm:spPr/>
    </dgm:pt>
    <dgm:pt modelId="{EE441654-E015-4124-B7D0-0995BE742254}" type="pres">
      <dgm:prSet presAssocID="{FA8A86F0-7E19-4ED7-8B01-0EBF8978564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030DAEEA-9191-429E-9147-16CD68E117DD}" type="pres">
      <dgm:prSet presAssocID="{FA8A86F0-7E19-4ED7-8B01-0EBF89785643}" presName="spaceRect" presStyleCnt="0"/>
      <dgm:spPr/>
    </dgm:pt>
    <dgm:pt modelId="{B2BCFEFC-EAA1-4676-A027-D411FB4BFB9C}" type="pres">
      <dgm:prSet presAssocID="{FA8A86F0-7E19-4ED7-8B01-0EBF89785643}" presName="textRect" presStyleLbl="revTx" presStyleIdx="0" presStyleCnt="5">
        <dgm:presLayoutVars>
          <dgm:chMax val="1"/>
          <dgm:chPref val="1"/>
        </dgm:presLayoutVars>
      </dgm:prSet>
      <dgm:spPr/>
    </dgm:pt>
    <dgm:pt modelId="{8CFD23D2-4445-4CC5-981F-06CAEF68D45C}" type="pres">
      <dgm:prSet presAssocID="{A6D20D58-9F8E-400C-85CC-E3C1291740AF}" presName="sibTrans" presStyleLbl="sibTrans2D1" presStyleIdx="0" presStyleCnt="0"/>
      <dgm:spPr/>
    </dgm:pt>
    <dgm:pt modelId="{4782350B-64D1-46AE-995D-01A7AED6930D}" type="pres">
      <dgm:prSet presAssocID="{72C9AD65-8B83-4D90-873A-8EA965A87543}" presName="compNode" presStyleCnt="0"/>
      <dgm:spPr/>
    </dgm:pt>
    <dgm:pt modelId="{569F72E4-355E-4CF3-A46F-5FA54FD958A4}" type="pres">
      <dgm:prSet presAssocID="{72C9AD65-8B83-4D90-873A-8EA965A87543}" presName="iconBgRect" presStyleLbl="bgShp" presStyleIdx="1" presStyleCnt="5"/>
      <dgm:spPr/>
    </dgm:pt>
    <dgm:pt modelId="{DECE17C7-B367-4E06-8000-309AD82FE801}" type="pres">
      <dgm:prSet presAssocID="{72C9AD65-8B83-4D90-873A-8EA965A8754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63D0C758-C6A1-486E-9CE8-69D874D0DD01}" type="pres">
      <dgm:prSet presAssocID="{72C9AD65-8B83-4D90-873A-8EA965A87543}" presName="spaceRect" presStyleCnt="0"/>
      <dgm:spPr/>
    </dgm:pt>
    <dgm:pt modelId="{629E5316-A737-421C-A6AE-0C995D6C30E3}" type="pres">
      <dgm:prSet presAssocID="{72C9AD65-8B83-4D90-873A-8EA965A87543}" presName="textRect" presStyleLbl="revTx" presStyleIdx="1" presStyleCnt="5">
        <dgm:presLayoutVars>
          <dgm:chMax val="1"/>
          <dgm:chPref val="1"/>
        </dgm:presLayoutVars>
      </dgm:prSet>
      <dgm:spPr/>
    </dgm:pt>
    <dgm:pt modelId="{E8F2925C-DB05-4485-9F90-AA4381FBEA16}" type="pres">
      <dgm:prSet presAssocID="{A08295AC-D6C9-4664-B153-3A16C836B3DC}" presName="sibTrans" presStyleLbl="sibTrans2D1" presStyleIdx="0" presStyleCnt="0"/>
      <dgm:spPr/>
    </dgm:pt>
    <dgm:pt modelId="{F2FD8536-83E8-46AD-B550-680314E68E86}" type="pres">
      <dgm:prSet presAssocID="{BEBFE034-843C-49B2-B369-60638458447B}" presName="compNode" presStyleCnt="0"/>
      <dgm:spPr/>
    </dgm:pt>
    <dgm:pt modelId="{33DDB457-F9C0-4F58-BFB1-E7BC484DC2F2}" type="pres">
      <dgm:prSet presAssocID="{BEBFE034-843C-49B2-B369-60638458447B}" presName="iconBgRect" presStyleLbl="bgShp" presStyleIdx="2" presStyleCnt="5"/>
      <dgm:spPr/>
    </dgm:pt>
    <dgm:pt modelId="{8F7376DF-F6E7-4ED9-B1D7-F68C0EB1794E}" type="pres">
      <dgm:prSet presAssocID="{BEBFE034-843C-49B2-B369-60638458447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3BB142FB-1E4B-4E9A-BC98-8B90C55EF778}" type="pres">
      <dgm:prSet presAssocID="{BEBFE034-843C-49B2-B369-60638458447B}" presName="spaceRect" presStyleCnt="0"/>
      <dgm:spPr/>
    </dgm:pt>
    <dgm:pt modelId="{66853AB3-1E88-4028-A418-1F1967300C08}" type="pres">
      <dgm:prSet presAssocID="{BEBFE034-843C-49B2-B369-60638458447B}" presName="textRect" presStyleLbl="revTx" presStyleIdx="2" presStyleCnt="5">
        <dgm:presLayoutVars>
          <dgm:chMax val="1"/>
          <dgm:chPref val="1"/>
        </dgm:presLayoutVars>
      </dgm:prSet>
      <dgm:spPr/>
    </dgm:pt>
    <dgm:pt modelId="{55909140-CAB1-4352-806B-8EAB242FFB72}" type="pres">
      <dgm:prSet presAssocID="{CE4AED4C-819A-40C1-BBED-EBB8CD828B73}" presName="sibTrans" presStyleLbl="sibTrans2D1" presStyleIdx="0" presStyleCnt="0"/>
      <dgm:spPr/>
    </dgm:pt>
    <dgm:pt modelId="{6E0471A0-9EDC-4E73-AA99-6856513F1A48}" type="pres">
      <dgm:prSet presAssocID="{CC8EB1F2-32D2-40AF-99CE-8E2FB7894563}" presName="compNode" presStyleCnt="0"/>
      <dgm:spPr/>
    </dgm:pt>
    <dgm:pt modelId="{19347161-83CD-4A0E-89FD-ECC738C3AFA2}" type="pres">
      <dgm:prSet presAssocID="{CC8EB1F2-32D2-40AF-99CE-8E2FB7894563}" presName="iconBgRect" presStyleLbl="bgShp" presStyleIdx="3" presStyleCnt="5"/>
      <dgm:spPr/>
    </dgm:pt>
    <dgm:pt modelId="{9BCF496A-CDA6-4A08-B951-83278E4F7C46}" type="pres">
      <dgm:prSet presAssocID="{CC8EB1F2-32D2-40AF-99CE-8E2FB78945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D85942C2-226B-441B-B855-5C633DFE06B9}" type="pres">
      <dgm:prSet presAssocID="{CC8EB1F2-32D2-40AF-99CE-8E2FB7894563}" presName="spaceRect" presStyleCnt="0"/>
      <dgm:spPr/>
    </dgm:pt>
    <dgm:pt modelId="{75340590-B416-48E8-A503-9F942F37FF38}" type="pres">
      <dgm:prSet presAssocID="{CC8EB1F2-32D2-40AF-99CE-8E2FB7894563}" presName="textRect" presStyleLbl="revTx" presStyleIdx="3" presStyleCnt="5">
        <dgm:presLayoutVars>
          <dgm:chMax val="1"/>
          <dgm:chPref val="1"/>
        </dgm:presLayoutVars>
      </dgm:prSet>
      <dgm:spPr/>
    </dgm:pt>
    <dgm:pt modelId="{9524991F-202F-45C5-8527-2084EE253E59}" type="pres">
      <dgm:prSet presAssocID="{4021563F-38C1-46EE-829B-2158F924B39D}" presName="sibTrans" presStyleLbl="sibTrans2D1" presStyleIdx="0" presStyleCnt="0"/>
      <dgm:spPr/>
    </dgm:pt>
    <dgm:pt modelId="{1163C892-EAB3-40AF-9CD2-8E9E38AF6E89}" type="pres">
      <dgm:prSet presAssocID="{D7B75488-DCA0-4F5D-9F3A-C6D99FA18202}" presName="compNode" presStyleCnt="0"/>
      <dgm:spPr/>
    </dgm:pt>
    <dgm:pt modelId="{76E56AE8-3AF2-4E75-A5C2-886AAB4C3D27}" type="pres">
      <dgm:prSet presAssocID="{D7B75488-DCA0-4F5D-9F3A-C6D99FA18202}" presName="iconBgRect" presStyleLbl="bgShp" presStyleIdx="4" presStyleCnt="5"/>
      <dgm:spPr/>
    </dgm:pt>
    <dgm:pt modelId="{341D1584-1BC3-4386-83D8-9AF6A62B6456}" type="pres">
      <dgm:prSet presAssocID="{D7B75488-DCA0-4F5D-9F3A-C6D99FA1820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C745C53E-A168-4785-B826-F39E3A0A76B4}" type="pres">
      <dgm:prSet presAssocID="{D7B75488-DCA0-4F5D-9F3A-C6D99FA18202}" presName="spaceRect" presStyleCnt="0"/>
      <dgm:spPr/>
    </dgm:pt>
    <dgm:pt modelId="{E199DD42-1812-4BE1-AE98-A9CA5B53CEDA}" type="pres">
      <dgm:prSet presAssocID="{D7B75488-DCA0-4F5D-9F3A-C6D99FA18202}" presName="textRect" presStyleLbl="revTx" presStyleIdx="4" presStyleCnt="5">
        <dgm:presLayoutVars>
          <dgm:chMax val="1"/>
          <dgm:chPref val="1"/>
        </dgm:presLayoutVars>
      </dgm:prSet>
      <dgm:spPr/>
    </dgm:pt>
  </dgm:ptLst>
  <dgm:cxnLst>
    <dgm:cxn modelId="{EB08FC1F-3EFF-4E1D-9CC2-2EE16B51017C}" type="presOf" srcId="{FA8A86F0-7E19-4ED7-8B01-0EBF89785643}" destId="{B2BCFEFC-EAA1-4676-A027-D411FB4BFB9C}" srcOrd="0" destOrd="0" presId="urn:microsoft.com/office/officeart/2018/2/layout/IconCircleList"/>
    <dgm:cxn modelId="{AA98A45E-DB70-45BD-AD8A-7D1FDA3EE678}" type="presOf" srcId="{4021563F-38C1-46EE-829B-2158F924B39D}" destId="{9524991F-202F-45C5-8527-2084EE253E59}" srcOrd="0" destOrd="0" presId="urn:microsoft.com/office/officeart/2018/2/layout/IconCircleList"/>
    <dgm:cxn modelId="{76424342-B363-4B84-990F-62D30637D9D0}" type="presOf" srcId="{72C9AD65-8B83-4D90-873A-8EA965A87543}" destId="{629E5316-A737-421C-A6AE-0C995D6C30E3}" srcOrd="0" destOrd="0" presId="urn:microsoft.com/office/officeart/2018/2/layout/IconCircleList"/>
    <dgm:cxn modelId="{83176274-7CB6-420A-9771-357EBD5CC2FE}" srcId="{8FE6DF00-F519-45A4-BC2B-D570CDCD28ED}" destId="{CC8EB1F2-32D2-40AF-99CE-8E2FB7894563}" srcOrd="3" destOrd="0" parTransId="{D6552081-0D29-46F3-BCAA-2E58471106E5}" sibTransId="{4021563F-38C1-46EE-829B-2158F924B39D}"/>
    <dgm:cxn modelId="{DC67917F-1F2E-4266-8ADA-A9BB9B08432A}" srcId="{8FE6DF00-F519-45A4-BC2B-D570CDCD28ED}" destId="{BEBFE034-843C-49B2-B369-60638458447B}" srcOrd="2" destOrd="0" parTransId="{32CC5CF3-4F1C-4FF0-9F76-1CF5E06D051A}" sibTransId="{CE4AED4C-819A-40C1-BBED-EBB8CD828B73}"/>
    <dgm:cxn modelId="{93A72A92-73E1-4C2D-91C8-70AF4CE72D71}" type="presOf" srcId="{A08295AC-D6C9-4664-B153-3A16C836B3DC}" destId="{E8F2925C-DB05-4485-9F90-AA4381FBEA16}" srcOrd="0" destOrd="0" presId="urn:microsoft.com/office/officeart/2018/2/layout/IconCircleList"/>
    <dgm:cxn modelId="{96C79698-BB72-4C4C-A124-669A94CAC818}" type="presOf" srcId="{8FE6DF00-F519-45A4-BC2B-D570CDCD28ED}" destId="{1441535A-11FC-4A6A-80A3-FAC828AABE34}" srcOrd="0" destOrd="0" presId="urn:microsoft.com/office/officeart/2018/2/layout/IconCircleList"/>
    <dgm:cxn modelId="{A69BEDA3-D92D-47F0-88EA-3E5075CEF410}" srcId="{8FE6DF00-F519-45A4-BC2B-D570CDCD28ED}" destId="{72C9AD65-8B83-4D90-873A-8EA965A87543}" srcOrd="1" destOrd="0" parTransId="{4D2618C6-83C1-494F-9989-86988E84472C}" sibTransId="{A08295AC-D6C9-4664-B153-3A16C836B3DC}"/>
    <dgm:cxn modelId="{A3A4DBBB-509B-4C80-94BB-462D5ACD2FCB}" srcId="{8FE6DF00-F519-45A4-BC2B-D570CDCD28ED}" destId="{FA8A86F0-7E19-4ED7-8B01-0EBF89785643}" srcOrd="0" destOrd="0" parTransId="{B8CA6DED-BA1A-4CCA-B355-03DEA157F262}" sibTransId="{A6D20D58-9F8E-400C-85CC-E3C1291740AF}"/>
    <dgm:cxn modelId="{ADB474BE-EC36-4FBE-87A7-2ECF89DA2834}" type="presOf" srcId="{CC8EB1F2-32D2-40AF-99CE-8E2FB7894563}" destId="{75340590-B416-48E8-A503-9F942F37FF38}" srcOrd="0" destOrd="0" presId="urn:microsoft.com/office/officeart/2018/2/layout/IconCircleList"/>
    <dgm:cxn modelId="{42E2CEC4-747D-4491-BDED-BAA259444413}" type="presOf" srcId="{BEBFE034-843C-49B2-B369-60638458447B}" destId="{66853AB3-1E88-4028-A418-1F1967300C08}" srcOrd="0" destOrd="0" presId="urn:microsoft.com/office/officeart/2018/2/layout/IconCircleList"/>
    <dgm:cxn modelId="{0EE15DD4-78CD-472D-838B-005A615B9F92}" type="presOf" srcId="{CE4AED4C-819A-40C1-BBED-EBB8CD828B73}" destId="{55909140-CAB1-4352-806B-8EAB242FFB72}" srcOrd="0" destOrd="0" presId="urn:microsoft.com/office/officeart/2018/2/layout/IconCircleList"/>
    <dgm:cxn modelId="{599CA0D9-2565-44A6-9207-2D0BF0DD1C07}" type="presOf" srcId="{A6D20D58-9F8E-400C-85CC-E3C1291740AF}" destId="{8CFD23D2-4445-4CC5-981F-06CAEF68D45C}" srcOrd="0" destOrd="0" presId="urn:microsoft.com/office/officeart/2018/2/layout/IconCircleList"/>
    <dgm:cxn modelId="{4C8C1FDD-52FD-4B2D-AE3E-20275E31EACC}" type="presOf" srcId="{D7B75488-DCA0-4F5D-9F3A-C6D99FA18202}" destId="{E199DD42-1812-4BE1-AE98-A9CA5B53CEDA}" srcOrd="0" destOrd="0" presId="urn:microsoft.com/office/officeart/2018/2/layout/IconCircleList"/>
    <dgm:cxn modelId="{D1FDC3E8-BD9C-4419-B74B-3302D1FDBD44}" srcId="{8FE6DF00-F519-45A4-BC2B-D570CDCD28ED}" destId="{D7B75488-DCA0-4F5D-9F3A-C6D99FA18202}" srcOrd="4" destOrd="0" parTransId="{10769BAD-B293-4BD2-827C-08DAEA59F00B}" sibTransId="{8EE3A5FE-3117-4614-9C5E-0EC4C519A4B9}"/>
    <dgm:cxn modelId="{6BC4BBD4-642A-45C7-8D8C-56EA70B4E358}" type="presParOf" srcId="{1441535A-11FC-4A6A-80A3-FAC828AABE34}" destId="{5ECA9B67-32DF-4C2D-A6A3-77B50B1CA985}" srcOrd="0" destOrd="0" presId="urn:microsoft.com/office/officeart/2018/2/layout/IconCircleList"/>
    <dgm:cxn modelId="{B69D4239-DBE5-4294-8025-8114207AC612}" type="presParOf" srcId="{5ECA9B67-32DF-4C2D-A6A3-77B50B1CA985}" destId="{4AE42EF3-9AD7-42AE-80D1-8CEE6EF74665}" srcOrd="0" destOrd="0" presId="urn:microsoft.com/office/officeart/2018/2/layout/IconCircleList"/>
    <dgm:cxn modelId="{22DAB79D-6A02-4A79-B65F-8C51CD1BD024}" type="presParOf" srcId="{4AE42EF3-9AD7-42AE-80D1-8CEE6EF74665}" destId="{E42011BD-1BAF-4FD8-A163-716384D1C0CD}" srcOrd="0" destOrd="0" presId="urn:microsoft.com/office/officeart/2018/2/layout/IconCircleList"/>
    <dgm:cxn modelId="{8E447200-2BF0-45AE-B5CF-481E92F9BEA6}" type="presParOf" srcId="{4AE42EF3-9AD7-42AE-80D1-8CEE6EF74665}" destId="{EE441654-E015-4124-B7D0-0995BE742254}" srcOrd="1" destOrd="0" presId="urn:microsoft.com/office/officeart/2018/2/layout/IconCircleList"/>
    <dgm:cxn modelId="{9F8B7983-F1BA-4856-8BE7-EBB4C928FBD0}" type="presParOf" srcId="{4AE42EF3-9AD7-42AE-80D1-8CEE6EF74665}" destId="{030DAEEA-9191-429E-9147-16CD68E117DD}" srcOrd="2" destOrd="0" presId="urn:microsoft.com/office/officeart/2018/2/layout/IconCircleList"/>
    <dgm:cxn modelId="{E019B9BD-6437-49DB-B1D8-3D23005FF344}" type="presParOf" srcId="{4AE42EF3-9AD7-42AE-80D1-8CEE6EF74665}" destId="{B2BCFEFC-EAA1-4676-A027-D411FB4BFB9C}" srcOrd="3" destOrd="0" presId="urn:microsoft.com/office/officeart/2018/2/layout/IconCircleList"/>
    <dgm:cxn modelId="{986EA267-429F-46E5-AE4D-691FBE09978A}" type="presParOf" srcId="{5ECA9B67-32DF-4C2D-A6A3-77B50B1CA985}" destId="{8CFD23D2-4445-4CC5-981F-06CAEF68D45C}" srcOrd="1" destOrd="0" presId="urn:microsoft.com/office/officeart/2018/2/layout/IconCircleList"/>
    <dgm:cxn modelId="{2CA866DE-D0BC-4D64-86B9-E3AB2CDD726E}" type="presParOf" srcId="{5ECA9B67-32DF-4C2D-A6A3-77B50B1CA985}" destId="{4782350B-64D1-46AE-995D-01A7AED6930D}" srcOrd="2" destOrd="0" presId="urn:microsoft.com/office/officeart/2018/2/layout/IconCircleList"/>
    <dgm:cxn modelId="{66EE6FD5-7E1E-484A-9E37-68B9A9F60C10}" type="presParOf" srcId="{4782350B-64D1-46AE-995D-01A7AED6930D}" destId="{569F72E4-355E-4CF3-A46F-5FA54FD958A4}" srcOrd="0" destOrd="0" presId="urn:microsoft.com/office/officeart/2018/2/layout/IconCircleList"/>
    <dgm:cxn modelId="{8A124B6F-21A9-4715-93E6-6FCE96352022}" type="presParOf" srcId="{4782350B-64D1-46AE-995D-01A7AED6930D}" destId="{DECE17C7-B367-4E06-8000-309AD82FE801}" srcOrd="1" destOrd="0" presId="urn:microsoft.com/office/officeart/2018/2/layout/IconCircleList"/>
    <dgm:cxn modelId="{66157F8F-BD2A-4087-8CA4-AD4DAA9C9CD7}" type="presParOf" srcId="{4782350B-64D1-46AE-995D-01A7AED6930D}" destId="{63D0C758-C6A1-486E-9CE8-69D874D0DD01}" srcOrd="2" destOrd="0" presId="urn:microsoft.com/office/officeart/2018/2/layout/IconCircleList"/>
    <dgm:cxn modelId="{652004DB-8FC9-47D8-AFE8-85D190367F8E}" type="presParOf" srcId="{4782350B-64D1-46AE-995D-01A7AED6930D}" destId="{629E5316-A737-421C-A6AE-0C995D6C30E3}" srcOrd="3" destOrd="0" presId="urn:microsoft.com/office/officeart/2018/2/layout/IconCircleList"/>
    <dgm:cxn modelId="{40019F55-0BF0-4E9D-80B8-8E187FB9D239}" type="presParOf" srcId="{5ECA9B67-32DF-4C2D-A6A3-77B50B1CA985}" destId="{E8F2925C-DB05-4485-9F90-AA4381FBEA16}" srcOrd="3" destOrd="0" presId="urn:microsoft.com/office/officeart/2018/2/layout/IconCircleList"/>
    <dgm:cxn modelId="{01675D7D-7935-4BFF-BB0A-C4A30E95E90E}" type="presParOf" srcId="{5ECA9B67-32DF-4C2D-A6A3-77B50B1CA985}" destId="{F2FD8536-83E8-46AD-B550-680314E68E86}" srcOrd="4" destOrd="0" presId="urn:microsoft.com/office/officeart/2018/2/layout/IconCircleList"/>
    <dgm:cxn modelId="{2A04E720-AF79-4B27-8B6C-8D94C6ABC830}" type="presParOf" srcId="{F2FD8536-83E8-46AD-B550-680314E68E86}" destId="{33DDB457-F9C0-4F58-BFB1-E7BC484DC2F2}" srcOrd="0" destOrd="0" presId="urn:microsoft.com/office/officeart/2018/2/layout/IconCircleList"/>
    <dgm:cxn modelId="{B57C3826-7F41-4E30-8C8D-66C0B49EC28F}" type="presParOf" srcId="{F2FD8536-83E8-46AD-B550-680314E68E86}" destId="{8F7376DF-F6E7-4ED9-B1D7-F68C0EB1794E}" srcOrd="1" destOrd="0" presId="urn:microsoft.com/office/officeart/2018/2/layout/IconCircleList"/>
    <dgm:cxn modelId="{776FB024-1594-4DF0-BF90-627535DED53F}" type="presParOf" srcId="{F2FD8536-83E8-46AD-B550-680314E68E86}" destId="{3BB142FB-1E4B-4E9A-BC98-8B90C55EF778}" srcOrd="2" destOrd="0" presId="urn:microsoft.com/office/officeart/2018/2/layout/IconCircleList"/>
    <dgm:cxn modelId="{1E877DBC-047F-48D8-AB23-F0CC20BC9530}" type="presParOf" srcId="{F2FD8536-83E8-46AD-B550-680314E68E86}" destId="{66853AB3-1E88-4028-A418-1F1967300C08}" srcOrd="3" destOrd="0" presId="urn:microsoft.com/office/officeart/2018/2/layout/IconCircleList"/>
    <dgm:cxn modelId="{F8317889-6820-43D0-80F3-B953729E9865}" type="presParOf" srcId="{5ECA9B67-32DF-4C2D-A6A3-77B50B1CA985}" destId="{55909140-CAB1-4352-806B-8EAB242FFB72}" srcOrd="5" destOrd="0" presId="urn:microsoft.com/office/officeart/2018/2/layout/IconCircleList"/>
    <dgm:cxn modelId="{2F9910A4-9CE9-4A79-A7B0-769127305E78}" type="presParOf" srcId="{5ECA9B67-32DF-4C2D-A6A3-77B50B1CA985}" destId="{6E0471A0-9EDC-4E73-AA99-6856513F1A48}" srcOrd="6" destOrd="0" presId="urn:microsoft.com/office/officeart/2018/2/layout/IconCircleList"/>
    <dgm:cxn modelId="{CC2D872E-0DCB-472C-9F86-0A5A8FFA661B}" type="presParOf" srcId="{6E0471A0-9EDC-4E73-AA99-6856513F1A48}" destId="{19347161-83CD-4A0E-89FD-ECC738C3AFA2}" srcOrd="0" destOrd="0" presId="urn:microsoft.com/office/officeart/2018/2/layout/IconCircleList"/>
    <dgm:cxn modelId="{A1DA105E-718A-4EDC-80F1-5AA51B5FDB82}" type="presParOf" srcId="{6E0471A0-9EDC-4E73-AA99-6856513F1A48}" destId="{9BCF496A-CDA6-4A08-B951-83278E4F7C46}" srcOrd="1" destOrd="0" presId="urn:microsoft.com/office/officeart/2018/2/layout/IconCircleList"/>
    <dgm:cxn modelId="{01AD80C9-AC34-4933-92D3-15FE0529AD4E}" type="presParOf" srcId="{6E0471A0-9EDC-4E73-AA99-6856513F1A48}" destId="{D85942C2-226B-441B-B855-5C633DFE06B9}" srcOrd="2" destOrd="0" presId="urn:microsoft.com/office/officeart/2018/2/layout/IconCircleList"/>
    <dgm:cxn modelId="{DC591D02-6046-4462-9FA1-D0CC97E61CCD}" type="presParOf" srcId="{6E0471A0-9EDC-4E73-AA99-6856513F1A48}" destId="{75340590-B416-48E8-A503-9F942F37FF38}" srcOrd="3" destOrd="0" presId="urn:microsoft.com/office/officeart/2018/2/layout/IconCircleList"/>
    <dgm:cxn modelId="{64C1038C-F928-44A7-948D-5C599D3215E1}" type="presParOf" srcId="{5ECA9B67-32DF-4C2D-A6A3-77B50B1CA985}" destId="{9524991F-202F-45C5-8527-2084EE253E59}" srcOrd="7" destOrd="0" presId="urn:microsoft.com/office/officeart/2018/2/layout/IconCircleList"/>
    <dgm:cxn modelId="{91F03255-607F-4988-8850-683A26B21A18}" type="presParOf" srcId="{5ECA9B67-32DF-4C2D-A6A3-77B50B1CA985}" destId="{1163C892-EAB3-40AF-9CD2-8E9E38AF6E89}" srcOrd="8" destOrd="0" presId="urn:microsoft.com/office/officeart/2018/2/layout/IconCircleList"/>
    <dgm:cxn modelId="{3190E167-FA3D-42B6-AC84-6D46B2475E08}" type="presParOf" srcId="{1163C892-EAB3-40AF-9CD2-8E9E38AF6E89}" destId="{76E56AE8-3AF2-4E75-A5C2-886AAB4C3D27}" srcOrd="0" destOrd="0" presId="urn:microsoft.com/office/officeart/2018/2/layout/IconCircleList"/>
    <dgm:cxn modelId="{2892F412-4BBE-4755-8FF3-0D7C24DF7219}" type="presParOf" srcId="{1163C892-EAB3-40AF-9CD2-8E9E38AF6E89}" destId="{341D1584-1BC3-4386-83D8-9AF6A62B6456}" srcOrd="1" destOrd="0" presId="urn:microsoft.com/office/officeart/2018/2/layout/IconCircleList"/>
    <dgm:cxn modelId="{FA6B3294-6BEE-4CC4-BE70-EC8AA8213BD1}" type="presParOf" srcId="{1163C892-EAB3-40AF-9CD2-8E9E38AF6E89}" destId="{C745C53E-A168-4785-B826-F39E3A0A76B4}" srcOrd="2" destOrd="0" presId="urn:microsoft.com/office/officeart/2018/2/layout/IconCircleList"/>
    <dgm:cxn modelId="{E65B3C1B-9E3B-4F24-87CB-B74557EB8DE7}" type="presParOf" srcId="{1163C892-EAB3-40AF-9CD2-8E9E38AF6E89}" destId="{E199DD42-1812-4BE1-AE98-A9CA5B53CED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65FD3B-E7DD-44EE-B4CF-A6AC1F655DF8}"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F905B693-74CF-4496-95FA-B783404C1744}">
      <dgm:prSet/>
      <dgm:spPr/>
      <dgm:t>
        <a:bodyPr/>
        <a:lstStyle/>
        <a:p>
          <a:r>
            <a:rPr lang="en-US">
              <a:latin typeface="Times New Roman" panose="02020603050405020304" pitchFamily="18" charset="0"/>
              <a:cs typeface="Times New Roman" panose="02020603050405020304" pitchFamily="18" charset="0"/>
            </a:rPr>
            <a:t>Deep Linguistic Understanding </a:t>
          </a:r>
        </a:p>
      </dgm:t>
    </dgm:pt>
    <dgm:pt modelId="{DD379E69-432C-4892-B528-7EB3C4FB1129}" type="parTrans" cxnId="{7813A9EC-8E45-4D48-ADD0-2A427B0973A6}">
      <dgm:prSet/>
      <dgm:spPr/>
      <dgm:t>
        <a:bodyPr/>
        <a:lstStyle/>
        <a:p>
          <a:endParaRPr lang="en-US"/>
        </a:p>
      </dgm:t>
    </dgm:pt>
    <dgm:pt modelId="{BA76D982-FF1C-4396-9C13-95716E532420}" type="sibTrans" cxnId="{7813A9EC-8E45-4D48-ADD0-2A427B0973A6}">
      <dgm:prSet/>
      <dgm:spPr/>
      <dgm:t>
        <a:bodyPr/>
        <a:lstStyle/>
        <a:p>
          <a:endParaRPr lang="en-US"/>
        </a:p>
      </dgm:t>
    </dgm:pt>
    <dgm:pt modelId="{EA827D74-3ED2-4265-A9D8-E3B43AC9BA87}">
      <dgm:prSet/>
      <dgm:spPr/>
      <dgm:t>
        <a:bodyPr/>
        <a:lstStyle/>
        <a:p>
          <a:r>
            <a:rPr lang="en-US">
              <a:latin typeface="Times New Roman" panose="02020603050405020304" pitchFamily="18" charset="0"/>
              <a:cs typeface="Times New Roman" panose="02020603050405020304" pitchFamily="18" charset="0"/>
            </a:rPr>
            <a:t>Handling Complex Language Structures</a:t>
          </a:r>
        </a:p>
      </dgm:t>
    </dgm:pt>
    <dgm:pt modelId="{F905BAAE-9296-4E3C-BE69-EE72FC77556E}" type="parTrans" cxnId="{1D44F164-8EF7-46B5-9627-5BDD21AF9431}">
      <dgm:prSet/>
      <dgm:spPr/>
      <dgm:t>
        <a:bodyPr/>
        <a:lstStyle/>
        <a:p>
          <a:endParaRPr lang="en-US"/>
        </a:p>
      </dgm:t>
    </dgm:pt>
    <dgm:pt modelId="{B6DB09AA-70FE-40D8-B23A-9D114355200A}" type="sibTrans" cxnId="{1D44F164-8EF7-46B5-9627-5BDD21AF9431}">
      <dgm:prSet/>
      <dgm:spPr/>
      <dgm:t>
        <a:bodyPr/>
        <a:lstStyle/>
        <a:p>
          <a:endParaRPr lang="en-US"/>
        </a:p>
      </dgm:t>
    </dgm:pt>
    <dgm:pt modelId="{475E537A-A88B-4D4E-A85A-0DC9B8D59928}">
      <dgm:prSet/>
      <dgm:spPr/>
      <dgm:t>
        <a:bodyPr/>
        <a:lstStyle/>
        <a:p>
          <a:r>
            <a:rPr lang="en-US">
              <a:latin typeface="Times New Roman" panose="02020603050405020304" pitchFamily="18" charset="0"/>
              <a:cs typeface="Times New Roman" panose="02020603050405020304" pitchFamily="18" charset="0"/>
            </a:rPr>
            <a:t>Improved Accuracy in NLP Tasks</a:t>
          </a:r>
        </a:p>
      </dgm:t>
    </dgm:pt>
    <dgm:pt modelId="{273EFA17-EEED-42F6-8882-9F8F9C7B414A}" type="parTrans" cxnId="{EFE40913-4F69-402B-9F16-A9150AEA8980}">
      <dgm:prSet/>
      <dgm:spPr/>
      <dgm:t>
        <a:bodyPr/>
        <a:lstStyle/>
        <a:p>
          <a:endParaRPr lang="en-US"/>
        </a:p>
      </dgm:t>
    </dgm:pt>
    <dgm:pt modelId="{2673C387-CEC7-4A05-B1D9-ED5781C13CCA}" type="sibTrans" cxnId="{EFE40913-4F69-402B-9F16-A9150AEA8980}">
      <dgm:prSet/>
      <dgm:spPr/>
      <dgm:t>
        <a:bodyPr/>
        <a:lstStyle/>
        <a:p>
          <a:endParaRPr lang="en-US"/>
        </a:p>
      </dgm:t>
    </dgm:pt>
    <dgm:pt modelId="{F71E654D-7A41-4A2D-8CA5-9ECBE8333C54}">
      <dgm:prSet/>
      <dgm:spPr/>
      <dgm:t>
        <a:bodyPr/>
        <a:lstStyle/>
        <a:p>
          <a:r>
            <a:rPr lang="en-US">
              <a:latin typeface="Times New Roman" panose="02020603050405020304" pitchFamily="18" charset="0"/>
              <a:cs typeface="Times New Roman" panose="02020603050405020304" pitchFamily="18" charset="0"/>
            </a:rPr>
            <a:t>Contextual Relevance and Coherence</a:t>
          </a:r>
        </a:p>
      </dgm:t>
    </dgm:pt>
    <dgm:pt modelId="{A6F32C03-3800-4178-8F87-2276F0A50063}" type="parTrans" cxnId="{5F146516-DE72-4CA7-8D1E-CBFC717D448B}">
      <dgm:prSet/>
      <dgm:spPr/>
      <dgm:t>
        <a:bodyPr/>
        <a:lstStyle/>
        <a:p>
          <a:endParaRPr lang="en-US"/>
        </a:p>
      </dgm:t>
    </dgm:pt>
    <dgm:pt modelId="{9A88F550-9646-4FD8-9C68-8402CCE1DBAC}" type="sibTrans" cxnId="{5F146516-DE72-4CA7-8D1E-CBFC717D448B}">
      <dgm:prSet/>
      <dgm:spPr/>
      <dgm:t>
        <a:bodyPr/>
        <a:lstStyle/>
        <a:p>
          <a:endParaRPr lang="en-US"/>
        </a:p>
      </dgm:t>
    </dgm:pt>
    <dgm:pt modelId="{D0ACC046-F3C5-46F4-AFC3-EF619936E2D0}">
      <dgm:prSet/>
      <dgm:spPr/>
      <dgm:t>
        <a:bodyPr/>
        <a:lstStyle/>
        <a:p>
          <a:r>
            <a:rPr lang="en-US">
              <a:latin typeface="Times New Roman" panose="02020603050405020304" pitchFamily="18" charset="0"/>
              <a:cs typeface="Times New Roman" panose="02020603050405020304" pitchFamily="18" charset="0"/>
            </a:rPr>
            <a:t>Scalability and Adaptability</a:t>
          </a:r>
        </a:p>
      </dgm:t>
    </dgm:pt>
    <dgm:pt modelId="{CD6F6A7A-70A0-4F2E-A21E-B6DC92BB092D}" type="parTrans" cxnId="{03AB8AFD-6866-4DEC-8444-0CE84AD60C1E}">
      <dgm:prSet/>
      <dgm:spPr/>
      <dgm:t>
        <a:bodyPr/>
        <a:lstStyle/>
        <a:p>
          <a:endParaRPr lang="en-US"/>
        </a:p>
      </dgm:t>
    </dgm:pt>
    <dgm:pt modelId="{5EC02F97-318B-4C09-93CC-57261BA03758}" type="sibTrans" cxnId="{03AB8AFD-6866-4DEC-8444-0CE84AD60C1E}">
      <dgm:prSet/>
      <dgm:spPr/>
      <dgm:t>
        <a:bodyPr/>
        <a:lstStyle/>
        <a:p>
          <a:endParaRPr lang="en-US"/>
        </a:p>
      </dgm:t>
    </dgm:pt>
    <dgm:pt modelId="{70E578D9-A4F6-4E27-8C13-466489DAD25C}">
      <dgm:prSet/>
      <dgm:spPr/>
      <dgm:t>
        <a:bodyPr/>
        <a:lstStyle/>
        <a:p>
          <a:r>
            <a:rPr lang="en-US" dirty="0">
              <a:latin typeface="Times New Roman" panose="02020603050405020304" pitchFamily="18" charset="0"/>
              <a:cs typeface="Times New Roman" panose="02020603050405020304" pitchFamily="18" charset="0"/>
            </a:rPr>
            <a:t>Advanced Features</a:t>
          </a:r>
        </a:p>
      </dgm:t>
    </dgm:pt>
    <dgm:pt modelId="{344C3575-4A03-451B-A8C0-C754809AF936}" type="parTrans" cxnId="{9F7D66C2-2165-4CA7-AC30-377729E0A765}">
      <dgm:prSet/>
      <dgm:spPr/>
      <dgm:t>
        <a:bodyPr/>
        <a:lstStyle/>
        <a:p>
          <a:endParaRPr lang="en-US"/>
        </a:p>
      </dgm:t>
    </dgm:pt>
    <dgm:pt modelId="{C228B27B-3F23-4752-9809-12D9C580D106}" type="sibTrans" cxnId="{9F7D66C2-2165-4CA7-AC30-377729E0A765}">
      <dgm:prSet/>
      <dgm:spPr/>
      <dgm:t>
        <a:bodyPr/>
        <a:lstStyle/>
        <a:p>
          <a:endParaRPr lang="en-US"/>
        </a:p>
      </dgm:t>
    </dgm:pt>
    <dgm:pt modelId="{F43F845D-DEC5-4F01-9A8E-15C668611CFA}">
      <dgm:prSet/>
      <dgm:spPr/>
      <dgm:t>
        <a:bodyPr/>
        <a:lstStyle/>
        <a:p>
          <a:r>
            <a:rPr lang="en-US" dirty="0">
              <a:latin typeface="Times New Roman" panose="02020603050405020304" pitchFamily="18" charset="0"/>
              <a:cs typeface="Times New Roman" panose="02020603050405020304" pitchFamily="18" charset="0"/>
            </a:rPr>
            <a:t>Enhancing Text Summarization</a:t>
          </a:r>
        </a:p>
      </dgm:t>
    </dgm:pt>
    <dgm:pt modelId="{C746FB7D-DFB3-4CC1-83F2-C8468F413A33}" type="parTrans" cxnId="{A7CE976A-7A34-4CFF-AEB0-87FA63C4C83B}">
      <dgm:prSet/>
      <dgm:spPr/>
      <dgm:t>
        <a:bodyPr/>
        <a:lstStyle/>
        <a:p>
          <a:endParaRPr lang="en-US"/>
        </a:p>
      </dgm:t>
    </dgm:pt>
    <dgm:pt modelId="{B585EFE8-9803-4952-9BC8-1DC91A2ABDF7}" type="sibTrans" cxnId="{A7CE976A-7A34-4CFF-AEB0-87FA63C4C83B}">
      <dgm:prSet/>
      <dgm:spPr/>
      <dgm:t>
        <a:bodyPr/>
        <a:lstStyle/>
        <a:p>
          <a:endParaRPr lang="en-US"/>
        </a:p>
      </dgm:t>
    </dgm:pt>
    <dgm:pt modelId="{0636B740-2D7F-4A58-BA41-84CFFD4C6229}" type="pres">
      <dgm:prSet presAssocID="{DB65FD3B-E7DD-44EE-B4CF-A6AC1F655DF8}" presName="diagram" presStyleCnt="0">
        <dgm:presLayoutVars>
          <dgm:dir/>
          <dgm:resizeHandles val="exact"/>
        </dgm:presLayoutVars>
      </dgm:prSet>
      <dgm:spPr/>
    </dgm:pt>
    <dgm:pt modelId="{C09D97B1-0B3D-4336-AABD-F697552BA418}" type="pres">
      <dgm:prSet presAssocID="{F905B693-74CF-4496-95FA-B783404C1744}" presName="node" presStyleLbl="node1" presStyleIdx="0" presStyleCnt="7">
        <dgm:presLayoutVars>
          <dgm:bulletEnabled val="1"/>
        </dgm:presLayoutVars>
      </dgm:prSet>
      <dgm:spPr/>
    </dgm:pt>
    <dgm:pt modelId="{F4D0A589-2FA3-4958-950A-3EA4BF5CD61D}" type="pres">
      <dgm:prSet presAssocID="{BA76D982-FF1C-4396-9C13-95716E532420}" presName="sibTrans" presStyleCnt="0"/>
      <dgm:spPr/>
    </dgm:pt>
    <dgm:pt modelId="{3FD8AE8F-DCBD-4BAE-8AF3-064893DAF93B}" type="pres">
      <dgm:prSet presAssocID="{EA827D74-3ED2-4265-A9D8-E3B43AC9BA87}" presName="node" presStyleLbl="node1" presStyleIdx="1" presStyleCnt="7">
        <dgm:presLayoutVars>
          <dgm:bulletEnabled val="1"/>
        </dgm:presLayoutVars>
      </dgm:prSet>
      <dgm:spPr/>
    </dgm:pt>
    <dgm:pt modelId="{94077F2F-8DC6-44B4-B7C0-D66FDD88B075}" type="pres">
      <dgm:prSet presAssocID="{B6DB09AA-70FE-40D8-B23A-9D114355200A}" presName="sibTrans" presStyleCnt="0"/>
      <dgm:spPr/>
    </dgm:pt>
    <dgm:pt modelId="{581F8869-C18F-40FB-BAE9-6EFA5E93FEFE}" type="pres">
      <dgm:prSet presAssocID="{475E537A-A88B-4D4E-A85A-0DC9B8D59928}" presName="node" presStyleLbl="node1" presStyleIdx="2" presStyleCnt="7">
        <dgm:presLayoutVars>
          <dgm:bulletEnabled val="1"/>
        </dgm:presLayoutVars>
      </dgm:prSet>
      <dgm:spPr/>
    </dgm:pt>
    <dgm:pt modelId="{2992F66D-E71B-4937-8033-95E593F92C79}" type="pres">
      <dgm:prSet presAssocID="{2673C387-CEC7-4A05-B1D9-ED5781C13CCA}" presName="sibTrans" presStyleCnt="0"/>
      <dgm:spPr/>
    </dgm:pt>
    <dgm:pt modelId="{BE6B29CD-25A6-4ED0-B083-3425FB13C580}" type="pres">
      <dgm:prSet presAssocID="{F71E654D-7A41-4A2D-8CA5-9ECBE8333C54}" presName="node" presStyleLbl="node1" presStyleIdx="3" presStyleCnt="7">
        <dgm:presLayoutVars>
          <dgm:bulletEnabled val="1"/>
        </dgm:presLayoutVars>
      </dgm:prSet>
      <dgm:spPr/>
    </dgm:pt>
    <dgm:pt modelId="{E34B84BB-57B6-4055-B1ED-9DD616199683}" type="pres">
      <dgm:prSet presAssocID="{9A88F550-9646-4FD8-9C68-8402CCE1DBAC}" presName="sibTrans" presStyleCnt="0"/>
      <dgm:spPr/>
    </dgm:pt>
    <dgm:pt modelId="{6CE8D2C3-CB48-4CE5-BB02-F50DFACCC53C}" type="pres">
      <dgm:prSet presAssocID="{D0ACC046-F3C5-46F4-AFC3-EF619936E2D0}" presName="node" presStyleLbl="node1" presStyleIdx="4" presStyleCnt="7">
        <dgm:presLayoutVars>
          <dgm:bulletEnabled val="1"/>
        </dgm:presLayoutVars>
      </dgm:prSet>
      <dgm:spPr/>
    </dgm:pt>
    <dgm:pt modelId="{DBF550A9-F8A0-4A8E-969B-D3E5799385CB}" type="pres">
      <dgm:prSet presAssocID="{5EC02F97-318B-4C09-93CC-57261BA03758}" presName="sibTrans" presStyleCnt="0"/>
      <dgm:spPr/>
    </dgm:pt>
    <dgm:pt modelId="{B20F2E21-9519-4ACD-9FC9-80683086A292}" type="pres">
      <dgm:prSet presAssocID="{70E578D9-A4F6-4E27-8C13-466489DAD25C}" presName="node" presStyleLbl="node1" presStyleIdx="5" presStyleCnt="7">
        <dgm:presLayoutVars>
          <dgm:bulletEnabled val="1"/>
        </dgm:presLayoutVars>
      </dgm:prSet>
      <dgm:spPr/>
    </dgm:pt>
    <dgm:pt modelId="{2CE2D271-47F8-4EEC-8B07-F9DABC386F7D}" type="pres">
      <dgm:prSet presAssocID="{C228B27B-3F23-4752-9809-12D9C580D106}" presName="sibTrans" presStyleCnt="0"/>
      <dgm:spPr/>
    </dgm:pt>
    <dgm:pt modelId="{B675E9FD-9DC1-48F8-9533-C0EDF3907B9D}" type="pres">
      <dgm:prSet presAssocID="{F43F845D-DEC5-4F01-9A8E-15C668611CFA}" presName="node" presStyleLbl="node1" presStyleIdx="6" presStyleCnt="7">
        <dgm:presLayoutVars>
          <dgm:bulletEnabled val="1"/>
        </dgm:presLayoutVars>
      </dgm:prSet>
      <dgm:spPr/>
    </dgm:pt>
  </dgm:ptLst>
  <dgm:cxnLst>
    <dgm:cxn modelId="{FD658D10-C31E-467C-927C-5989F4E306B8}" type="presOf" srcId="{475E537A-A88B-4D4E-A85A-0DC9B8D59928}" destId="{581F8869-C18F-40FB-BAE9-6EFA5E93FEFE}" srcOrd="0" destOrd="0" presId="urn:microsoft.com/office/officeart/2005/8/layout/default"/>
    <dgm:cxn modelId="{EFE40913-4F69-402B-9F16-A9150AEA8980}" srcId="{DB65FD3B-E7DD-44EE-B4CF-A6AC1F655DF8}" destId="{475E537A-A88B-4D4E-A85A-0DC9B8D59928}" srcOrd="2" destOrd="0" parTransId="{273EFA17-EEED-42F6-8882-9F8F9C7B414A}" sibTransId="{2673C387-CEC7-4A05-B1D9-ED5781C13CCA}"/>
    <dgm:cxn modelId="{5F146516-DE72-4CA7-8D1E-CBFC717D448B}" srcId="{DB65FD3B-E7DD-44EE-B4CF-A6AC1F655DF8}" destId="{F71E654D-7A41-4A2D-8CA5-9ECBE8333C54}" srcOrd="3" destOrd="0" parTransId="{A6F32C03-3800-4178-8F87-2276F0A50063}" sibTransId="{9A88F550-9646-4FD8-9C68-8402CCE1DBAC}"/>
    <dgm:cxn modelId="{6FE93A23-CFEA-4BD2-9E69-D77A5215A1A4}" type="presOf" srcId="{EA827D74-3ED2-4265-A9D8-E3B43AC9BA87}" destId="{3FD8AE8F-DCBD-4BAE-8AF3-064893DAF93B}" srcOrd="0" destOrd="0" presId="urn:microsoft.com/office/officeart/2005/8/layout/default"/>
    <dgm:cxn modelId="{4CD8BA33-AFD2-48AA-9DF9-611C97F0CC1A}" type="presOf" srcId="{D0ACC046-F3C5-46F4-AFC3-EF619936E2D0}" destId="{6CE8D2C3-CB48-4CE5-BB02-F50DFACCC53C}" srcOrd="0" destOrd="0" presId="urn:microsoft.com/office/officeart/2005/8/layout/default"/>
    <dgm:cxn modelId="{745FBF38-2608-46B7-9D1A-7FCE3E29C84A}" type="presOf" srcId="{F71E654D-7A41-4A2D-8CA5-9ECBE8333C54}" destId="{BE6B29CD-25A6-4ED0-B083-3425FB13C580}" srcOrd="0" destOrd="0" presId="urn:microsoft.com/office/officeart/2005/8/layout/default"/>
    <dgm:cxn modelId="{1D44F164-8EF7-46B5-9627-5BDD21AF9431}" srcId="{DB65FD3B-E7DD-44EE-B4CF-A6AC1F655DF8}" destId="{EA827D74-3ED2-4265-A9D8-E3B43AC9BA87}" srcOrd="1" destOrd="0" parTransId="{F905BAAE-9296-4E3C-BE69-EE72FC77556E}" sibTransId="{B6DB09AA-70FE-40D8-B23A-9D114355200A}"/>
    <dgm:cxn modelId="{EB3CA746-963D-47F2-824A-4090BD07041B}" type="presOf" srcId="{F43F845D-DEC5-4F01-9A8E-15C668611CFA}" destId="{B675E9FD-9DC1-48F8-9533-C0EDF3907B9D}" srcOrd="0" destOrd="0" presId="urn:microsoft.com/office/officeart/2005/8/layout/default"/>
    <dgm:cxn modelId="{A7CE976A-7A34-4CFF-AEB0-87FA63C4C83B}" srcId="{DB65FD3B-E7DD-44EE-B4CF-A6AC1F655DF8}" destId="{F43F845D-DEC5-4F01-9A8E-15C668611CFA}" srcOrd="6" destOrd="0" parTransId="{C746FB7D-DFB3-4CC1-83F2-C8468F413A33}" sibTransId="{B585EFE8-9803-4952-9BC8-1DC91A2ABDF7}"/>
    <dgm:cxn modelId="{35F35580-B317-40A1-AD10-D3F1E09EE5F7}" type="presOf" srcId="{DB65FD3B-E7DD-44EE-B4CF-A6AC1F655DF8}" destId="{0636B740-2D7F-4A58-BA41-84CFFD4C6229}" srcOrd="0" destOrd="0" presId="urn:microsoft.com/office/officeart/2005/8/layout/default"/>
    <dgm:cxn modelId="{1D31EFBD-D4FE-4715-85F6-4803863341E9}" type="presOf" srcId="{F905B693-74CF-4496-95FA-B783404C1744}" destId="{C09D97B1-0B3D-4336-AABD-F697552BA418}" srcOrd="0" destOrd="0" presId="urn:microsoft.com/office/officeart/2005/8/layout/default"/>
    <dgm:cxn modelId="{CD3E79BF-BAA8-4218-85DF-D82C34202E20}" type="presOf" srcId="{70E578D9-A4F6-4E27-8C13-466489DAD25C}" destId="{B20F2E21-9519-4ACD-9FC9-80683086A292}" srcOrd="0" destOrd="0" presId="urn:microsoft.com/office/officeart/2005/8/layout/default"/>
    <dgm:cxn modelId="{9F7D66C2-2165-4CA7-AC30-377729E0A765}" srcId="{DB65FD3B-E7DD-44EE-B4CF-A6AC1F655DF8}" destId="{70E578D9-A4F6-4E27-8C13-466489DAD25C}" srcOrd="5" destOrd="0" parTransId="{344C3575-4A03-451B-A8C0-C754809AF936}" sibTransId="{C228B27B-3F23-4752-9809-12D9C580D106}"/>
    <dgm:cxn modelId="{7813A9EC-8E45-4D48-ADD0-2A427B0973A6}" srcId="{DB65FD3B-E7DD-44EE-B4CF-A6AC1F655DF8}" destId="{F905B693-74CF-4496-95FA-B783404C1744}" srcOrd="0" destOrd="0" parTransId="{DD379E69-432C-4892-B528-7EB3C4FB1129}" sibTransId="{BA76D982-FF1C-4396-9C13-95716E532420}"/>
    <dgm:cxn modelId="{03AB8AFD-6866-4DEC-8444-0CE84AD60C1E}" srcId="{DB65FD3B-E7DD-44EE-B4CF-A6AC1F655DF8}" destId="{D0ACC046-F3C5-46F4-AFC3-EF619936E2D0}" srcOrd="4" destOrd="0" parTransId="{CD6F6A7A-70A0-4F2E-A21E-B6DC92BB092D}" sibTransId="{5EC02F97-318B-4C09-93CC-57261BA03758}"/>
    <dgm:cxn modelId="{3F59CE57-C1B4-4B7C-B7FE-FB330604434A}" type="presParOf" srcId="{0636B740-2D7F-4A58-BA41-84CFFD4C6229}" destId="{C09D97B1-0B3D-4336-AABD-F697552BA418}" srcOrd="0" destOrd="0" presId="urn:microsoft.com/office/officeart/2005/8/layout/default"/>
    <dgm:cxn modelId="{E788D75D-2FD2-4089-8852-6EFD5931561D}" type="presParOf" srcId="{0636B740-2D7F-4A58-BA41-84CFFD4C6229}" destId="{F4D0A589-2FA3-4958-950A-3EA4BF5CD61D}" srcOrd="1" destOrd="0" presId="urn:microsoft.com/office/officeart/2005/8/layout/default"/>
    <dgm:cxn modelId="{B6BDF6FA-761D-4426-B2F2-9AFD8751B012}" type="presParOf" srcId="{0636B740-2D7F-4A58-BA41-84CFFD4C6229}" destId="{3FD8AE8F-DCBD-4BAE-8AF3-064893DAF93B}" srcOrd="2" destOrd="0" presId="urn:microsoft.com/office/officeart/2005/8/layout/default"/>
    <dgm:cxn modelId="{20567401-A98A-4A2F-8202-ABB73758569B}" type="presParOf" srcId="{0636B740-2D7F-4A58-BA41-84CFFD4C6229}" destId="{94077F2F-8DC6-44B4-B7C0-D66FDD88B075}" srcOrd="3" destOrd="0" presId="urn:microsoft.com/office/officeart/2005/8/layout/default"/>
    <dgm:cxn modelId="{CF428551-EEC6-4999-A11A-DC05732C4B25}" type="presParOf" srcId="{0636B740-2D7F-4A58-BA41-84CFFD4C6229}" destId="{581F8869-C18F-40FB-BAE9-6EFA5E93FEFE}" srcOrd="4" destOrd="0" presId="urn:microsoft.com/office/officeart/2005/8/layout/default"/>
    <dgm:cxn modelId="{BDB92E33-E21C-42BE-A083-311C0D25EEEC}" type="presParOf" srcId="{0636B740-2D7F-4A58-BA41-84CFFD4C6229}" destId="{2992F66D-E71B-4937-8033-95E593F92C79}" srcOrd="5" destOrd="0" presId="urn:microsoft.com/office/officeart/2005/8/layout/default"/>
    <dgm:cxn modelId="{0951AAAB-345C-4F81-915A-25E7C81F5B38}" type="presParOf" srcId="{0636B740-2D7F-4A58-BA41-84CFFD4C6229}" destId="{BE6B29CD-25A6-4ED0-B083-3425FB13C580}" srcOrd="6" destOrd="0" presId="urn:microsoft.com/office/officeart/2005/8/layout/default"/>
    <dgm:cxn modelId="{233F390A-9366-4F5A-BD49-81451C69FCDE}" type="presParOf" srcId="{0636B740-2D7F-4A58-BA41-84CFFD4C6229}" destId="{E34B84BB-57B6-4055-B1ED-9DD616199683}" srcOrd="7" destOrd="0" presId="urn:microsoft.com/office/officeart/2005/8/layout/default"/>
    <dgm:cxn modelId="{5F533D78-48F7-49E8-AFB2-FC1C21C23781}" type="presParOf" srcId="{0636B740-2D7F-4A58-BA41-84CFFD4C6229}" destId="{6CE8D2C3-CB48-4CE5-BB02-F50DFACCC53C}" srcOrd="8" destOrd="0" presId="urn:microsoft.com/office/officeart/2005/8/layout/default"/>
    <dgm:cxn modelId="{4BE3B03F-0A7E-4780-BC33-BF3C084F6B46}" type="presParOf" srcId="{0636B740-2D7F-4A58-BA41-84CFFD4C6229}" destId="{DBF550A9-F8A0-4A8E-969B-D3E5799385CB}" srcOrd="9" destOrd="0" presId="urn:microsoft.com/office/officeart/2005/8/layout/default"/>
    <dgm:cxn modelId="{FB7E3BDA-A485-4C00-BC82-99A9D6F090A3}" type="presParOf" srcId="{0636B740-2D7F-4A58-BA41-84CFFD4C6229}" destId="{B20F2E21-9519-4ACD-9FC9-80683086A292}" srcOrd="10" destOrd="0" presId="urn:microsoft.com/office/officeart/2005/8/layout/default"/>
    <dgm:cxn modelId="{A3C49C1D-098A-453F-9F15-0B65C0D98105}" type="presParOf" srcId="{0636B740-2D7F-4A58-BA41-84CFFD4C6229}" destId="{2CE2D271-47F8-4EEC-8B07-F9DABC386F7D}" srcOrd="11" destOrd="0" presId="urn:microsoft.com/office/officeart/2005/8/layout/default"/>
    <dgm:cxn modelId="{0BAA5D96-3163-432E-B0F3-CC795803A66D}" type="presParOf" srcId="{0636B740-2D7F-4A58-BA41-84CFFD4C6229}" destId="{B675E9FD-9DC1-48F8-9533-C0EDF3907B9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5D6EE5-0D05-46AE-AD00-9A21BACF0BE4}" type="doc">
      <dgm:prSet loTypeId="urn:microsoft.com/office/officeart/2005/8/layout/cycle5" loCatId="cycle" qsTypeId="urn:microsoft.com/office/officeart/2005/8/quickstyle/simple1" qsCatId="simple" csTypeId="urn:microsoft.com/office/officeart/2005/8/colors/accent0_3" csCatId="mainScheme"/>
      <dgm:spPr/>
      <dgm:t>
        <a:bodyPr/>
        <a:lstStyle/>
        <a:p>
          <a:endParaRPr lang="en-US"/>
        </a:p>
      </dgm:t>
    </dgm:pt>
    <dgm:pt modelId="{0CD93DA2-DE3B-49AC-81E8-E9831660887A}">
      <dgm:prSet custT="1"/>
      <dgm:spPr/>
      <dgm:t>
        <a:bodyPr/>
        <a:lstStyle/>
        <a:p>
          <a:r>
            <a:rPr lang="en-US" sz="1200">
              <a:latin typeface="Times New Roman" panose="02020603050405020304" pitchFamily="18" charset="0"/>
              <a:cs typeface="Times New Roman" panose="02020603050405020304" pitchFamily="18" charset="0"/>
            </a:rPr>
            <a:t>LDA is a type of statistical model used for discovering abstract topics within a collection of documents.</a:t>
          </a:r>
        </a:p>
      </dgm:t>
    </dgm:pt>
    <dgm:pt modelId="{F1045293-C1C4-4738-AA05-305F7D1B98BE}" type="parTrans" cxnId="{74DCA473-EBE4-41CE-80D2-947F8CF6B6DF}">
      <dgm:prSet/>
      <dgm:spPr/>
      <dgm:t>
        <a:bodyPr/>
        <a:lstStyle/>
        <a:p>
          <a:endParaRPr lang="en-US"/>
        </a:p>
      </dgm:t>
    </dgm:pt>
    <dgm:pt modelId="{8C674740-077F-43AB-BB33-508A85E73B7C}" type="sibTrans" cxnId="{74DCA473-EBE4-41CE-80D2-947F8CF6B6DF}">
      <dgm:prSet/>
      <dgm:spPr/>
      <dgm:t>
        <a:bodyPr/>
        <a:lstStyle/>
        <a:p>
          <a:endParaRPr lang="en-US"/>
        </a:p>
      </dgm:t>
    </dgm:pt>
    <dgm:pt modelId="{3CA7F09C-6B83-458A-A429-7FA6FCAB460E}">
      <dgm:prSet custT="1"/>
      <dgm:spPr/>
      <dgm:t>
        <a:bodyPr/>
        <a:lstStyle/>
        <a:p>
          <a:r>
            <a:rPr lang="en-US" sz="1200">
              <a:latin typeface="Times New Roman" panose="02020603050405020304" pitchFamily="18" charset="0"/>
              <a:cs typeface="Times New Roman" panose="02020603050405020304" pitchFamily="18" charset="0"/>
            </a:rPr>
            <a:t>It uncovers underlying themes by grouping words that frequently occur together across documents.</a:t>
          </a:r>
        </a:p>
      </dgm:t>
    </dgm:pt>
    <dgm:pt modelId="{BBB032F2-44C5-4E62-ACE7-77267B1C855C}" type="parTrans" cxnId="{B38237B6-4268-4E74-9A93-391FB6B322DE}">
      <dgm:prSet/>
      <dgm:spPr/>
      <dgm:t>
        <a:bodyPr/>
        <a:lstStyle/>
        <a:p>
          <a:endParaRPr lang="en-US"/>
        </a:p>
      </dgm:t>
    </dgm:pt>
    <dgm:pt modelId="{FACBEE47-98A3-48AD-860D-E6F8F9C5AAA5}" type="sibTrans" cxnId="{B38237B6-4268-4E74-9A93-391FB6B322DE}">
      <dgm:prSet/>
      <dgm:spPr/>
      <dgm:t>
        <a:bodyPr/>
        <a:lstStyle/>
        <a:p>
          <a:endParaRPr lang="en-US"/>
        </a:p>
      </dgm:t>
    </dgm:pt>
    <dgm:pt modelId="{3AF8F3B8-3CA4-432E-B7AB-559E5B89A4B0}">
      <dgm:prSet custT="1"/>
      <dgm:spPr/>
      <dgm:t>
        <a:bodyPr/>
        <a:lstStyle/>
        <a:p>
          <a:r>
            <a:rPr lang="en-US" sz="1200" dirty="0">
              <a:latin typeface="Times New Roman" panose="02020603050405020304" pitchFamily="18" charset="0"/>
              <a:cs typeface="Times New Roman" panose="02020603050405020304" pitchFamily="18" charset="0"/>
            </a:rPr>
            <a:t>Widely used in text mining and natural language processing to organize and understand large sets of textual data.</a:t>
          </a:r>
        </a:p>
      </dgm:t>
    </dgm:pt>
    <dgm:pt modelId="{4E103307-F504-41E2-8C22-75829C5848A6}" type="parTrans" cxnId="{1D08DAD2-EE37-45DB-B14D-6A69663D0B91}">
      <dgm:prSet/>
      <dgm:spPr/>
      <dgm:t>
        <a:bodyPr/>
        <a:lstStyle/>
        <a:p>
          <a:endParaRPr lang="en-US"/>
        </a:p>
      </dgm:t>
    </dgm:pt>
    <dgm:pt modelId="{2724CCA9-1A6E-4950-BB57-7A35B85C4A06}" type="sibTrans" cxnId="{1D08DAD2-EE37-45DB-B14D-6A69663D0B91}">
      <dgm:prSet/>
      <dgm:spPr/>
      <dgm:t>
        <a:bodyPr/>
        <a:lstStyle/>
        <a:p>
          <a:endParaRPr lang="en-US"/>
        </a:p>
      </dgm:t>
    </dgm:pt>
    <dgm:pt modelId="{A26F2744-C327-4DB2-B9E0-5F77D4FAEE16}">
      <dgm:prSet custT="1"/>
      <dgm:spPr/>
      <dgm:t>
        <a:bodyPr/>
        <a:lstStyle/>
        <a:p>
          <a:r>
            <a:rPr lang="en-US" sz="1200">
              <a:latin typeface="Times New Roman" panose="02020603050405020304" pitchFamily="18" charset="0"/>
              <a:cs typeface="Times New Roman" panose="02020603050405020304" pitchFamily="18" charset="0"/>
            </a:rPr>
            <a:t>LDA helps in extracting meaningful patterns and topics, making large volumes of text data more manageable and interpretable.</a:t>
          </a:r>
        </a:p>
      </dgm:t>
    </dgm:pt>
    <dgm:pt modelId="{C98A7042-6A9F-4DAC-A288-FADD158087A9}" type="parTrans" cxnId="{9B1F146F-7D49-4B4E-8323-C005458FC1DA}">
      <dgm:prSet/>
      <dgm:spPr/>
      <dgm:t>
        <a:bodyPr/>
        <a:lstStyle/>
        <a:p>
          <a:endParaRPr lang="en-US"/>
        </a:p>
      </dgm:t>
    </dgm:pt>
    <dgm:pt modelId="{2C2C3994-9034-4C70-B875-0026CE38BB35}" type="sibTrans" cxnId="{9B1F146F-7D49-4B4E-8323-C005458FC1DA}">
      <dgm:prSet/>
      <dgm:spPr/>
      <dgm:t>
        <a:bodyPr/>
        <a:lstStyle/>
        <a:p>
          <a:endParaRPr lang="en-US"/>
        </a:p>
      </dgm:t>
    </dgm:pt>
    <dgm:pt modelId="{A0F44548-5268-4386-9D71-734B629D474B}">
      <dgm:prSet custT="1"/>
      <dgm:spPr/>
      <dgm:t>
        <a:bodyPr/>
        <a:lstStyle/>
        <a:p>
          <a:r>
            <a:rPr lang="en-US" sz="1200" dirty="0">
              <a:latin typeface="Times New Roman" panose="02020603050405020304" pitchFamily="18" charset="0"/>
              <a:cs typeface="Times New Roman" panose="02020603050405020304" pitchFamily="18" charset="0"/>
            </a:rPr>
            <a:t>Assumes each document is a mixture of topics, and each topic is a mixture of words. This helps in categorizing texts based on their topic composition.</a:t>
          </a:r>
        </a:p>
      </dgm:t>
    </dgm:pt>
    <dgm:pt modelId="{6C34FB8B-3AF5-4F35-B3B4-A2C13FA1620A}" type="parTrans" cxnId="{388AE412-E280-4713-A2A7-BBDDFA4F7267}">
      <dgm:prSet/>
      <dgm:spPr/>
      <dgm:t>
        <a:bodyPr/>
        <a:lstStyle/>
        <a:p>
          <a:endParaRPr lang="en-US"/>
        </a:p>
      </dgm:t>
    </dgm:pt>
    <dgm:pt modelId="{D1AEB0F3-769D-460F-AA85-1C0D4B0E79BB}" type="sibTrans" cxnId="{388AE412-E280-4713-A2A7-BBDDFA4F7267}">
      <dgm:prSet/>
      <dgm:spPr/>
      <dgm:t>
        <a:bodyPr/>
        <a:lstStyle/>
        <a:p>
          <a:endParaRPr lang="en-US"/>
        </a:p>
      </dgm:t>
    </dgm:pt>
    <dgm:pt modelId="{41D9A38F-ECFB-4BEF-87FC-D76E2B62487F}" type="pres">
      <dgm:prSet presAssocID="{A55D6EE5-0D05-46AE-AD00-9A21BACF0BE4}" presName="cycle" presStyleCnt="0">
        <dgm:presLayoutVars>
          <dgm:dir/>
          <dgm:resizeHandles val="exact"/>
        </dgm:presLayoutVars>
      </dgm:prSet>
      <dgm:spPr/>
    </dgm:pt>
    <dgm:pt modelId="{233C7097-7ED6-42AA-8CCA-3739D9D08B84}" type="pres">
      <dgm:prSet presAssocID="{0CD93DA2-DE3B-49AC-81E8-E9831660887A}" presName="node" presStyleLbl="node1" presStyleIdx="0" presStyleCnt="5">
        <dgm:presLayoutVars>
          <dgm:bulletEnabled val="1"/>
        </dgm:presLayoutVars>
      </dgm:prSet>
      <dgm:spPr/>
    </dgm:pt>
    <dgm:pt modelId="{9995C20F-1592-4A97-B1C2-972F39BDFB92}" type="pres">
      <dgm:prSet presAssocID="{0CD93DA2-DE3B-49AC-81E8-E9831660887A}" presName="spNode" presStyleCnt="0"/>
      <dgm:spPr/>
    </dgm:pt>
    <dgm:pt modelId="{46856844-1D5E-4EDB-BBAF-E93CC0F2BBB3}" type="pres">
      <dgm:prSet presAssocID="{8C674740-077F-43AB-BB33-508A85E73B7C}" presName="sibTrans" presStyleLbl="sibTrans1D1" presStyleIdx="0" presStyleCnt="5"/>
      <dgm:spPr/>
    </dgm:pt>
    <dgm:pt modelId="{C6F8FFE2-68BF-4891-87A3-3822448B21E9}" type="pres">
      <dgm:prSet presAssocID="{3CA7F09C-6B83-458A-A429-7FA6FCAB460E}" presName="node" presStyleLbl="node1" presStyleIdx="1" presStyleCnt="5">
        <dgm:presLayoutVars>
          <dgm:bulletEnabled val="1"/>
        </dgm:presLayoutVars>
      </dgm:prSet>
      <dgm:spPr/>
    </dgm:pt>
    <dgm:pt modelId="{77033C17-96C2-4E3B-BA5E-E0F58C5E3EE9}" type="pres">
      <dgm:prSet presAssocID="{3CA7F09C-6B83-458A-A429-7FA6FCAB460E}" presName="spNode" presStyleCnt="0"/>
      <dgm:spPr/>
    </dgm:pt>
    <dgm:pt modelId="{DC78330E-2660-41DC-B0A0-FBF939C35430}" type="pres">
      <dgm:prSet presAssocID="{FACBEE47-98A3-48AD-860D-E6F8F9C5AAA5}" presName="sibTrans" presStyleLbl="sibTrans1D1" presStyleIdx="1" presStyleCnt="5"/>
      <dgm:spPr/>
    </dgm:pt>
    <dgm:pt modelId="{5C06872A-1440-44F8-BA30-71A1462682C3}" type="pres">
      <dgm:prSet presAssocID="{3AF8F3B8-3CA4-432E-B7AB-559E5B89A4B0}" presName="node" presStyleLbl="node1" presStyleIdx="2" presStyleCnt="5">
        <dgm:presLayoutVars>
          <dgm:bulletEnabled val="1"/>
        </dgm:presLayoutVars>
      </dgm:prSet>
      <dgm:spPr/>
    </dgm:pt>
    <dgm:pt modelId="{9C8FEA99-E82E-4322-AD03-665D88AEB219}" type="pres">
      <dgm:prSet presAssocID="{3AF8F3B8-3CA4-432E-B7AB-559E5B89A4B0}" presName="spNode" presStyleCnt="0"/>
      <dgm:spPr/>
    </dgm:pt>
    <dgm:pt modelId="{86F2E16E-8926-4B1F-9E1D-6BD464067E78}" type="pres">
      <dgm:prSet presAssocID="{2724CCA9-1A6E-4950-BB57-7A35B85C4A06}" presName="sibTrans" presStyleLbl="sibTrans1D1" presStyleIdx="2" presStyleCnt="5"/>
      <dgm:spPr/>
    </dgm:pt>
    <dgm:pt modelId="{0E61AAE2-E2DF-404E-8FAC-150A6B257491}" type="pres">
      <dgm:prSet presAssocID="{A26F2744-C327-4DB2-B9E0-5F77D4FAEE16}" presName="node" presStyleLbl="node1" presStyleIdx="3" presStyleCnt="5">
        <dgm:presLayoutVars>
          <dgm:bulletEnabled val="1"/>
        </dgm:presLayoutVars>
      </dgm:prSet>
      <dgm:spPr/>
    </dgm:pt>
    <dgm:pt modelId="{B91F2A2C-177C-4287-82F8-2522B96FEE04}" type="pres">
      <dgm:prSet presAssocID="{A26F2744-C327-4DB2-B9E0-5F77D4FAEE16}" presName="spNode" presStyleCnt="0"/>
      <dgm:spPr/>
    </dgm:pt>
    <dgm:pt modelId="{5F95D255-D8C1-4898-8210-967E73199AFD}" type="pres">
      <dgm:prSet presAssocID="{2C2C3994-9034-4C70-B875-0026CE38BB35}" presName="sibTrans" presStyleLbl="sibTrans1D1" presStyleIdx="3" presStyleCnt="5"/>
      <dgm:spPr/>
    </dgm:pt>
    <dgm:pt modelId="{7B33B014-B78B-41D7-BE78-3D821FBD970F}" type="pres">
      <dgm:prSet presAssocID="{A0F44548-5268-4386-9D71-734B629D474B}" presName="node" presStyleLbl="node1" presStyleIdx="4" presStyleCnt="5">
        <dgm:presLayoutVars>
          <dgm:bulletEnabled val="1"/>
        </dgm:presLayoutVars>
      </dgm:prSet>
      <dgm:spPr/>
    </dgm:pt>
    <dgm:pt modelId="{D23930A5-902E-4830-8E96-16FA9FD5FC88}" type="pres">
      <dgm:prSet presAssocID="{A0F44548-5268-4386-9D71-734B629D474B}" presName="spNode" presStyleCnt="0"/>
      <dgm:spPr/>
    </dgm:pt>
    <dgm:pt modelId="{6C3B8951-CA13-49D5-8EC4-D9B6F86A1443}" type="pres">
      <dgm:prSet presAssocID="{D1AEB0F3-769D-460F-AA85-1C0D4B0E79BB}" presName="sibTrans" presStyleLbl="sibTrans1D1" presStyleIdx="4" presStyleCnt="5"/>
      <dgm:spPr/>
    </dgm:pt>
  </dgm:ptLst>
  <dgm:cxnLst>
    <dgm:cxn modelId="{44AF6002-F568-4C8F-9DC9-95B341FB12F3}" type="presOf" srcId="{A0F44548-5268-4386-9D71-734B629D474B}" destId="{7B33B014-B78B-41D7-BE78-3D821FBD970F}" srcOrd="0" destOrd="0" presId="urn:microsoft.com/office/officeart/2005/8/layout/cycle5"/>
    <dgm:cxn modelId="{87DDBE03-79DF-4BFB-B2A4-F2001C543436}" type="presOf" srcId="{A55D6EE5-0D05-46AE-AD00-9A21BACF0BE4}" destId="{41D9A38F-ECFB-4BEF-87FC-D76E2B62487F}" srcOrd="0" destOrd="0" presId="urn:microsoft.com/office/officeart/2005/8/layout/cycle5"/>
    <dgm:cxn modelId="{388AE412-E280-4713-A2A7-BBDDFA4F7267}" srcId="{A55D6EE5-0D05-46AE-AD00-9A21BACF0BE4}" destId="{A0F44548-5268-4386-9D71-734B629D474B}" srcOrd="4" destOrd="0" parTransId="{6C34FB8B-3AF5-4F35-B3B4-A2C13FA1620A}" sibTransId="{D1AEB0F3-769D-460F-AA85-1C0D4B0E79BB}"/>
    <dgm:cxn modelId="{666CD526-8F14-4BDD-A712-964942EE3ABA}" type="presOf" srcId="{D1AEB0F3-769D-460F-AA85-1C0D4B0E79BB}" destId="{6C3B8951-CA13-49D5-8EC4-D9B6F86A1443}" srcOrd="0" destOrd="0" presId="urn:microsoft.com/office/officeart/2005/8/layout/cycle5"/>
    <dgm:cxn modelId="{95E04248-7B46-4106-8C91-EA38693FCA99}" type="presOf" srcId="{2C2C3994-9034-4C70-B875-0026CE38BB35}" destId="{5F95D255-D8C1-4898-8210-967E73199AFD}" srcOrd="0" destOrd="0" presId="urn:microsoft.com/office/officeart/2005/8/layout/cycle5"/>
    <dgm:cxn modelId="{EF3E7168-5DA7-41EB-A89E-9CE51EB3DDC4}" type="presOf" srcId="{3CA7F09C-6B83-458A-A429-7FA6FCAB460E}" destId="{C6F8FFE2-68BF-4891-87A3-3822448B21E9}" srcOrd="0" destOrd="0" presId="urn:microsoft.com/office/officeart/2005/8/layout/cycle5"/>
    <dgm:cxn modelId="{9B1F146F-7D49-4B4E-8323-C005458FC1DA}" srcId="{A55D6EE5-0D05-46AE-AD00-9A21BACF0BE4}" destId="{A26F2744-C327-4DB2-B9E0-5F77D4FAEE16}" srcOrd="3" destOrd="0" parTransId="{C98A7042-6A9F-4DAC-A288-FADD158087A9}" sibTransId="{2C2C3994-9034-4C70-B875-0026CE38BB35}"/>
    <dgm:cxn modelId="{74DCA473-EBE4-41CE-80D2-947F8CF6B6DF}" srcId="{A55D6EE5-0D05-46AE-AD00-9A21BACF0BE4}" destId="{0CD93DA2-DE3B-49AC-81E8-E9831660887A}" srcOrd="0" destOrd="0" parTransId="{F1045293-C1C4-4738-AA05-305F7D1B98BE}" sibTransId="{8C674740-077F-43AB-BB33-508A85E73B7C}"/>
    <dgm:cxn modelId="{2F290A80-CDEA-43CF-8918-67BE441A5666}" type="presOf" srcId="{8C674740-077F-43AB-BB33-508A85E73B7C}" destId="{46856844-1D5E-4EDB-BBAF-E93CC0F2BBB3}" srcOrd="0" destOrd="0" presId="urn:microsoft.com/office/officeart/2005/8/layout/cycle5"/>
    <dgm:cxn modelId="{295816A2-DAA1-47BA-B144-EEAD51611CD8}" type="presOf" srcId="{A26F2744-C327-4DB2-B9E0-5F77D4FAEE16}" destId="{0E61AAE2-E2DF-404E-8FAC-150A6B257491}" srcOrd="0" destOrd="0" presId="urn:microsoft.com/office/officeart/2005/8/layout/cycle5"/>
    <dgm:cxn modelId="{61DF71AC-F783-41B7-9119-30B03F3C44C1}" type="presOf" srcId="{FACBEE47-98A3-48AD-860D-E6F8F9C5AAA5}" destId="{DC78330E-2660-41DC-B0A0-FBF939C35430}" srcOrd="0" destOrd="0" presId="urn:microsoft.com/office/officeart/2005/8/layout/cycle5"/>
    <dgm:cxn modelId="{C9E66BB2-A57D-43FD-BAE8-CA3E891A31F5}" type="presOf" srcId="{3AF8F3B8-3CA4-432E-B7AB-559E5B89A4B0}" destId="{5C06872A-1440-44F8-BA30-71A1462682C3}" srcOrd="0" destOrd="0" presId="urn:microsoft.com/office/officeart/2005/8/layout/cycle5"/>
    <dgm:cxn modelId="{B38237B6-4268-4E74-9A93-391FB6B322DE}" srcId="{A55D6EE5-0D05-46AE-AD00-9A21BACF0BE4}" destId="{3CA7F09C-6B83-458A-A429-7FA6FCAB460E}" srcOrd="1" destOrd="0" parTransId="{BBB032F2-44C5-4E62-ACE7-77267B1C855C}" sibTransId="{FACBEE47-98A3-48AD-860D-E6F8F9C5AAA5}"/>
    <dgm:cxn modelId="{1DEC4FD0-EDD5-4927-81BB-235C97E22368}" type="presOf" srcId="{0CD93DA2-DE3B-49AC-81E8-E9831660887A}" destId="{233C7097-7ED6-42AA-8CCA-3739D9D08B84}" srcOrd="0" destOrd="0" presId="urn:microsoft.com/office/officeart/2005/8/layout/cycle5"/>
    <dgm:cxn modelId="{1D08DAD2-EE37-45DB-B14D-6A69663D0B91}" srcId="{A55D6EE5-0D05-46AE-AD00-9A21BACF0BE4}" destId="{3AF8F3B8-3CA4-432E-B7AB-559E5B89A4B0}" srcOrd="2" destOrd="0" parTransId="{4E103307-F504-41E2-8C22-75829C5848A6}" sibTransId="{2724CCA9-1A6E-4950-BB57-7A35B85C4A06}"/>
    <dgm:cxn modelId="{619AF9F9-94D9-46CC-BF3A-325049EFFD3D}" type="presOf" srcId="{2724CCA9-1A6E-4950-BB57-7A35B85C4A06}" destId="{86F2E16E-8926-4B1F-9E1D-6BD464067E78}" srcOrd="0" destOrd="0" presId="urn:microsoft.com/office/officeart/2005/8/layout/cycle5"/>
    <dgm:cxn modelId="{F047638A-7435-4669-8858-B4E8BCEE6F66}" type="presParOf" srcId="{41D9A38F-ECFB-4BEF-87FC-D76E2B62487F}" destId="{233C7097-7ED6-42AA-8CCA-3739D9D08B84}" srcOrd="0" destOrd="0" presId="urn:microsoft.com/office/officeart/2005/8/layout/cycle5"/>
    <dgm:cxn modelId="{BC19EF81-CF01-4A9C-9BA4-BC0F8A1ACE1A}" type="presParOf" srcId="{41D9A38F-ECFB-4BEF-87FC-D76E2B62487F}" destId="{9995C20F-1592-4A97-B1C2-972F39BDFB92}" srcOrd="1" destOrd="0" presId="urn:microsoft.com/office/officeart/2005/8/layout/cycle5"/>
    <dgm:cxn modelId="{BB727BEB-C5B6-4E95-BF39-483EBC4691CE}" type="presParOf" srcId="{41D9A38F-ECFB-4BEF-87FC-D76E2B62487F}" destId="{46856844-1D5E-4EDB-BBAF-E93CC0F2BBB3}" srcOrd="2" destOrd="0" presId="urn:microsoft.com/office/officeart/2005/8/layout/cycle5"/>
    <dgm:cxn modelId="{E6A916EC-764F-482F-9DB1-E71BD439EA9F}" type="presParOf" srcId="{41D9A38F-ECFB-4BEF-87FC-D76E2B62487F}" destId="{C6F8FFE2-68BF-4891-87A3-3822448B21E9}" srcOrd="3" destOrd="0" presId="urn:microsoft.com/office/officeart/2005/8/layout/cycle5"/>
    <dgm:cxn modelId="{0D53FD1D-6E26-438C-99D4-275848070E4C}" type="presParOf" srcId="{41D9A38F-ECFB-4BEF-87FC-D76E2B62487F}" destId="{77033C17-96C2-4E3B-BA5E-E0F58C5E3EE9}" srcOrd="4" destOrd="0" presId="urn:microsoft.com/office/officeart/2005/8/layout/cycle5"/>
    <dgm:cxn modelId="{D134C3F6-29F3-42B2-8561-AFF3142DDA72}" type="presParOf" srcId="{41D9A38F-ECFB-4BEF-87FC-D76E2B62487F}" destId="{DC78330E-2660-41DC-B0A0-FBF939C35430}" srcOrd="5" destOrd="0" presId="urn:microsoft.com/office/officeart/2005/8/layout/cycle5"/>
    <dgm:cxn modelId="{A863FEE7-D15F-4CBA-A9D2-99420586FD0C}" type="presParOf" srcId="{41D9A38F-ECFB-4BEF-87FC-D76E2B62487F}" destId="{5C06872A-1440-44F8-BA30-71A1462682C3}" srcOrd="6" destOrd="0" presId="urn:microsoft.com/office/officeart/2005/8/layout/cycle5"/>
    <dgm:cxn modelId="{57FB5B05-39FE-43B5-BD32-4A3E855FB1F0}" type="presParOf" srcId="{41D9A38F-ECFB-4BEF-87FC-D76E2B62487F}" destId="{9C8FEA99-E82E-4322-AD03-665D88AEB219}" srcOrd="7" destOrd="0" presId="urn:microsoft.com/office/officeart/2005/8/layout/cycle5"/>
    <dgm:cxn modelId="{C111EB46-D596-452D-B897-4EF8C6B03639}" type="presParOf" srcId="{41D9A38F-ECFB-4BEF-87FC-D76E2B62487F}" destId="{86F2E16E-8926-4B1F-9E1D-6BD464067E78}" srcOrd="8" destOrd="0" presId="urn:microsoft.com/office/officeart/2005/8/layout/cycle5"/>
    <dgm:cxn modelId="{4D2E853D-96B8-44C5-8D72-2B9D12C4CDFD}" type="presParOf" srcId="{41D9A38F-ECFB-4BEF-87FC-D76E2B62487F}" destId="{0E61AAE2-E2DF-404E-8FAC-150A6B257491}" srcOrd="9" destOrd="0" presId="urn:microsoft.com/office/officeart/2005/8/layout/cycle5"/>
    <dgm:cxn modelId="{394FF980-288C-4981-90AD-DA53647F1792}" type="presParOf" srcId="{41D9A38F-ECFB-4BEF-87FC-D76E2B62487F}" destId="{B91F2A2C-177C-4287-82F8-2522B96FEE04}" srcOrd="10" destOrd="0" presId="urn:microsoft.com/office/officeart/2005/8/layout/cycle5"/>
    <dgm:cxn modelId="{00EACBEA-479D-4CC8-8B38-86BE343D60E5}" type="presParOf" srcId="{41D9A38F-ECFB-4BEF-87FC-D76E2B62487F}" destId="{5F95D255-D8C1-4898-8210-967E73199AFD}" srcOrd="11" destOrd="0" presId="urn:microsoft.com/office/officeart/2005/8/layout/cycle5"/>
    <dgm:cxn modelId="{E3911398-41A7-42BD-AB6C-D964A859F130}" type="presParOf" srcId="{41D9A38F-ECFB-4BEF-87FC-D76E2B62487F}" destId="{7B33B014-B78B-41D7-BE78-3D821FBD970F}" srcOrd="12" destOrd="0" presId="urn:microsoft.com/office/officeart/2005/8/layout/cycle5"/>
    <dgm:cxn modelId="{059F0794-9750-4274-B949-55F2041F5210}" type="presParOf" srcId="{41D9A38F-ECFB-4BEF-87FC-D76E2B62487F}" destId="{D23930A5-902E-4830-8E96-16FA9FD5FC88}" srcOrd="13" destOrd="0" presId="urn:microsoft.com/office/officeart/2005/8/layout/cycle5"/>
    <dgm:cxn modelId="{2930195B-53A2-4E52-BF3B-CD0F9E710CD6}" type="presParOf" srcId="{41D9A38F-ECFB-4BEF-87FC-D76E2B62487F}" destId="{6C3B8951-CA13-49D5-8EC4-D9B6F86A1443}"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A7A2430-413C-44C9-A280-1ECA9C1F9CB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E3632F6-AF6E-40CE-B6E7-29570C69E622}">
      <dgm:prSet/>
      <dgm:spPr/>
      <dgm:t>
        <a:bodyPr/>
        <a:lstStyle/>
        <a:p>
          <a:pPr>
            <a:lnSpc>
              <a:spcPct val="100000"/>
            </a:lnSpc>
          </a:pPr>
          <a:r>
            <a:rPr lang="en-US"/>
            <a:t>LDA is employed to identify the main topics present in the multilingual documents we process.</a:t>
          </a:r>
        </a:p>
      </dgm:t>
    </dgm:pt>
    <dgm:pt modelId="{4F57FA85-8114-402F-9E9D-5183EBCD78D7}" type="parTrans" cxnId="{3C3919A8-5919-44F5-8155-48C02088E28E}">
      <dgm:prSet/>
      <dgm:spPr/>
      <dgm:t>
        <a:bodyPr/>
        <a:lstStyle/>
        <a:p>
          <a:endParaRPr lang="en-US"/>
        </a:p>
      </dgm:t>
    </dgm:pt>
    <dgm:pt modelId="{E8487A83-50F4-4544-8521-36AD45403D3F}" type="sibTrans" cxnId="{3C3919A8-5919-44F5-8155-48C02088E28E}">
      <dgm:prSet/>
      <dgm:spPr/>
      <dgm:t>
        <a:bodyPr/>
        <a:lstStyle/>
        <a:p>
          <a:endParaRPr lang="en-US"/>
        </a:p>
      </dgm:t>
    </dgm:pt>
    <dgm:pt modelId="{61DB5A47-9880-4C42-8C56-572C53D01627}">
      <dgm:prSet/>
      <dgm:spPr/>
      <dgm:t>
        <a:bodyPr/>
        <a:lstStyle/>
        <a:p>
          <a:pPr>
            <a:lnSpc>
              <a:spcPct val="100000"/>
            </a:lnSpc>
          </a:pPr>
          <a:r>
            <a:rPr lang="en-US"/>
            <a:t>By understanding the dominant topics in each document, LDA assists in generating summaries that accurately reflect the core content.</a:t>
          </a:r>
        </a:p>
      </dgm:t>
    </dgm:pt>
    <dgm:pt modelId="{EAFC8171-41CE-4585-BCF0-8495DCE76D89}" type="parTrans" cxnId="{62C3514C-8FA7-4D95-A1F5-51E1EA817D27}">
      <dgm:prSet/>
      <dgm:spPr/>
      <dgm:t>
        <a:bodyPr/>
        <a:lstStyle/>
        <a:p>
          <a:endParaRPr lang="en-US"/>
        </a:p>
      </dgm:t>
    </dgm:pt>
    <dgm:pt modelId="{E997A902-824F-4C28-9F3E-455FF6524985}" type="sibTrans" cxnId="{62C3514C-8FA7-4D95-A1F5-51E1EA817D27}">
      <dgm:prSet/>
      <dgm:spPr/>
      <dgm:t>
        <a:bodyPr/>
        <a:lstStyle/>
        <a:p>
          <a:endParaRPr lang="en-US"/>
        </a:p>
      </dgm:t>
    </dgm:pt>
    <dgm:pt modelId="{C0EA8400-7A0A-4617-976E-AE96BED08638}">
      <dgm:prSet/>
      <dgm:spPr/>
      <dgm:t>
        <a:bodyPr/>
        <a:lstStyle/>
        <a:p>
          <a:pPr>
            <a:lnSpc>
              <a:spcPct val="100000"/>
            </a:lnSpc>
          </a:pPr>
          <a:r>
            <a:rPr lang="en-US"/>
            <a:t>Tailored to handle the nuances of both English and Arabic texts, ensuring relevant topic extraction from documents in both languages.</a:t>
          </a:r>
        </a:p>
      </dgm:t>
    </dgm:pt>
    <dgm:pt modelId="{6C06B607-8746-454E-AA4C-6B08FD1CFB33}" type="parTrans" cxnId="{CAD516A5-C730-494E-B62F-CFCE1B2E59D3}">
      <dgm:prSet/>
      <dgm:spPr/>
      <dgm:t>
        <a:bodyPr/>
        <a:lstStyle/>
        <a:p>
          <a:endParaRPr lang="en-US"/>
        </a:p>
      </dgm:t>
    </dgm:pt>
    <dgm:pt modelId="{3009090A-07F0-4463-9269-3D8692C8B0BE}" type="sibTrans" cxnId="{CAD516A5-C730-494E-B62F-CFCE1B2E59D3}">
      <dgm:prSet/>
      <dgm:spPr/>
      <dgm:t>
        <a:bodyPr/>
        <a:lstStyle/>
        <a:p>
          <a:endParaRPr lang="en-US"/>
        </a:p>
      </dgm:t>
    </dgm:pt>
    <dgm:pt modelId="{D9D6B39A-5D6C-489B-B276-364ED047FCFC}">
      <dgm:prSet/>
      <dgm:spPr/>
      <dgm:t>
        <a:bodyPr/>
        <a:lstStyle/>
        <a:p>
          <a:pPr>
            <a:lnSpc>
              <a:spcPct val="100000"/>
            </a:lnSpc>
          </a:pPr>
          <a:r>
            <a:rPr lang="en-US"/>
            <a:t>Works in tandem with our English and Arabic language models to enrich the summarization process with topic-focused insights.</a:t>
          </a:r>
        </a:p>
      </dgm:t>
    </dgm:pt>
    <dgm:pt modelId="{6FF35103-49DD-44D6-8759-69B098700E13}" type="parTrans" cxnId="{CDFAFB69-5A30-4D77-B6CD-789384FAF5CD}">
      <dgm:prSet/>
      <dgm:spPr/>
      <dgm:t>
        <a:bodyPr/>
        <a:lstStyle/>
        <a:p>
          <a:endParaRPr lang="en-US"/>
        </a:p>
      </dgm:t>
    </dgm:pt>
    <dgm:pt modelId="{559F25AB-3A1A-481C-8A8E-71873CD21CF9}" type="sibTrans" cxnId="{CDFAFB69-5A30-4D77-B6CD-789384FAF5CD}">
      <dgm:prSet/>
      <dgm:spPr/>
      <dgm:t>
        <a:bodyPr/>
        <a:lstStyle/>
        <a:p>
          <a:endParaRPr lang="en-US"/>
        </a:p>
      </dgm:t>
    </dgm:pt>
    <dgm:pt modelId="{3776FFA7-7D96-47DC-8813-EC0DA8B2EB01}">
      <dgm:prSet/>
      <dgm:spPr/>
      <dgm:t>
        <a:bodyPr/>
        <a:lstStyle/>
        <a:p>
          <a:pPr>
            <a:lnSpc>
              <a:spcPct val="100000"/>
            </a:lnSpc>
          </a:pPr>
          <a:r>
            <a:rPr lang="en-US"/>
            <a:t>Leads to more informative, cohesive, and comprehensive summaries by focusing on the most pertinent topics within the documents.</a:t>
          </a:r>
        </a:p>
      </dgm:t>
    </dgm:pt>
    <dgm:pt modelId="{11CEFD24-14A9-4830-BA61-A125F559ED9C}" type="parTrans" cxnId="{03EF6766-FBE3-4CC3-BFA5-43C5A3597C3D}">
      <dgm:prSet/>
      <dgm:spPr/>
      <dgm:t>
        <a:bodyPr/>
        <a:lstStyle/>
        <a:p>
          <a:endParaRPr lang="en-US"/>
        </a:p>
      </dgm:t>
    </dgm:pt>
    <dgm:pt modelId="{86A2FE23-0D37-4BA0-8ADA-2DD702331C24}" type="sibTrans" cxnId="{03EF6766-FBE3-4CC3-BFA5-43C5A3597C3D}">
      <dgm:prSet/>
      <dgm:spPr/>
      <dgm:t>
        <a:bodyPr/>
        <a:lstStyle/>
        <a:p>
          <a:endParaRPr lang="en-US"/>
        </a:p>
      </dgm:t>
    </dgm:pt>
    <dgm:pt modelId="{92280F7E-E058-4ADA-8D46-B093FF870C1B}" type="pres">
      <dgm:prSet presAssocID="{0A7A2430-413C-44C9-A280-1ECA9C1F9CB7}" presName="root" presStyleCnt="0">
        <dgm:presLayoutVars>
          <dgm:dir/>
          <dgm:resizeHandles val="exact"/>
        </dgm:presLayoutVars>
      </dgm:prSet>
      <dgm:spPr/>
    </dgm:pt>
    <dgm:pt modelId="{D7F341AC-2970-4682-83A3-976747FC4C6F}" type="pres">
      <dgm:prSet presAssocID="{6E3632F6-AF6E-40CE-B6E7-29570C69E622}" presName="compNode" presStyleCnt="0"/>
      <dgm:spPr/>
    </dgm:pt>
    <dgm:pt modelId="{616B0335-76D1-444B-A7BD-284C86D9C342}" type="pres">
      <dgm:prSet presAssocID="{6E3632F6-AF6E-40CE-B6E7-29570C69E622}" presName="bgRect" presStyleLbl="bgShp" presStyleIdx="0" presStyleCnt="5"/>
      <dgm:spPr/>
    </dgm:pt>
    <dgm:pt modelId="{B587D5F7-73E0-4FD6-A9E3-14428B00D045}" type="pres">
      <dgm:prSet presAssocID="{6E3632F6-AF6E-40CE-B6E7-29570C69E62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7DDBA132-D646-4A12-BA19-7F85FAD6B00F}" type="pres">
      <dgm:prSet presAssocID="{6E3632F6-AF6E-40CE-B6E7-29570C69E622}" presName="spaceRect" presStyleCnt="0"/>
      <dgm:spPr/>
    </dgm:pt>
    <dgm:pt modelId="{328ED146-5399-40FF-9F18-3FBAD9A5BE95}" type="pres">
      <dgm:prSet presAssocID="{6E3632F6-AF6E-40CE-B6E7-29570C69E622}" presName="parTx" presStyleLbl="revTx" presStyleIdx="0" presStyleCnt="5">
        <dgm:presLayoutVars>
          <dgm:chMax val="0"/>
          <dgm:chPref val="0"/>
        </dgm:presLayoutVars>
      </dgm:prSet>
      <dgm:spPr/>
    </dgm:pt>
    <dgm:pt modelId="{2E320234-EB08-4AB9-B19C-678DB39FECF4}" type="pres">
      <dgm:prSet presAssocID="{E8487A83-50F4-4544-8521-36AD45403D3F}" presName="sibTrans" presStyleCnt="0"/>
      <dgm:spPr/>
    </dgm:pt>
    <dgm:pt modelId="{C444702B-19E2-4C90-8B59-7682D7A1F84F}" type="pres">
      <dgm:prSet presAssocID="{61DB5A47-9880-4C42-8C56-572C53D01627}" presName="compNode" presStyleCnt="0"/>
      <dgm:spPr/>
    </dgm:pt>
    <dgm:pt modelId="{FA0005F2-4B1F-4DD1-AC69-6B63454443BA}" type="pres">
      <dgm:prSet presAssocID="{61DB5A47-9880-4C42-8C56-572C53D01627}" presName="bgRect" presStyleLbl="bgShp" presStyleIdx="1" presStyleCnt="5"/>
      <dgm:spPr/>
    </dgm:pt>
    <dgm:pt modelId="{4FE0B57A-CD96-4DB2-90F1-3A4927E89AB5}" type="pres">
      <dgm:prSet presAssocID="{61DB5A47-9880-4C42-8C56-572C53D0162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encil"/>
        </a:ext>
      </dgm:extLst>
    </dgm:pt>
    <dgm:pt modelId="{66F1FB21-CD92-407D-B89F-2D7ACED04A17}" type="pres">
      <dgm:prSet presAssocID="{61DB5A47-9880-4C42-8C56-572C53D01627}" presName="spaceRect" presStyleCnt="0"/>
      <dgm:spPr/>
    </dgm:pt>
    <dgm:pt modelId="{D3C339FD-A7D5-48E2-9C9E-033B0DBEB1F5}" type="pres">
      <dgm:prSet presAssocID="{61DB5A47-9880-4C42-8C56-572C53D01627}" presName="parTx" presStyleLbl="revTx" presStyleIdx="1" presStyleCnt="5">
        <dgm:presLayoutVars>
          <dgm:chMax val="0"/>
          <dgm:chPref val="0"/>
        </dgm:presLayoutVars>
      </dgm:prSet>
      <dgm:spPr/>
    </dgm:pt>
    <dgm:pt modelId="{51C97D05-90BC-4E3F-901B-0C78105F64CC}" type="pres">
      <dgm:prSet presAssocID="{E997A902-824F-4C28-9F3E-455FF6524985}" presName="sibTrans" presStyleCnt="0"/>
      <dgm:spPr/>
    </dgm:pt>
    <dgm:pt modelId="{1487032F-0668-4D88-B8FA-0DECC19D1C55}" type="pres">
      <dgm:prSet presAssocID="{C0EA8400-7A0A-4617-976E-AE96BED08638}" presName="compNode" presStyleCnt="0"/>
      <dgm:spPr/>
    </dgm:pt>
    <dgm:pt modelId="{AAFF399A-611A-48B0-A971-25DCAB53D9BC}" type="pres">
      <dgm:prSet presAssocID="{C0EA8400-7A0A-4617-976E-AE96BED08638}" presName="bgRect" presStyleLbl="bgShp" presStyleIdx="2" presStyleCnt="5"/>
      <dgm:spPr/>
    </dgm:pt>
    <dgm:pt modelId="{68E14E8C-B6C3-4C93-B9C4-9E48367F9455}" type="pres">
      <dgm:prSet presAssocID="{C0EA8400-7A0A-4617-976E-AE96BED0863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assroom"/>
        </a:ext>
      </dgm:extLst>
    </dgm:pt>
    <dgm:pt modelId="{DBF44568-BC1A-479D-9DC3-7238973D65D0}" type="pres">
      <dgm:prSet presAssocID="{C0EA8400-7A0A-4617-976E-AE96BED08638}" presName="spaceRect" presStyleCnt="0"/>
      <dgm:spPr/>
    </dgm:pt>
    <dgm:pt modelId="{D9EC7EC6-5CA3-4689-A026-9ECD9B37899A}" type="pres">
      <dgm:prSet presAssocID="{C0EA8400-7A0A-4617-976E-AE96BED08638}" presName="parTx" presStyleLbl="revTx" presStyleIdx="2" presStyleCnt="5">
        <dgm:presLayoutVars>
          <dgm:chMax val="0"/>
          <dgm:chPref val="0"/>
        </dgm:presLayoutVars>
      </dgm:prSet>
      <dgm:spPr/>
    </dgm:pt>
    <dgm:pt modelId="{7C412DCF-72FB-4EC4-BA0B-1FC3A6C55DB6}" type="pres">
      <dgm:prSet presAssocID="{3009090A-07F0-4463-9269-3D8692C8B0BE}" presName="sibTrans" presStyleCnt="0"/>
      <dgm:spPr/>
    </dgm:pt>
    <dgm:pt modelId="{2CC412B8-6174-46F9-9704-5CA8D99A1DD9}" type="pres">
      <dgm:prSet presAssocID="{D9D6B39A-5D6C-489B-B276-364ED047FCFC}" presName="compNode" presStyleCnt="0"/>
      <dgm:spPr/>
    </dgm:pt>
    <dgm:pt modelId="{12E2B518-18EB-40BF-B11D-D3A62B84FB8B}" type="pres">
      <dgm:prSet presAssocID="{D9D6B39A-5D6C-489B-B276-364ED047FCFC}" presName="bgRect" presStyleLbl="bgShp" presStyleIdx="3" presStyleCnt="5"/>
      <dgm:spPr/>
    </dgm:pt>
    <dgm:pt modelId="{717F6B2F-E93C-4E4C-8F84-FA7DBA7AC94F}" type="pres">
      <dgm:prSet presAssocID="{D9D6B39A-5D6C-489B-B276-364ED047FCF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Open Book"/>
        </a:ext>
      </dgm:extLst>
    </dgm:pt>
    <dgm:pt modelId="{EEE5EE6F-02D8-4A78-9826-32B4659102C4}" type="pres">
      <dgm:prSet presAssocID="{D9D6B39A-5D6C-489B-B276-364ED047FCFC}" presName="spaceRect" presStyleCnt="0"/>
      <dgm:spPr/>
    </dgm:pt>
    <dgm:pt modelId="{80C76659-5A7B-480A-A70A-FF1AA1D792F3}" type="pres">
      <dgm:prSet presAssocID="{D9D6B39A-5D6C-489B-B276-364ED047FCFC}" presName="parTx" presStyleLbl="revTx" presStyleIdx="3" presStyleCnt="5">
        <dgm:presLayoutVars>
          <dgm:chMax val="0"/>
          <dgm:chPref val="0"/>
        </dgm:presLayoutVars>
      </dgm:prSet>
      <dgm:spPr/>
    </dgm:pt>
    <dgm:pt modelId="{1DCA6B30-3151-47E6-B4ED-59991B56B2C2}" type="pres">
      <dgm:prSet presAssocID="{559F25AB-3A1A-481C-8A8E-71873CD21CF9}" presName="sibTrans" presStyleCnt="0"/>
      <dgm:spPr/>
    </dgm:pt>
    <dgm:pt modelId="{0618E357-7924-499C-8BC4-5796FB7AD8CE}" type="pres">
      <dgm:prSet presAssocID="{3776FFA7-7D96-47DC-8813-EC0DA8B2EB01}" presName="compNode" presStyleCnt="0"/>
      <dgm:spPr/>
    </dgm:pt>
    <dgm:pt modelId="{30C4D05F-DED5-4E3A-B2E1-C8A8F15B37C8}" type="pres">
      <dgm:prSet presAssocID="{3776FFA7-7D96-47DC-8813-EC0DA8B2EB01}" presName="bgRect" presStyleLbl="bgShp" presStyleIdx="4" presStyleCnt="5"/>
      <dgm:spPr/>
    </dgm:pt>
    <dgm:pt modelId="{5667AC25-5E0F-4496-9B38-57C401ACE4B4}" type="pres">
      <dgm:prSet presAssocID="{3776FFA7-7D96-47DC-8813-EC0DA8B2EB0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cument"/>
        </a:ext>
      </dgm:extLst>
    </dgm:pt>
    <dgm:pt modelId="{0FD2A2CA-1A5B-414E-AAA3-4121792EA8A0}" type="pres">
      <dgm:prSet presAssocID="{3776FFA7-7D96-47DC-8813-EC0DA8B2EB01}" presName="spaceRect" presStyleCnt="0"/>
      <dgm:spPr/>
    </dgm:pt>
    <dgm:pt modelId="{8BA33BBF-47D2-4C01-B12C-FDB72261536E}" type="pres">
      <dgm:prSet presAssocID="{3776FFA7-7D96-47DC-8813-EC0DA8B2EB01}" presName="parTx" presStyleLbl="revTx" presStyleIdx="4" presStyleCnt="5">
        <dgm:presLayoutVars>
          <dgm:chMax val="0"/>
          <dgm:chPref val="0"/>
        </dgm:presLayoutVars>
      </dgm:prSet>
      <dgm:spPr/>
    </dgm:pt>
  </dgm:ptLst>
  <dgm:cxnLst>
    <dgm:cxn modelId="{0446DF15-C460-4EC6-A358-3E68B387F4CF}" type="presOf" srcId="{D9D6B39A-5D6C-489B-B276-364ED047FCFC}" destId="{80C76659-5A7B-480A-A70A-FF1AA1D792F3}" srcOrd="0" destOrd="0" presId="urn:microsoft.com/office/officeart/2018/2/layout/IconVerticalSolidList"/>
    <dgm:cxn modelId="{03EF6766-FBE3-4CC3-BFA5-43C5A3597C3D}" srcId="{0A7A2430-413C-44C9-A280-1ECA9C1F9CB7}" destId="{3776FFA7-7D96-47DC-8813-EC0DA8B2EB01}" srcOrd="4" destOrd="0" parTransId="{11CEFD24-14A9-4830-BA61-A125F559ED9C}" sibTransId="{86A2FE23-0D37-4BA0-8ADA-2DD702331C24}"/>
    <dgm:cxn modelId="{CDFAFB69-5A30-4D77-B6CD-789384FAF5CD}" srcId="{0A7A2430-413C-44C9-A280-1ECA9C1F9CB7}" destId="{D9D6B39A-5D6C-489B-B276-364ED047FCFC}" srcOrd="3" destOrd="0" parTransId="{6FF35103-49DD-44D6-8759-69B098700E13}" sibTransId="{559F25AB-3A1A-481C-8A8E-71873CD21CF9}"/>
    <dgm:cxn modelId="{62C3514C-8FA7-4D95-A1F5-51E1EA817D27}" srcId="{0A7A2430-413C-44C9-A280-1ECA9C1F9CB7}" destId="{61DB5A47-9880-4C42-8C56-572C53D01627}" srcOrd="1" destOrd="0" parTransId="{EAFC8171-41CE-4585-BCF0-8495DCE76D89}" sibTransId="{E997A902-824F-4C28-9F3E-455FF6524985}"/>
    <dgm:cxn modelId="{96EB024D-668A-41FC-933B-5098244CEAB5}" type="presOf" srcId="{3776FFA7-7D96-47DC-8813-EC0DA8B2EB01}" destId="{8BA33BBF-47D2-4C01-B12C-FDB72261536E}" srcOrd="0" destOrd="0" presId="urn:microsoft.com/office/officeart/2018/2/layout/IconVerticalSolidList"/>
    <dgm:cxn modelId="{3E45C450-5302-4C20-AC37-85004A3779DB}" type="presOf" srcId="{61DB5A47-9880-4C42-8C56-572C53D01627}" destId="{D3C339FD-A7D5-48E2-9C9E-033B0DBEB1F5}" srcOrd="0" destOrd="0" presId="urn:microsoft.com/office/officeart/2018/2/layout/IconVerticalSolidList"/>
    <dgm:cxn modelId="{CEA16190-F4ED-49F4-BC72-D0D49383F7A4}" type="presOf" srcId="{C0EA8400-7A0A-4617-976E-AE96BED08638}" destId="{D9EC7EC6-5CA3-4689-A026-9ECD9B37899A}" srcOrd="0" destOrd="0" presId="urn:microsoft.com/office/officeart/2018/2/layout/IconVerticalSolidList"/>
    <dgm:cxn modelId="{C4798FA4-C904-48DE-9D80-77D8603E92B9}" type="presOf" srcId="{6E3632F6-AF6E-40CE-B6E7-29570C69E622}" destId="{328ED146-5399-40FF-9F18-3FBAD9A5BE95}" srcOrd="0" destOrd="0" presId="urn:microsoft.com/office/officeart/2018/2/layout/IconVerticalSolidList"/>
    <dgm:cxn modelId="{CAD516A5-C730-494E-B62F-CFCE1B2E59D3}" srcId="{0A7A2430-413C-44C9-A280-1ECA9C1F9CB7}" destId="{C0EA8400-7A0A-4617-976E-AE96BED08638}" srcOrd="2" destOrd="0" parTransId="{6C06B607-8746-454E-AA4C-6B08FD1CFB33}" sibTransId="{3009090A-07F0-4463-9269-3D8692C8B0BE}"/>
    <dgm:cxn modelId="{3C3919A8-5919-44F5-8155-48C02088E28E}" srcId="{0A7A2430-413C-44C9-A280-1ECA9C1F9CB7}" destId="{6E3632F6-AF6E-40CE-B6E7-29570C69E622}" srcOrd="0" destOrd="0" parTransId="{4F57FA85-8114-402F-9E9D-5183EBCD78D7}" sibTransId="{E8487A83-50F4-4544-8521-36AD45403D3F}"/>
    <dgm:cxn modelId="{36B2CFBE-79A1-41C7-A834-465E64EC621E}" type="presOf" srcId="{0A7A2430-413C-44C9-A280-1ECA9C1F9CB7}" destId="{92280F7E-E058-4ADA-8D46-B093FF870C1B}" srcOrd="0" destOrd="0" presId="urn:microsoft.com/office/officeart/2018/2/layout/IconVerticalSolidList"/>
    <dgm:cxn modelId="{DEB5CEFC-EA55-40AC-97B5-3C854C59A22A}" type="presParOf" srcId="{92280F7E-E058-4ADA-8D46-B093FF870C1B}" destId="{D7F341AC-2970-4682-83A3-976747FC4C6F}" srcOrd="0" destOrd="0" presId="urn:microsoft.com/office/officeart/2018/2/layout/IconVerticalSolidList"/>
    <dgm:cxn modelId="{C7F16CA5-2AA3-4F00-829C-D8DDBA70EFC3}" type="presParOf" srcId="{D7F341AC-2970-4682-83A3-976747FC4C6F}" destId="{616B0335-76D1-444B-A7BD-284C86D9C342}" srcOrd="0" destOrd="0" presId="urn:microsoft.com/office/officeart/2018/2/layout/IconVerticalSolidList"/>
    <dgm:cxn modelId="{360E9CD8-CF96-4021-AD4E-339EC5DAD0BB}" type="presParOf" srcId="{D7F341AC-2970-4682-83A3-976747FC4C6F}" destId="{B587D5F7-73E0-4FD6-A9E3-14428B00D045}" srcOrd="1" destOrd="0" presId="urn:microsoft.com/office/officeart/2018/2/layout/IconVerticalSolidList"/>
    <dgm:cxn modelId="{03C3F9FD-C8D7-425C-B496-DAA2DB6AEDCB}" type="presParOf" srcId="{D7F341AC-2970-4682-83A3-976747FC4C6F}" destId="{7DDBA132-D646-4A12-BA19-7F85FAD6B00F}" srcOrd="2" destOrd="0" presId="urn:microsoft.com/office/officeart/2018/2/layout/IconVerticalSolidList"/>
    <dgm:cxn modelId="{DA344F1C-7354-46B6-8BD4-2387C3771A33}" type="presParOf" srcId="{D7F341AC-2970-4682-83A3-976747FC4C6F}" destId="{328ED146-5399-40FF-9F18-3FBAD9A5BE95}" srcOrd="3" destOrd="0" presId="urn:microsoft.com/office/officeart/2018/2/layout/IconVerticalSolidList"/>
    <dgm:cxn modelId="{39BEC15C-FFC4-46F4-8C83-611DEB3DD569}" type="presParOf" srcId="{92280F7E-E058-4ADA-8D46-B093FF870C1B}" destId="{2E320234-EB08-4AB9-B19C-678DB39FECF4}" srcOrd="1" destOrd="0" presId="urn:microsoft.com/office/officeart/2018/2/layout/IconVerticalSolidList"/>
    <dgm:cxn modelId="{4952F574-5ECC-44F7-8F21-BE100A906836}" type="presParOf" srcId="{92280F7E-E058-4ADA-8D46-B093FF870C1B}" destId="{C444702B-19E2-4C90-8B59-7682D7A1F84F}" srcOrd="2" destOrd="0" presId="urn:microsoft.com/office/officeart/2018/2/layout/IconVerticalSolidList"/>
    <dgm:cxn modelId="{332ACAB8-215B-41EC-A276-344B3966C490}" type="presParOf" srcId="{C444702B-19E2-4C90-8B59-7682D7A1F84F}" destId="{FA0005F2-4B1F-4DD1-AC69-6B63454443BA}" srcOrd="0" destOrd="0" presId="urn:microsoft.com/office/officeart/2018/2/layout/IconVerticalSolidList"/>
    <dgm:cxn modelId="{FCAFAC5E-0A00-478E-A364-5FF874429C26}" type="presParOf" srcId="{C444702B-19E2-4C90-8B59-7682D7A1F84F}" destId="{4FE0B57A-CD96-4DB2-90F1-3A4927E89AB5}" srcOrd="1" destOrd="0" presId="urn:microsoft.com/office/officeart/2018/2/layout/IconVerticalSolidList"/>
    <dgm:cxn modelId="{E383F3ED-4C48-499C-A81C-00ABD110EB82}" type="presParOf" srcId="{C444702B-19E2-4C90-8B59-7682D7A1F84F}" destId="{66F1FB21-CD92-407D-B89F-2D7ACED04A17}" srcOrd="2" destOrd="0" presId="urn:microsoft.com/office/officeart/2018/2/layout/IconVerticalSolidList"/>
    <dgm:cxn modelId="{663B6DFD-93CF-4D10-8E91-AF1C4B4B998B}" type="presParOf" srcId="{C444702B-19E2-4C90-8B59-7682D7A1F84F}" destId="{D3C339FD-A7D5-48E2-9C9E-033B0DBEB1F5}" srcOrd="3" destOrd="0" presId="urn:microsoft.com/office/officeart/2018/2/layout/IconVerticalSolidList"/>
    <dgm:cxn modelId="{E980E74D-9A13-4561-BF49-58F30CD9B70D}" type="presParOf" srcId="{92280F7E-E058-4ADA-8D46-B093FF870C1B}" destId="{51C97D05-90BC-4E3F-901B-0C78105F64CC}" srcOrd="3" destOrd="0" presId="urn:microsoft.com/office/officeart/2018/2/layout/IconVerticalSolidList"/>
    <dgm:cxn modelId="{3C21EC6C-3622-4244-A502-0BE16A7DC7CD}" type="presParOf" srcId="{92280F7E-E058-4ADA-8D46-B093FF870C1B}" destId="{1487032F-0668-4D88-B8FA-0DECC19D1C55}" srcOrd="4" destOrd="0" presId="urn:microsoft.com/office/officeart/2018/2/layout/IconVerticalSolidList"/>
    <dgm:cxn modelId="{7BB5C761-1BF9-43A2-8841-ADDFA0B2C85C}" type="presParOf" srcId="{1487032F-0668-4D88-B8FA-0DECC19D1C55}" destId="{AAFF399A-611A-48B0-A971-25DCAB53D9BC}" srcOrd="0" destOrd="0" presId="urn:microsoft.com/office/officeart/2018/2/layout/IconVerticalSolidList"/>
    <dgm:cxn modelId="{B2F45232-0C23-47A8-84AF-25E4CDF0AD0C}" type="presParOf" srcId="{1487032F-0668-4D88-B8FA-0DECC19D1C55}" destId="{68E14E8C-B6C3-4C93-B9C4-9E48367F9455}" srcOrd="1" destOrd="0" presId="urn:microsoft.com/office/officeart/2018/2/layout/IconVerticalSolidList"/>
    <dgm:cxn modelId="{45BA5CA0-53D6-4A80-B038-CE13C1F5C8A7}" type="presParOf" srcId="{1487032F-0668-4D88-B8FA-0DECC19D1C55}" destId="{DBF44568-BC1A-479D-9DC3-7238973D65D0}" srcOrd="2" destOrd="0" presId="urn:microsoft.com/office/officeart/2018/2/layout/IconVerticalSolidList"/>
    <dgm:cxn modelId="{E546272E-31D0-4113-B8B0-BA6B956CFC51}" type="presParOf" srcId="{1487032F-0668-4D88-B8FA-0DECC19D1C55}" destId="{D9EC7EC6-5CA3-4689-A026-9ECD9B37899A}" srcOrd="3" destOrd="0" presId="urn:microsoft.com/office/officeart/2018/2/layout/IconVerticalSolidList"/>
    <dgm:cxn modelId="{B13F1694-E9FB-4EAF-9EE7-4BC49C35A87F}" type="presParOf" srcId="{92280F7E-E058-4ADA-8D46-B093FF870C1B}" destId="{7C412DCF-72FB-4EC4-BA0B-1FC3A6C55DB6}" srcOrd="5" destOrd="0" presId="urn:microsoft.com/office/officeart/2018/2/layout/IconVerticalSolidList"/>
    <dgm:cxn modelId="{6D83C2FA-44E2-4CEA-B35B-7DE86D340B87}" type="presParOf" srcId="{92280F7E-E058-4ADA-8D46-B093FF870C1B}" destId="{2CC412B8-6174-46F9-9704-5CA8D99A1DD9}" srcOrd="6" destOrd="0" presId="urn:microsoft.com/office/officeart/2018/2/layout/IconVerticalSolidList"/>
    <dgm:cxn modelId="{578943BF-261F-427B-8133-7BA74126A856}" type="presParOf" srcId="{2CC412B8-6174-46F9-9704-5CA8D99A1DD9}" destId="{12E2B518-18EB-40BF-B11D-D3A62B84FB8B}" srcOrd="0" destOrd="0" presId="urn:microsoft.com/office/officeart/2018/2/layout/IconVerticalSolidList"/>
    <dgm:cxn modelId="{CA3BE414-23BB-4ABB-858C-CC8232EA73A1}" type="presParOf" srcId="{2CC412B8-6174-46F9-9704-5CA8D99A1DD9}" destId="{717F6B2F-E93C-4E4C-8F84-FA7DBA7AC94F}" srcOrd="1" destOrd="0" presId="urn:microsoft.com/office/officeart/2018/2/layout/IconVerticalSolidList"/>
    <dgm:cxn modelId="{A85DFBDC-25E0-4104-BFF0-EEB6D5204492}" type="presParOf" srcId="{2CC412B8-6174-46F9-9704-5CA8D99A1DD9}" destId="{EEE5EE6F-02D8-4A78-9826-32B4659102C4}" srcOrd="2" destOrd="0" presId="urn:microsoft.com/office/officeart/2018/2/layout/IconVerticalSolidList"/>
    <dgm:cxn modelId="{412DA7F3-7204-4A22-B757-7E10DC1A1346}" type="presParOf" srcId="{2CC412B8-6174-46F9-9704-5CA8D99A1DD9}" destId="{80C76659-5A7B-480A-A70A-FF1AA1D792F3}" srcOrd="3" destOrd="0" presId="urn:microsoft.com/office/officeart/2018/2/layout/IconVerticalSolidList"/>
    <dgm:cxn modelId="{1569EA1A-3BF2-4BB0-94CA-8E0D8A0C5F3E}" type="presParOf" srcId="{92280F7E-E058-4ADA-8D46-B093FF870C1B}" destId="{1DCA6B30-3151-47E6-B4ED-59991B56B2C2}" srcOrd="7" destOrd="0" presId="urn:microsoft.com/office/officeart/2018/2/layout/IconVerticalSolidList"/>
    <dgm:cxn modelId="{87F73CA5-81A1-471A-87DE-535766CD856C}" type="presParOf" srcId="{92280F7E-E058-4ADA-8D46-B093FF870C1B}" destId="{0618E357-7924-499C-8BC4-5796FB7AD8CE}" srcOrd="8" destOrd="0" presId="urn:microsoft.com/office/officeart/2018/2/layout/IconVerticalSolidList"/>
    <dgm:cxn modelId="{AFE4414E-890F-4853-9D8B-D33831576EBB}" type="presParOf" srcId="{0618E357-7924-499C-8BC4-5796FB7AD8CE}" destId="{30C4D05F-DED5-4E3A-B2E1-C8A8F15B37C8}" srcOrd="0" destOrd="0" presId="urn:microsoft.com/office/officeart/2018/2/layout/IconVerticalSolidList"/>
    <dgm:cxn modelId="{0C6E84BE-5BAE-4BD8-8DA1-9D7031FB14E7}" type="presParOf" srcId="{0618E357-7924-499C-8BC4-5796FB7AD8CE}" destId="{5667AC25-5E0F-4496-9B38-57C401ACE4B4}" srcOrd="1" destOrd="0" presId="urn:microsoft.com/office/officeart/2018/2/layout/IconVerticalSolidList"/>
    <dgm:cxn modelId="{70A9B97E-0E29-489F-B1A4-BAFB91105CE4}" type="presParOf" srcId="{0618E357-7924-499C-8BC4-5796FB7AD8CE}" destId="{0FD2A2CA-1A5B-414E-AAA3-4121792EA8A0}" srcOrd="2" destOrd="0" presId="urn:microsoft.com/office/officeart/2018/2/layout/IconVerticalSolidList"/>
    <dgm:cxn modelId="{8AADE00D-2092-4E48-BCC8-57029E201722}" type="presParOf" srcId="{0618E357-7924-499C-8BC4-5796FB7AD8CE}" destId="{8BA33BBF-47D2-4C01-B12C-FDB7226153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050EB-8822-4E13-8C76-F7191E97190B}">
      <dsp:nvSpPr>
        <dsp:cNvPr id="0" name=""/>
        <dsp:cNvSpPr/>
      </dsp:nvSpPr>
      <dsp:spPr>
        <a:xfrm>
          <a:off x="1839629" y="1186858"/>
          <a:ext cx="391806" cy="91440"/>
        </a:xfrm>
        <a:custGeom>
          <a:avLst/>
          <a:gdLst/>
          <a:ahLst/>
          <a:cxnLst/>
          <a:rect l="0" t="0" r="0" b="0"/>
          <a:pathLst>
            <a:path>
              <a:moveTo>
                <a:pt x="0" y="45720"/>
              </a:moveTo>
              <a:lnTo>
                <a:pt x="391806"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24972" y="1230466"/>
        <a:ext cx="21120" cy="4224"/>
      </dsp:txXfrm>
    </dsp:sp>
    <dsp:sp modelId="{5F4E6A00-F91A-43C5-953F-C4B4E001D885}">
      <dsp:nvSpPr>
        <dsp:cNvPr id="0" name=""/>
        <dsp:cNvSpPr/>
      </dsp:nvSpPr>
      <dsp:spPr>
        <a:xfrm>
          <a:off x="4878" y="681613"/>
          <a:ext cx="1836550" cy="110193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ctr" anchorCtr="0">
          <a:noAutofit/>
        </a:bodyPr>
        <a:lstStyle/>
        <a:p>
          <a:pPr marL="0" lvl="0" indent="0" algn="ctr" defTabSz="533400">
            <a:lnSpc>
              <a:spcPct val="90000"/>
            </a:lnSpc>
            <a:spcBef>
              <a:spcPct val="0"/>
            </a:spcBef>
            <a:spcAft>
              <a:spcPct val="35000"/>
            </a:spcAft>
            <a:buNone/>
          </a:pPr>
          <a:r>
            <a:rPr lang="en-US" sz="1200" kern="1200"/>
            <a:t>Data Processing techniques used are:</a:t>
          </a:r>
        </a:p>
      </dsp:txBody>
      <dsp:txXfrm>
        <a:off x="4878" y="681613"/>
        <a:ext cx="1836550" cy="1101930"/>
      </dsp:txXfrm>
    </dsp:sp>
    <dsp:sp modelId="{BCF153F4-C54F-4848-85CD-843E0585E0D0}">
      <dsp:nvSpPr>
        <dsp:cNvPr id="0" name=""/>
        <dsp:cNvSpPr/>
      </dsp:nvSpPr>
      <dsp:spPr>
        <a:xfrm>
          <a:off x="4098587" y="1186858"/>
          <a:ext cx="391806" cy="91440"/>
        </a:xfrm>
        <a:custGeom>
          <a:avLst/>
          <a:gdLst/>
          <a:ahLst/>
          <a:cxnLst/>
          <a:rect l="0" t="0" r="0" b="0"/>
          <a:pathLst>
            <a:path>
              <a:moveTo>
                <a:pt x="0" y="45720"/>
              </a:moveTo>
              <a:lnTo>
                <a:pt x="391806" y="45720"/>
              </a:lnTo>
            </a:path>
          </a:pathLst>
        </a:custGeom>
        <a:noFill/>
        <a:ln w="6350" cap="flat" cmpd="sng" algn="ctr">
          <a:solidFill>
            <a:schemeClr val="accent5">
              <a:hueOff val="2901644"/>
              <a:satOff val="1282"/>
              <a:lumOff val="-140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83930" y="1230466"/>
        <a:ext cx="21120" cy="4224"/>
      </dsp:txXfrm>
    </dsp:sp>
    <dsp:sp modelId="{2E7B2ECD-E164-467D-9239-AB4E2035780F}">
      <dsp:nvSpPr>
        <dsp:cNvPr id="0" name=""/>
        <dsp:cNvSpPr/>
      </dsp:nvSpPr>
      <dsp:spPr>
        <a:xfrm>
          <a:off x="2263836" y="681613"/>
          <a:ext cx="1836550" cy="1101930"/>
        </a:xfrm>
        <a:prstGeom prst="rect">
          <a:avLst/>
        </a:prstGeom>
        <a:solidFill>
          <a:schemeClr val="accent5">
            <a:hueOff val="2487123"/>
            <a:satOff val="1099"/>
            <a:lumOff val="-12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ctr" anchorCtr="0">
          <a:noAutofit/>
        </a:bodyPr>
        <a:lstStyle/>
        <a:p>
          <a:pPr marL="0" lvl="0" indent="0" algn="ctr" defTabSz="533400">
            <a:lnSpc>
              <a:spcPct val="90000"/>
            </a:lnSpc>
            <a:spcBef>
              <a:spcPct val="0"/>
            </a:spcBef>
            <a:spcAft>
              <a:spcPct val="35000"/>
            </a:spcAft>
            <a:buNone/>
          </a:pPr>
          <a:r>
            <a:rPr lang="en-US" sz="1200" kern="1200"/>
            <a:t>Cleaning </a:t>
          </a:r>
          <a:r>
            <a:rPr lang="en-US" sz="1200" kern="1200" baseline="0"/>
            <a:t>Text </a:t>
          </a:r>
          <a:r>
            <a:rPr lang="en-US" sz="1200" kern="1200"/>
            <a:t>Data: Removing new lines, stop words and punctuations  </a:t>
          </a:r>
        </a:p>
      </dsp:txBody>
      <dsp:txXfrm>
        <a:off x="2263836" y="681613"/>
        <a:ext cx="1836550" cy="1101930"/>
      </dsp:txXfrm>
    </dsp:sp>
    <dsp:sp modelId="{4CEDB4DA-A49D-4405-A1D0-9CB83957DAC4}">
      <dsp:nvSpPr>
        <dsp:cNvPr id="0" name=""/>
        <dsp:cNvSpPr/>
      </dsp:nvSpPr>
      <dsp:spPr>
        <a:xfrm>
          <a:off x="923154" y="1781743"/>
          <a:ext cx="4517915" cy="391806"/>
        </a:xfrm>
        <a:custGeom>
          <a:avLst/>
          <a:gdLst/>
          <a:ahLst/>
          <a:cxnLst/>
          <a:rect l="0" t="0" r="0" b="0"/>
          <a:pathLst>
            <a:path>
              <a:moveTo>
                <a:pt x="4517915" y="0"/>
              </a:moveTo>
              <a:lnTo>
                <a:pt x="4517915" y="213003"/>
              </a:lnTo>
              <a:lnTo>
                <a:pt x="0" y="213003"/>
              </a:lnTo>
              <a:lnTo>
                <a:pt x="0" y="391806"/>
              </a:lnTo>
            </a:path>
          </a:pathLst>
        </a:custGeom>
        <a:noFill/>
        <a:ln w="6350" cap="flat" cmpd="sng" algn="ctr">
          <a:solidFill>
            <a:schemeClr val="accent5">
              <a:hueOff val="5803288"/>
              <a:satOff val="2564"/>
              <a:lumOff val="-281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68671" y="1975535"/>
        <a:ext cx="226880" cy="4224"/>
      </dsp:txXfrm>
    </dsp:sp>
    <dsp:sp modelId="{229BE652-EF11-4CBF-B37D-E6A1C97DB8E3}">
      <dsp:nvSpPr>
        <dsp:cNvPr id="0" name=""/>
        <dsp:cNvSpPr/>
      </dsp:nvSpPr>
      <dsp:spPr>
        <a:xfrm>
          <a:off x="4522794" y="681613"/>
          <a:ext cx="1836550" cy="1101930"/>
        </a:xfrm>
        <a:prstGeom prst="rect">
          <a:avLst/>
        </a:prstGeom>
        <a:solidFill>
          <a:schemeClr val="accent5">
            <a:hueOff val="4974247"/>
            <a:satOff val="2198"/>
            <a:lumOff val="-24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ctr" anchorCtr="0">
          <a:noAutofit/>
        </a:bodyPr>
        <a:lstStyle/>
        <a:p>
          <a:pPr marL="0" lvl="0" indent="0" algn="ctr" defTabSz="533400">
            <a:lnSpc>
              <a:spcPct val="90000"/>
            </a:lnSpc>
            <a:spcBef>
              <a:spcPct val="0"/>
            </a:spcBef>
            <a:spcAft>
              <a:spcPct val="35000"/>
            </a:spcAft>
            <a:buNone/>
          </a:pPr>
          <a:r>
            <a:rPr lang="en-US" sz="1200" kern="1200"/>
            <a:t>Tokenizing input into sentences  </a:t>
          </a:r>
        </a:p>
      </dsp:txBody>
      <dsp:txXfrm>
        <a:off x="4522794" y="681613"/>
        <a:ext cx="1836550" cy="1101930"/>
      </dsp:txXfrm>
    </dsp:sp>
    <dsp:sp modelId="{0CD5803C-9E3A-4744-AE6D-D52C7B504D7B}">
      <dsp:nvSpPr>
        <dsp:cNvPr id="0" name=""/>
        <dsp:cNvSpPr/>
      </dsp:nvSpPr>
      <dsp:spPr>
        <a:xfrm>
          <a:off x="1839629" y="2711196"/>
          <a:ext cx="391806" cy="91440"/>
        </a:xfrm>
        <a:custGeom>
          <a:avLst/>
          <a:gdLst/>
          <a:ahLst/>
          <a:cxnLst/>
          <a:rect l="0" t="0" r="0" b="0"/>
          <a:pathLst>
            <a:path>
              <a:moveTo>
                <a:pt x="0" y="45720"/>
              </a:moveTo>
              <a:lnTo>
                <a:pt x="391806" y="45720"/>
              </a:lnTo>
            </a:path>
          </a:pathLst>
        </a:custGeom>
        <a:noFill/>
        <a:ln w="6350" cap="flat" cmpd="sng" algn="ctr">
          <a:solidFill>
            <a:schemeClr val="accent5">
              <a:hueOff val="8704932"/>
              <a:satOff val="3846"/>
              <a:lumOff val="-421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24972" y="2754803"/>
        <a:ext cx="21120" cy="4224"/>
      </dsp:txXfrm>
    </dsp:sp>
    <dsp:sp modelId="{2E502ED7-8219-463B-8264-FE2AD304812B}">
      <dsp:nvSpPr>
        <dsp:cNvPr id="0" name=""/>
        <dsp:cNvSpPr/>
      </dsp:nvSpPr>
      <dsp:spPr>
        <a:xfrm>
          <a:off x="4878" y="2205950"/>
          <a:ext cx="1836550" cy="1101930"/>
        </a:xfrm>
        <a:prstGeom prst="rect">
          <a:avLst/>
        </a:prstGeom>
        <a:solidFill>
          <a:schemeClr val="accent5">
            <a:hueOff val="7461370"/>
            <a:satOff val="3297"/>
            <a:lumOff val="-3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ctr" anchorCtr="0">
          <a:noAutofit/>
        </a:bodyPr>
        <a:lstStyle/>
        <a:p>
          <a:pPr marL="0" lvl="0" indent="0" algn="ctr" defTabSz="533400">
            <a:lnSpc>
              <a:spcPct val="90000"/>
            </a:lnSpc>
            <a:spcBef>
              <a:spcPct val="0"/>
            </a:spcBef>
            <a:spcAft>
              <a:spcPct val="35000"/>
            </a:spcAft>
            <a:buNone/>
          </a:pPr>
          <a:r>
            <a:rPr lang="en-US" sz="1200" kern="1200"/>
            <a:t>Tokenizing sentences into words </a:t>
          </a:r>
        </a:p>
      </dsp:txBody>
      <dsp:txXfrm>
        <a:off x="4878" y="2205950"/>
        <a:ext cx="1836550" cy="1101930"/>
      </dsp:txXfrm>
    </dsp:sp>
    <dsp:sp modelId="{EA7566A8-0D6D-4B1D-9AB4-3C2397A38DC8}">
      <dsp:nvSpPr>
        <dsp:cNvPr id="0" name=""/>
        <dsp:cNvSpPr/>
      </dsp:nvSpPr>
      <dsp:spPr>
        <a:xfrm>
          <a:off x="4098587" y="2711196"/>
          <a:ext cx="391806" cy="91440"/>
        </a:xfrm>
        <a:custGeom>
          <a:avLst/>
          <a:gdLst/>
          <a:ahLst/>
          <a:cxnLst/>
          <a:rect l="0" t="0" r="0" b="0"/>
          <a:pathLst>
            <a:path>
              <a:moveTo>
                <a:pt x="0" y="45720"/>
              </a:moveTo>
              <a:lnTo>
                <a:pt x="391806" y="45720"/>
              </a:lnTo>
            </a:path>
          </a:pathLst>
        </a:custGeom>
        <a:noFill/>
        <a:ln w="6350" cap="flat" cmpd="sng" algn="ctr">
          <a:solidFill>
            <a:schemeClr val="accent5">
              <a:hueOff val="11606576"/>
              <a:satOff val="5128"/>
              <a:lumOff val="-562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83930" y="2754803"/>
        <a:ext cx="21120" cy="4224"/>
      </dsp:txXfrm>
    </dsp:sp>
    <dsp:sp modelId="{3E0D9B2C-DBFB-4389-817F-3BEEE16836E3}">
      <dsp:nvSpPr>
        <dsp:cNvPr id="0" name=""/>
        <dsp:cNvSpPr/>
      </dsp:nvSpPr>
      <dsp:spPr>
        <a:xfrm>
          <a:off x="2263836" y="2205950"/>
          <a:ext cx="1836550" cy="1101930"/>
        </a:xfrm>
        <a:prstGeom prst="rect">
          <a:avLst/>
        </a:prstGeom>
        <a:solidFill>
          <a:schemeClr val="accent5">
            <a:hueOff val="9948494"/>
            <a:satOff val="4395"/>
            <a:lumOff val="-48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ctr" anchorCtr="0">
          <a:noAutofit/>
        </a:bodyPr>
        <a:lstStyle/>
        <a:p>
          <a:pPr marL="0" lvl="0" indent="0" algn="ctr" defTabSz="533400">
            <a:lnSpc>
              <a:spcPct val="90000"/>
            </a:lnSpc>
            <a:spcBef>
              <a:spcPct val="0"/>
            </a:spcBef>
            <a:spcAft>
              <a:spcPct val="35000"/>
            </a:spcAft>
            <a:buNone/>
          </a:pPr>
          <a:r>
            <a:rPr lang="en-US" sz="1200" kern="1200"/>
            <a:t>Lemmatization </a:t>
          </a:r>
        </a:p>
      </dsp:txBody>
      <dsp:txXfrm>
        <a:off x="2263836" y="2205950"/>
        <a:ext cx="1836550" cy="1101930"/>
      </dsp:txXfrm>
    </dsp:sp>
    <dsp:sp modelId="{D2344169-21DF-47FF-8EEE-65C805C81F57}">
      <dsp:nvSpPr>
        <dsp:cNvPr id="0" name=""/>
        <dsp:cNvSpPr/>
      </dsp:nvSpPr>
      <dsp:spPr>
        <a:xfrm>
          <a:off x="923154" y="3306081"/>
          <a:ext cx="4517915" cy="391806"/>
        </a:xfrm>
        <a:custGeom>
          <a:avLst/>
          <a:gdLst/>
          <a:ahLst/>
          <a:cxnLst/>
          <a:rect l="0" t="0" r="0" b="0"/>
          <a:pathLst>
            <a:path>
              <a:moveTo>
                <a:pt x="4517915" y="0"/>
              </a:moveTo>
              <a:lnTo>
                <a:pt x="4517915" y="213003"/>
              </a:lnTo>
              <a:lnTo>
                <a:pt x="0" y="213003"/>
              </a:lnTo>
              <a:lnTo>
                <a:pt x="0" y="391806"/>
              </a:lnTo>
            </a:path>
          </a:pathLst>
        </a:custGeom>
        <a:noFill/>
        <a:ln w="6350" cap="flat" cmpd="sng" algn="ctr">
          <a:solidFill>
            <a:schemeClr val="accent5">
              <a:hueOff val="14508220"/>
              <a:satOff val="6410"/>
              <a:lumOff val="-702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68671" y="3499872"/>
        <a:ext cx="226880" cy="4224"/>
      </dsp:txXfrm>
    </dsp:sp>
    <dsp:sp modelId="{A931C8B1-C1D6-48BC-96EC-D0F728C82845}">
      <dsp:nvSpPr>
        <dsp:cNvPr id="0" name=""/>
        <dsp:cNvSpPr/>
      </dsp:nvSpPr>
      <dsp:spPr>
        <a:xfrm>
          <a:off x="4522794" y="2205950"/>
          <a:ext cx="1836550" cy="1101930"/>
        </a:xfrm>
        <a:prstGeom prst="rect">
          <a:avLst/>
        </a:prstGeom>
        <a:solidFill>
          <a:schemeClr val="accent5">
            <a:hueOff val="12435617"/>
            <a:satOff val="5494"/>
            <a:lumOff val="-60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ctr" anchorCtr="0">
          <a:noAutofit/>
        </a:bodyPr>
        <a:lstStyle/>
        <a:p>
          <a:pPr marL="0" lvl="0" indent="0" algn="ctr" defTabSz="533400">
            <a:lnSpc>
              <a:spcPct val="90000"/>
            </a:lnSpc>
            <a:spcBef>
              <a:spcPct val="0"/>
            </a:spcBef>
            <a:spcAft>
              <a:spcPct val="35000"/>
            </a:spcAft>
            <a:buNone/>
          </a:pPr>
          <a:r>
            <a:rPr lang="en-US" sz="1200" kern="1200"/>
            <a:t>compute lemmas distribution   </a:t>
          </a:r>
        </a:p>
      </dsp:txBody>
      <dsp:txXfrm>
        <a:off x="4522794" y="2205950"/>
        <a:ext cx="1836550" cy="1101930"/>
      </dsp:txXfrm>
    </dsp:sp>
    <dsp:sp modelId="{C121906D-01E6-4F38-8B78-30D1425A187C}">
      <dsp:nvSpPr>
        <dsp:cNvPr id="0" name=""/>
        <dsp:cNvSpPr/>
      </dsp:nvSpPr>
      <dsp:spPr>
        <a:xfrm>
          <a:off x="1839629" y="4235533"/>
          <a:ext cx="391806" cy="91440"/>
        </a:xfrm>
        <a:custGeom>
          <a:avLst/>
          <a:gdLst/>
          <a:ahLst/>
          <a:cxnLst/>
          <a:rect l="0" t="0" r="0" b="0"/>
          <a:pathLst>
            <a:path>
              <a:moveTo>
                <a:pt x="0" y="45720"/>
              </a:moveTo>
              <a:lnTo>
                <a:pt x="391806" y="45720"/>
              </a:lnTo>
            </a:path>
          </a:pathLst>
        </a:custGeom>
        <a:noFill/>
        <a:ln w="6350" cap="flat" cmpd="sng" algn="ctr">
          <a:solidFill>
            <a:schemeClr val="accent5">
              <a:hueOff val="17409864"/>
              <a:satOff val="7692"/>
              <a:lumOff val="-843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24972" y="4279141"/>
        <a:ext cx="21120" cy="4224"/>
      </dsp:txXfrm>
    </dsp:sp>
    <dsp:sp modelId="{CA82E288-B690-4125-A2EF-75B0E7898231}">
      <dsp:nvSpPr>
        <dsp:cNvPr id="0" name=""/>
        <dsp:cNvSpPr/>
      </dsp:nvSpPr>
      <dsp:spPr>
        <a:xfrm>
          <a:off x="4878" y="3730288"/>
          <a:ext cx="1836550" cy="1101930"/>
        </a:xfrm>
        <a:prstGeom prst="rect">
          <a:avLst/>
        </a:prstGeom>
        <a:solidFill>
          <a:schemeClr val="accent5">
            <a:hueOff val="14922740"/>
            <a:satOff val="6593"/>
            <a:lumOff val="-72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ctr" anchorCtr="0">
          <a:noAutofit/>
        </a:bodyPr>
        <a:lstStyle/>
        <a:p>
          <a:pPr marL="0" lvl="0" indent="0" algn="ctr" defTabSz="533400">
            <a:lnSpc>
              <a:spcPct val="90000"/>
            </a:lnSpc>
            <a:spcBef>
              <a:spcPct val="0"/>
            </a:spcBef>
            <a:spcAft>
              <a:spcPct val="35000"/>
            </a:spcAft>
            <a:buNone/>
          </a:pPr>
          <a:r>
            <a:rPr lang="en-US" sz="1200" kern="1200"/>
            <a:t>Part-of-Speech Tagging  </a:t>
          </a:r>
        </a:p>
      </dsp:txBody>
      <dsp:txXfrm>
        <a:off x="4878" y="3730288"/>
        <a:ext cx="1836550" cy="1101930"/>
      </dsp:txXfrm>
    </dsp:sp>
    <dsp:sp modelId="{62036F20-C684-4BD4-BF8C-C80C39B5CE2B}">
      <dsp:nvSpPr>
        <dsp:cNvPr id="0" name=""/>
        <dsp:cNvSpPr/>
      </dsp:nvSpPr>
      <dsp:spPr>
        <a:xfrm>
          <a:off x="2263836" y="3730288"/>
          <a:ext cx="1836550" cy="1101930"/>
        </a:xfrm>
        <a:prstGeom prst="rect">
          <a:avLst/>
        </a:prstGeom>
        <a:solidFill>
          <a:schemeClr val="accent5">
            <a:hueOff val="17409864"/>
            <a:satOff val="7692"/>
            <a:lumOff val="-8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ctr" anchorCtr="0">
          <a:noAutofit/>
        </a:bodyPr>
        <a:lstStyle/>
        <a:p>
          <a:pPr marL="0" lvl="0" indent="0" algn="ctr" defTabSz="533400">
            <a:lnSpc>
              <a:spcPct val="90000"/>
            </a:lnSpc>
            <a:spcBef>
              <a:spcPct val="0"/>
            </a:spcBef>
            <a:spcAft>
              <a:spcPct val="35000"/>
            </a:spcAft>
            <a:buNone/>
          </a:pPr>
          <a:r>
            <a:rPr lang="en-US" sz="1200" kern="1200"/>
            <a:t>Sentence Extraction and </a:t>
          </a:r>
          <a:r>
            <a:rPr lang="en-US" sz="1200" kern="1200" baseline="0"/>
            <a:t>Processing</a:t>
          </a:r>
          <a:r>
            <a:rPr lang="en-US" sz="1200" kern="1200"/>
            <a:t>  </a:t>
          </a:r>
        </a:p>
      </dsp:txBody>
      <dsp:txXfrm>
        <a:off x="2263836" y="3730288"/>
        <a:ext cx="1836550" cy="1101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011BD-1BAF-4FD8-A163-716384D1C0CD}">
      <dsp:nvSpPr>
        <dsp:cNvPr id="0" name=""/>
        <dsp:cNvSpPr/>
      </dsp:nvSpPr>
      <dsp:spPr>
        <a:xfrm>
          <a:off x="82613" y="911126"/>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441654-E015-4124-B7D0-0995BE742254}">
      <dsp:nvSpPr>
        <dsp:cNvPr id="0" name=""/>
        <dsp:cNvSpPr/>
      </dsp:nvSpPr>
      <dsp:spPr>
        <a:xfrm>
          <a:off x="271034" y="1099548"/>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BCFEFC-EAA1-4676-A027-D411FB4BFB9C}">
      <dsp:nvSpPr>
        <dsp:cNvPr id="0" name=""/>
        <dsp:cNvSpPr/>
      </dsp:nvSpPr>
      <dsp:spPr>
        <a:xfrm>
          <a:off x="1172126" y="91112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Understanding Linguistic </a:t>
          </a:r>
        </a:p>
      </dsp:txBody>
      <dsp:txXfrm>
        <a:off x="1172126" y="911126"/>
        <a:ext cx="2114937" cy="897246"/>
      </dsp:txXfrm>
    </dsp:sp>
    <dsp:sp modelId="{569F72E4-355E-4CF3-A46F-5FA54FD958A4}">
      <dsp:nvSpPr>
        <dsp:cNvPr id="0" name=""/>
        <dsp:cNvSpPr/>
      </dsp:nvSpPr>
      <dsp:spPr>
        <a:xfrm>
          <a:off x="3655575" y="911126"/>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CE17C7-B367-4E06-8000-309AD82FE801}">
      <dsp:nvSpPr>
        <dsp:cNvPr id="0" name=""/>
        <dsp:cNvSpPr/>
      </dsp:nvSpPr>
      <dsp:spPr>
        <a:xfrm>
          <a:off x="3843996" y="1099548"/>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9E5316-A737-421C-A6AE-0C995D6C30E3}">
      <dsp:nvSpPr>
        <dsp:cNvPr id="0" name=""/>
        <dsp:cNvSpPr/>
      </dsp:nvSpPr>
      <dsp:spPr>
        <a:xfrm>
          <a:off x="4745088" y="91112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Efficient Text Processing </a:t>
          </a:r>
        </a:p>
      </dsp:txBody>
      <dsp:txXfrm>
        <a:off x="4745088" y="911126"/>
        <a:ext cx="2114937" cy="897246"/>
      </dsp:txXfrm>
    </dsp:sp>
    <dsp:sp modelId="{33DDB457-F9C0-4F58-BFB1-E7BC484DC2F2}">
      <dsp:nvSpPr>
        <dsp:cNvPr id="0" name=""/>
        <dsp:cNvSpPr/>
      </dsp:nvSpPr>
      <dsp:spPr>
        <a:xfrm>
          <a:off x="7228536" y="911126"/>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7376DF-F6E7-4ED9-B1D7-F68C0EB1794E}">
      <dsp:nvSpPr>
        <dsp:cNvPr id="0" name=""/>
        <dsp:cNvSpPr/>
      </dsp:nvSpPr>
      <dsp:spPr>
        <a:xfrm>
          <a:off x="7416958" y="1099548"/>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853AB3-1E88-4028-A418-1F1967300C08}">
      <dsp:nvSpPr>
        <dsp:cNvPr id="0" name=""/>
        <dsp:cNvSpPr/>
      </dsp:nvSpPr>
      <dsp:spPr>
        <a:xfrm>
          <a:off x="8318049" y="91112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Customized Processing for Each Language </a:t>
          </a:r>
        </a:p>
      </dsp:txBody>
      <dsp:txXfrm>
        <a:off x="8318049" y="911126"/>
        <a:ext cx="2114937" cy="897246"/>
      </dsp:txXfrm>
    </dsp:sp>
    <dsp:sp modelId="{19347161-83CD-4A0E-89FD-ECC738C3AFA2}">
      <dsp:nvSpPr>
        <dsp:cNvPr id="0" name=""/>
        <dsp:cNvSpPr/>
      </dsp:nvSpPr>
      <dsp:spPr>
        <a:xfrm>
          <a:off x="82613" y="2549151"/>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CF496A-CDA6-4A08-B951-83278E4F7C46}">
      <dsp:nvSpPr>
        <dsp:cNvPr id="0" name=""/>
        <dsp:cNvSpPr/>
      </dsp:nvSpPr>
      <dsp:spPr>
        <a:xfrm>
          <a:off x="271034" y="2737573"/>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340590-B416-48E8-A503-9F942F37FF38}">
      <dsp:nvSpPr>
        <dsp:cNvPr id="0" name=""/>
        <dsp:cNvSpPr/>
      </dsp:nvSpPr>
      <dsp:spPr>
        <a:xfrm>
          <a:off x="1172126" y="2549151"/>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Enhancing Summarization Accuracy</a:t>
          </a:r>
        </a:p>
      </dsp:txBody>
      <dsp:txXfrm>
        <a:off x="1172126" y="2549151"/>
        <a:ext cx="2114937" cy="897246"/>
      </dsp:txXfrm>
    </dsp:sp>
    <dsp:sp modelId="{76E56AE8-3AF2-4E75-A5C2-886AAB4C3D27}">
      <dsp:nvSpPr>
        <dsp:cNvPr id="0" name=""/>
        <dsp:cNvSpPr/>
      </dsp:nvSpPr>
      <dsp:spPr>
        <a:xfrm>
          <a:off x="3655575" y="2549151"/>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1D1584-1BC3-4386-83D8-9AF6A62B6456}">
      <dsp:nvSpPr>
        <dsp:cNvPr id="0" name=""/>
        <dsp:cNvSpPr/>
      </dsp:nvSpPr>
      <dsp:spPr>
        <a:xfrm>
          <a:off x="3843996" y="2737573"/>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99DD42-1812-4BE1-AE98-A9CA5B53CEDA}">
      <dsp:nvSpPr>
        <dsp:cNvPr id="0" name=""/>
        <dsp:cNvSpPr/>
      </dsp:nvSpPr>
      <dsp:spPr>
        <a:xfrm>
          <a:off x="4745088" y="2549151"/>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Scalability and Adaptability </a:t>
          </a:r>
        </a:p>
      </dsp:txBody>
      <dsp:txXfrm>
        <a:off x="4745088" y="2549151"/>
        <a:ext cx="2114937" cy="897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D97B1-0B3D-4336-AABD-F697552BA418}">
      <dsp:nvSpPr>
        <dsp:cNvPr id="0" name=""/>
        <dsp:cNvSpPr/>
      </dsp:nvSpPr>
      <dsp:spPr>
        <a:xfrm>
          <a:off x="3080" y="590125"/>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Deep Linguistic Understanding </a:t>
          </a:r>
        </a:p>
      </dsp:txBody>
      <dsp:txXfrm>
        <a:off x="3080" y="590125"/>
        <a:ext cx="2444055" cy="1466433"/>
      </dsp:txXfrm>
    </dsp:sp>
    <dsp:sp modelId="{3FD8AE8F-DCBD-4BAE-8AF3-064893DAF93B}">
      <dsp:nvSpPr>
        <dsp:cNvPr id="0" name=""/>
        <dsp:cNvSpPr/>
      </dsp:nvSpPr>
      <dsp:spPr>
        <a:xfrm>
          <a:off x="2691541" y="590125"/>
          <a:ext cx="2444055" cy="14664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Handling Complex Language Structures</a:t>
          </a:r>
        </a:p>
      </dsp:txBody>
      <dsp:txXfrm>
        <a:off x="2691541" y="590125"/>
        <a:ext cx="2444055" cy="1466433"/>
      </dsp:txXfrm>
    </dsp:sp>
    <dsp:sp modelId="{581F8869-C18F-40FB-BAE9-6EFA5E93FEFE}">
      <dsp:nvSpPr>
        <dsp:cNvPr id="0" name=""/>
        <dsp:cNvSpPr/>
      </dsp:nvSpPr>
      <dsp:spPr>
        <a:xfrm>
          <a:off x="5380002" y="590125"/>
          <a:ext cx="2444055" cy="146643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Improved Accuracy in NLP Tasks</a:t>
          </a:r>
        </a:p>
      </dsp:txBody>
      <dsp:txXfrm>
        <a:off x="5380002" y="590125"/>
        <a:ext cx="2444055" cy="1466433"/>
      </dsp:txXfrm>
    </dsp:sp>
    <dsp:sp modelId="{BE6B29CD-25A6-4ED0-B083-3425FB13C580}">
      <dsp:nvSpPr>
        <dsp:cNvPr id="0" name=""/>
        <dsp:cNvSpPr/>
      </dsp:nvSpPr>
      <dsp:spPr>
        <a:xfrm>
          <a:off x="8068463" y="590125"/>
          <a:ext cx="2444055" cy="146643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Contextual Relevance and Coherence</a:t>
          </a:r>
        </a:p>
      </dsp:txBody>
      <dsp:txXfrm>
        <a:off x="8068463" y="590125"/>
        <a:ext cx="2444055" cy="1466433"/>
      </dsp:txXfrm>
    </dsp:sp>
    <dsp:sp modelId="{6CE8D2C3-CB48-4CE5-BB02-F50DFACCC53C}">
      <dsp:nvSpPr>
        <dsp:cNvPr id="0" name=""/>
        <dsp:cNvSpPr/>
      </dsp:nvSpPr>
      <dsp:spPr>
        <a:xfrm>
          <a:off x="1347311" y="2300964"/>
          <a:ext cx="2444055" cy="146643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Scalability and Adaptability</a:t>
          </a:r>
        </a:p>
      </dsp:txBody>
      <dsp:txXfrm>
        <a:off x="1347311" y="2300964"/>
        <a:ext cx="2444055" cy="1466433"/>
      </dsp:txXfrm>
    </dsp:sp>
    <dsp:sp modelId="{B20F2E21-9519-4ACD-9FC9-80683086A292}">
      <dsp:nvSpPr>
        <dsp:cNvPr id="0" name=""/>
        <dsp:cNvSpPr/>
      </dsp:nvSpPr>
      <dsp:spPr>
        <a:xfrm>
          <a:off x="4035772" y="2300964"/>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Advanced Features</a:t>
          </a:r>
        </a:p>
      </dsp:txBody>
      <dsp:txXfrm>
        <a:off x="4035772" y="2300964"/>
        <a:ext cx="2444055" cy="1466433"/>
      </dsp:txXfrm>
    </dsp:sp>
    <dsp:sp modelId="{B675E9FD-9DC1-48F8-9533-C0EDF3907B9D}">
      <dsp:nvSpPr>
        <dsp:cNvPr id="0" name=""/>
        <dsp:cNvSpPr/>
      </dsp:nvSpPr>
      <dsp:spPr>
        <a:xfrm>
          <a:off x="6724233" y="2300964"/>
          <a:ext cx="2444055" cy="14664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Enhancing Text Summarization</a:t>
          </a:r>
        </a:p>
      </dsp:txBody>
      <dsp:txXfrm>
        <a:off x="6724233" y="2300964"/>
        <a:ext cx="2444055" cy="1466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C7097-7ED6-42AA-8CCA-3739D9D08B84}">
      <dsp:nvSpPr>
        <dsp:cNvPr id="0" name=""/>
        <dsp:cNvSpPr/>
      </dsp:nvSpPr>
      <dsp:spPr>
        <a:xfrm>
          <a:off x="2496394" y="4616"/>
          <a:ext cx="1819490" cy="118266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LDA is a type of statistical model used for discovering abstract topics within a collection of documents.</a:t>
          </a:r>
        </a:p>
      </dsp:txBody>
      <dsp:txXfrm>
        <a:off x="2554127" y="62349"/>
        <a:ext cx="1704024" cy="1067203"/>
      </dsp:txXfrm>
    </dsp:sp>
    <dsp:sp modelId="{46856844-1D5E-4EDB-BBAF-E93CC0F2BBB3}">
      <dsp:nvSpPr>
        <dsp:cNvPr id="0" name=""/>
        <dsp:cNvSpPr/>
      </dsp:nvSpPr>
      <dsp:spPr>
        <a:xfrm>
          <a:off x="1044960" y="595950"/>
          <a:ext cx="4722358" cy="4722358"/>
        </a:xfrm>
        <a:custGeom>
          <a:avLst/>
          <a:gdLst/>
          <a:ahLst/>
          <a:cxnLst/>
          <a:rect l="0" t="0" r="0" b="0"/>
          <a:pathLst>
            <a:path>
              <a:moveTo>
                <a:pt x="3514267" y="300704"/>
              </a:moveTo>
              <a:arcTo wR="2361179" hR="2361179" stAng="17953942" swAng="1210734"/>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C6F8FFE2-68BF-4891-87A3-3822448B21E9}">
      <dsp:nvSpPr>
        <dsp:cNvPr id="0" name=""/>
        <dsp:cNvSpPr/>
      </dsp:nvSpPr>
      <dsp:spPr>
        <a:xfrm>
          <a:off x="4742009" y="1636150"/>
          <a:ext cx="1819490" cy="118266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It uncovers underlying themes by grouping words that frequently occur together across documents.</a:t>
          </a:r>
        </a:p>
      </dsp:txBody>
      <dsp:txXfrm>
        <a:off x="4799742" y="1693883"/>
        <a:ext cx="1704024" cy="1067203"/>
      </dsp:txXfrm>
    </dsp:sp>
    <dsp:sp modelId="{DC78330E-2660-41DC-B0A0-FBF939C35430}">
      <dsp:nvSpPr>
        <dsp:cNvPr id="0" name=""/>
        <dsp:cNvSpPr/>
      </dsp:nvSpPr>
      <dsp:spPr>
        <a:xfrm>
          <a:off x="1044960" y="595950"/>
          <a:ext cx="4722358" cy="4722358"/>
        </a:xfrm>
        <a:custGeom>
          <a:avLst/>
          <a:gdLst/>
          <a:ahLst/>
          <a:cxnLst/>
          <a:rect l="0" t="0" r="0" b="0"/>
          <a:pathLst>
            <a:path>
              <a:moveTo>
                <a:pt x="4716681" y="2524809"/>
              </a:moveTo>
              <a:arcTo wR="2361179" hR="2361179" stAng="21838427" swAng="1359104"/>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C06872A-1440-44F8-BA30-71A1462682C3}">
      <dsp:nvSpPr>
        <dsp:cNvPr id="0" name=""/>
        <dsp:cNvSpPr/>
      </dsp:nvSpPr>
      <dsp:spPr>
        <a:xfrm>
          <a:off x="3884260" y="4276029"/>
          <a:ext cx="1819490" cy="118266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Widely used in text mining and natural language processing to organize and understand large sets of textual data.</a:t>
          </a:r>
        </a:p>
      </dsp:txBody>
      <dsp:txXfrm>
        <a:off x="3941993" y="4333762"/>
        <a:ext cx="1704024" cy="1067203"/>
      </dsp:txXfrm>
    </dsp:sp>
    <dsp:sp modelId="{86F2E16E-8926-4B1F-9E1D-6BD464067E78}">
      <dsp:nvSpPr>
        <dsp:cNvPr id="0" name=""/>
        <dsp:cNvSpPr/>
      </dsp:nvSpPr>
      <dsp:spPr>
        <a:xfrm>
          <a:off x="1044960" y="595950"/>
          <a:ext cx="4722358" cy="4722358"/>
        </a:xfrm>
        <a:custGeom>
          <a:avLst/>
          <a:gdLst/>
          <a:ahLst/>
          <a:cxnLst/>
          <a:rect l="0" t="0" r="0" b="0"/>
          <a:pathLst>
            <a:path>
              <a:moveTo>
                <a:pt x="2650650" y="4704547"/>
              </a:moveTo>
              <a:arcTo wR="2361179" hR="2361179" stAng="4977482" swAng="845036"/>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61AAE2-E2DF-404E-8FAC-150A6B257491}">
      <dsp:nvSpPr>
        <dsp:cNvPr id="0" name=""/>
        <dsp:cNvSpPr/>
      </dsp:nvSpPr>
      <dsp:spPr>
        <a:xfrm>
          <a:off x="1108528" y="4276029"/>
          <a:ext cx="1819490" cy="118266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LDA helps in extracting meaningful patterns and topics, making large volumes of text data more manageable and interpretable.</a:t>
          </a:r>
        </a:p>
      </dsp:txBody>
      <dsp:txXfrm>
        <a:off x="1166261" y="4333762"/>
        <a:ext cx="1704024" cy="1067203"/>
      </dsp:txXfrm>
    </dsp:sp>
    <dsp:sp modelId="{5F95D255-D8C1-4898-8210-967E73199AFD}">
      <dsp:nvSpPr>
        <dsp:cNvPr id="0" name=""/>
        <dsp:cNvSpPr/>
      </dsp:nvSpPr>
      <dsp:spPr>
        <a:xfrm>
          <a:off x="1044960" y="595950"/>
          <a:ext cx="4722358" cy="4722358"/>
        </a:xfrm>
        <a:custGeom>
          <a:avLst/>
          <a:gdLst/>
          <a:ahLst/>
          <a:cxnLst/>
          <a:rect l="0" t="0" r="0" b="0"/>
          <a:pathLst>
            <a:path>
              <a:moveTo>
                <a:pt x="250391" y="3419358"/>
              </a:moveTo>
              <a:arcTo wR="2361179" hR="2361179" stAng="9202469" swAng="1359104"/>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7B33B014-B78B-41D7-BE78-3D821FBD970F}">
      <dsp:nvSpPr>
        <dsp:cNvPr id="0" name=""/>
        <dsp:cNvSpPr/>
      </dsp:nvSpPr>
      <dsp:spPr>
        <a:xfrm>
          <a:off x="250779" y="1636150"/>
          <a:ext cx="1819490" cy="118266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Assumes each document is a mixture of topics, and each topic is a mixture of words. This helps in categorizing texts based on their topic composition.</a:t>
          </a:r>
        </a:p>
      </dsp:txBody>
      <dsp:txXfrm>
        <a:off x="308512" y="1693883"/>
        <a:ext cx="1704024" cy="1067203"/>
      </dsp:txXfrm>
    </dsp:sp>
    <dsp:sp modelId="{6C3B8951-CA13-49D5-8EC4-D9B6F86A1443}">
      <dsp:nvSpPr>
        <dsp:cNvPr id="0" name=""/>
        <dsp:cNvSpPr/>
      </dsp:nvSpPr>
      <dsp:spPr>
        <a:xfrm>
          <a:off x="1044960" y="595950"/>
          <a:ext cx="4722358" cy="4722358"/>
        </a:xfrm>
        <a:custGeom>
          <a:avLst/>
          <a:gdLst/>
          <a:ahLst/>
          <a:cxnLst/>
          <a:rect l="0" t="0" r="0" b="0"/>
          <a:pathLst>
            <a:path>
              <a:moveTo>
                <a:pt x="568101" y="824937"/>
              </a:moveTo>
              <a:arcTo wR="2361179" hR="2361179" stAng="13235324" swAng="1210734"/>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B0335-76D1-444B-A7BD-284C86D9C342}">
      <dsp:nvSpPr>
        <dsp:cNvPr id="0" name=""/>
        <dsp:cNvSpPr/>
      </dsp:nvSpPr>
      <dsp:spPr>
        <a:xfrm>
          <a:off x="0" y="2896"/>
          <a:ext cx="9057233" cy="6169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87D5F7-73E0-4FD6-A9E3-14428B00D045}">
      <dsp:nvSpPr>
        <dsp:cNvPr id="0" name=""/>
        <dsp:cNvSpPr/>
      </dsp:nvSpPr>
      <dsp:spPr>
        <a:xfrm>
          <a:off x="186636" y="141717"/>
          <a:ext cx="339339" cy="3393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8ED146-5399-40FF-9F18-3FBAD9A5BE95}">
      <dsp:nvSpPr>
        <dsp:cNvPr id="0" name=""/>
        <dsp:cNvSpPr/>
      </dsp:nvSpPr>
      <dsp:spPr>
        <a:xfrm>
          <a:off x="712612" y="2896"/>
          <a:ext cx="8344620" cy="616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297" tIns="65297" rIns="65297" bIns="65297" numCol="1" spcCol="1270" anchor="ctr" anchorCtr="0">
          <a:noAutofit/>
        </a:bodyPr>
        <a:lstStyle/>
        <a:p>
          <a:pPr marL="0" lvl="0" indent="0" algn="l" defTabSz="666750">
            <a:lnSpc>
              <a:spcPct val="100000"/>
            </a:lnSpc>
            <a:spcBef>
              <a:spcPct val="0"/>
            </a:spcBef>
            <a:spcAft>
              <a:spcPct val="35000"/>
            </a:spcAft>
            <a:buNone/>
          </a:pPr>
          <a:r>
            <a:rPr lang="en-US" sz="1500" kern="1200"/>
            <a:t>LDA is employed to identify the main topics present in the multilingual documents we process.</a:t>
          </a:r>
        </a:p>
      </dsp:txBody>
      <dsp:txXfrm>
        <a:off x="712612" y="2896"/>
        <a:ext cx="8344620" cy="616980"/>
      </dsp:txXfrm>
    </dsp:sp>
    <dsp:sp modelId="{FA0005F2-4B1F-4DD1-AC69-6B63454443BA}">
      <dsp:nvSpPr>
        <dsp:cNvPr id="0" name=""/>
        <dsp:cNvSpPr/>
      </dsp:nvSpPr>
      <dsp:spPr>
        <a:xfrm>
          <a:off x="0" y="774121"/>
          <a:ext cx="9057233" cy="6169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E0B57A-CD96-4DB2-90F1-3A4927E89AB5}">
      <dsp:nvSpPr>
        <dsp:cNvPr id="0" name=""/>
        <dsp:cNvSpPr/>
      </dsp:nvSpPr>
      <dsp:spPr>
        <a:xfrm>
          <a:off x="186636" y="912942"/>
          <a:ext cx="339339" cy="3393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C339FD-A7D5-48E2-9C9E-033B0DBEB1F5}">
      <dsp:nvSpPr>
        <dsp:cNvPr id="0" name=""/>
        <dsp:cNvSpPr/>
      </dsp:nvSpPr>
      <dsp:spPr>
        <a:xfrm>
          <a:off x="712612" y="774121"/>
          <a:ext cx="8344620" cy="616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297" tIns="65297" rIns="65297" bIns="65297" numCol="1" spcCol="1270" anchor="ctr" anchorCtr="0">
          <a:noAutofit/>
        </a:bodyPr>
        <a:lstStyle/>
        <a:p>
          <a:pPr marL="0" lvl="0" indent="0" algn="l" defTabSz="666750">
            <a:lnSpc>
              <a:spcPct val="100000"/>
            </a:lnSpc>
            <a:spcBef>
              <a:spcPct val="0"/>
            </a:spcBef>
            <a:spcAft>
              <a:spcPct val="35000"/>
            </a:spcAft>
            <a:buNone/>
          </a:pPr>
          <a:r>
            <a:rPr lang="en-US" sz="1500" kern="1200"/>
            <a:t>By understanding the dominant topics in each document, LDA assists in generating summaries that accurately reflect the core content.</a:t>
          </a:r>
        </a:p>
      </dsp:txBody>
      <dsp:txXfrm>
        <a:off x="712612" y="774121"/>
        <a:ext cx="8344620" cy="616980"/>
      </dsp:txXfrm>
    </dsp:sp>
    <dsp:sp modelId="{AAFF399A-611A-48B0-A971-25DCAB53D9BC}">
      <dsp:nvSpPr>
        <dsp:cNvPr id="0" name=""/>
        <dsp:cNvSpPr/>
      </dsp:nvSpPr>
      <dsp:spPr>
        <a:xfrm>
          <a:off x="0" y="1545347"/>
          <a:ext cx="9057233" cy="6169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E14E8C-B6C3-4C93-B9C4-9E48367F9455}">
      <dsp:nvSpPr>
        <dsp:cNvPr id="0" name=""/>
        <dsp:cNvSpPr/>
      </dsp:nvSpPr>
      <dsp:spPr>
        <a:xfrm>
          <a:off x="186636" y="1684167"/>
          <a:ext cx="339339" cy="3393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EC7EC6-5CA3-4689-A026-9ECD9B37899A}">
      <dsp:nvSpPr>
        <dsp:cNvPr id="0" name=""/>
        <dsp:cNvSpPr/>
      </dsp:nvSpPr>
      <dsp:spPr>
        <a:xfrm>
          <a:off x="712612" y="1545347"/>
          <a:ext cx="8344620" cy="616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297" tIns="65297" rIns="65297" bIns="65297" numCol="1" spcCol="1270" anchor="ctr" anchorCtr="0">
          <a:noAutofit/>
        </a:bodyPr>
        <a:lstStyle/>
        <a:p>
          <a:pPr marL="0" lvl="0" indent="0" algn="l" defTabSz="666750">
            <a:lnSpc>
              <a:spcPct val="100000"/>
            </a:lnSpc>
            <a:spcBef>
              <a:spcPct val="0"/>
            </a:spcBef>
            <a:spcAft>
              <a:spcPct val="35000"/>
            </a:spcAft>
            <a:buNone/>
          </a:pPr>
          <a:r>
            <a:rPr lang="en-US" sz="1500" kern="1200"/>
            <a:t>Tailored to handle the nuances of both English and Arabic texts, ensuring relevant topic extraction from documents in both languages.</a:t>
          </a:r>
        </a:p>
      </dsp:txBody>
      <dsp:txXfrm>
        <a:off x="712612" y="1545347"/>
        <a:ext cx="8344620" cy="616980"/>
      </dsp:txXfrm>
    </dsp:sp>
    <dsp:sp modelId="{12E2B518-18EB-40BF-B11D-D3A62B84FB8B}">
      <dsp:nvSpPr>
        <dsp:cNvPr id="0" name=""/>
        <dsp:cNvSpPr/>
      </dsp:nvSpPr>
      <dsp:spPr>
        <a:xfrm>
          <a:off x="0" y="2316572"/>
          <a:ext cx="9057233" cy="6169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7F6B2F-E93C-4E4C-8F84-FA7DBA7AC94F}">
      <dsp:nvSpPr>
        <dsp:cNvPr id="0" name=""/>
        <dsp:cNvSpPr/>
      </dsp:nvSpPr>
      <dsp:spPr>
        <a:xfrm>
          <a:off x="186636" y="2455393"/>
          <a:ext cx="339339" cy="3393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C76659-5A7B-480A-A70A-FF1AA1D792F3}">
      <dsp:nvSpPr>
        <dsp:cNvPr id="0" name=""/>
        <dsp:cNvSpPr/>
      </dsp:nvSpPr>
      <dsp:spPr>
        <a:xfrm>
          <a:off x="712612" y="2316572"/>
          <a:ext cx="8344620" cy="616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297" tIns="65297" rIns="65297" bIns="65297" numCol="1" spcCol="1270" anchor="ctr" anchorCtr="0">
          <a:noAutofit/>
        </a:bodyPr>
        <a:lstStyle/>
        <a:p>
          <a:pPr marL="0" lvl="0" indent="0" algn="l" defTabSz="666750">
            <a:lnSpc>
              <a:spcPct val="100000"/>
            </a:lnSpc>
            <a:spcBef>
              <a:spcPct val="0"/>
            </a:spcBef>
            <a:spcAft>
              <a:spcPct val="35000"/>
            </a:spcAft>
            <a:buNone/>
          </a:pPr>
          <a:r>
            <a:rPr lang="en-US" sz="1500" kern="1200"/>
            <a:t>Works in tandem with our English and Arabic language models to enrich the summarization process with topic-focused insights.</a:t>
          </a:r>
        </a:p>
      </dsp:txBody>
      <dsp:txXfrm>
        <a:off x="712612" y="2316572"/>
        <a:ext cx="8344620" cy="616980"/>
      </dsp:txXfrm>
    </dsp:sp>
    <dsp:sp modelId="{30C4D05F-DED5-4E3A-B2E1-C8A8F15B37C8}">
      <dsp:nvSpPr>
        <dsp:cNvPr id="0" name=""/>
        <dsp:cNvSpPr/>
      </dsp:nvSpPr>
      <dsp:spPr>
        <a:xfrm>
          <a:off x="0" y="3087798"/>
          <a:ext cx="9057233" cy="6169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67AC25-5E0F-4496-9B38-57C401ACE4B4}">
      <dsp:nvSpPr>
        <dsp:cNvPr id="0" name=""/>
        <dsp:cNvSpPr/>
      </dsp:nvSpPr>
      <dsp:spPr>
        <a:xfrm>
          <a:off x="186636" y="3226618"/>
          <a:ext cx="339339" cy="3393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A33BBF-47D2-4C01-B12C-FDB72261536E}">
      <dsp:nvSpPr>
        <dsp:cNvPr id="0" name=""/>
        <dsp:cNvSpPr/>
      </dsp:nvSpPr>
      <dsp:spPr>
        <a:xfrm>
          <a:off x="712612" y="3087798"/>
          <a:ext cx="8344620" cy="616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297" tIns="65297" rIns="65297" bIns="65297" numCol="1" spcCol="1270" anchor="ctr" anchorCtr="0">
          <a:noAutofit/>
        </a:bodyPr>
        <a:lstStyle/>
        <a:p>
          <a:pPr marL="0" lvl="0" indent="0" algn="l" defTabSz="666750">
            <a:lnSpc>
              <a:spcPct val="100000"/>
            </a:lnSpc>
            <a:spcBef>
              <a:spcPct val="0"/>
            </a:spcBef>
            <a:spcAft>
              <a:spcPct val="35000"/>
            </a:spcAft>
            <a:buNone/>
          </a:pPr>
          <a:r>
            <a:rPr lang="en-US" sz="1500" kern="1200"/>
            <a:t>Leads to more informative, cohesive, and comprehensive summaries by focusing on the most pertinent topics within the documents.</a:t>
          </a:r>
        </a:p>
      </dsp:txBody>
      <dsp:txXfrm>
        <a:off x="712612" y="3087798"/>
        <a:ext cx="8344620" cy="61698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12/2/2024</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3931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12/2/2024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78249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12/2/2024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314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60930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12/2/2024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18044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669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10227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12/2/2024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7638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12/2/2024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49656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12/2/2024</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12305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3288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12/2/2024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37313283"/>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0" r:id="rId6"/>
    <p:sldLayoutId id="2147483816" r:id="rId7"/>
    <p:sldLayoutId id="2147483817" r:id="rId8"/>
    <p:sldLayoutId id="2147483818" r:id="rId9"/>
    <p:sldLayoutId id="2147483819" r:id="rId10"/>
    <p:sldLayoutId id="2147483821"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en placed on top of a signature line">
            <a:extLst>
              <a:ext uri="{FF2B5EF4-FFF2-40B4-BE49-F238E27FC236}">
                <a16:creationId xmlns:a16="http://schemas.microsoft.com/office/drawing/2014/main" id="{6E8A82E9-F306-BF93-B690-8815DF11745A}"/>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95" name="Rectangle 94">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52FF8B-DAAA-6351-7AE7-F6632D87EF78}"/>
              </a:ext>
            </a:extLst>
          </p:cNvPr>
          <p:cNvSpPr>
            <a:spLocks noGrp="1"/>
          </p:cNvSpPr>
          <p:nvPr>
            <p:ph type="ctrTitle"/>
          </p:nvPr>
        </p:nvSpPr>
        <p:spPr>
          <a:xfrm>
            <a:off x="1341120" y="829331"/>
            <a:ext cx="10749280" cy="1924029"/>
          </a:xfrm>
        </p:spPr>
        <p:txBody>
          <a:bodyPr anchor="b">
            <a:normAutofit/>
          </a:bodyPr>
          <a:lstStyle/>
          <a:p>
            <a:r>
              <a:rPr lang="en-US" sz="4400" b="1">
                <a:latin typeface="Times New Roman"/>
                <a:cs typeface="Times New Roman"/>
              </a:rPr>
              <a:t>Multi Lingual Document Summarization</a:t>
            </a:r>
            <a:br>
              <a:rPr lang="en-US" sz="4400" b="1">
                <a:latin typeface="Times New Roman"/>
                <a:cs typeface="Times New Roman"/>
              </a:rPr>
            </a:br>
            <a:endParaRPr lang="en-US" sz="4400">
              <a:ea typeface="+mj-lt"/>
              <a:cs typeface="+mj-lt"/>
            </a:endParaRPr>
          </a:p>
          <a:p>
            <a:endParaRPr lang="en-US" sz="4400">
              <a:cs typeface="Posterama"/>
            </a:endParaRPr>
          </a:p>
        </p:txBody>
      </p:sp>
      <p:sp>
        <p:nvSpPr>
          <p:cNvPr id="3" name="Subtitle 2">
            <a:extLst>
              <a:ext uri="{FF2B5EF4-FFF2-40B4-BE49-F238E27FC236}">
                <a16:creationId xmlns:a16="http://schemas.microsoft.com/office/drawing/2014/main" id="{EED51A8C-A0F0-2607-67F4-DCB0B0224B21}"/>
              </a:ext>
            </a:extLst>
          </p:cNvPr>
          <p:cNvSpPr>
            <a:spLocks noGrp="1"/>
          </p:cNvSpPr>
          <p:nvPr>
            <p:ph type="subTitle" idx="1"/>
          </p:nvPr>
        </p:nvSpPr>
        <p:spPr>
          <a:xfrm>
            <a:off x="6715760" y="2810704"/>
            <a:ext cx="5057668" cy="2482656"/>
          </a:xfrm>
        </p:spPr>
        <p:txBody>
          <a:bodyPr>
            <a:normAutofit/>
          </a:bodyPr>
          <a:lstStyle/>
          <a:p>
            <a:r>
              <a:rPr lang="en-US" sz="2000" b="1" u="sng">
                <a:latin typeface="Times New Roman" panose="02020603050405020304" pitchFamily="18" charset="0"/>
                <a:cs typeface="Times New Roman" panose="02020603050405020304" pitchFamily="18" charset="0"/>
              </a:rPr>
              <a:t>PRESENTED BY:</a:t>
            </a:r>
          </a:p>
          <a:p>
            <a:r>
              <a:rPr lang="en-US" sz="2000" b="1">
                <a:latin typeface="Times New Roman" panose="02020603050405020304" pitchFamily="18" charset="0"/>
                <a:cs typeface="Times New Roman" panose="02020603050405020304" pitchFamily="18" charset="0"/>
              </a:rPr>
              <a:t>SHRUTHI BOBBA</a:t>
            </a:r>
          </a:p>
          <a:p>
            <a:r>
              <a:rPr lang="en-US" sz="2000" b="1">
                <a:latin typeface="Times New Roman" panose="02020603050405020304" pitchFamily="18" charset="0"/>
                <a:cs typeface="Times New Roman" panose="02020603050405020304" pitchFamily="18" charset="0"/>
              </a:rPr>
              <a:t>VARSHA REDDY CHINTHALAPUDI</a:t>
            </a:r>
          </a:p>
          <a:p>
            <a:r>
              <a:rPr lang="en-US" sz="2000" b="1">
                <a:latin typeface="Times New Roman" panose="02020603050405020304" pitchFamily="18" charset="0"/>
                <a:cs typeface="Times New Roman" panose="02020603050405020304" pitchFamily="18" charset="0"/>
              </a:rPr>
              <a:t>YASASWI NALLAMOTHU</a:t>
            </a:r>
          </a:p>
        </p:txBody>
      </p:sp>
      <p:sp>
        <p:nvSpPr>
          <p:cNvPr id="96" name="Rectangle 9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Rectangle 9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 name="Group 4">
            <a:extLst>
              <a:ext uri="{FF2B5EF4-FFF2-40B4-BE49-F238E27FC236}">
                <a16:creationId xmlns:a16="http://schemas.microsoft.com/office/drawing/2014/main" id="{C9E9F957-121B-9B37-15C2-0C9CE6C6C1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6" name="Oval 5">
              <a:extLst>
                <a:ext uri="{FF2B5EF4-FFF2-40B4-BE49-F238E27FC236}">
                  <a16:creationId xmlns:a16="http://schemas.microsoft.com/office/drawing/2014/main" id="{4C4B0443-94D5-6ABF-3285-324D27C57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23">
              <a:extLst>
                <a:ext uri="{FF2B5EF4-FFF2-40B4-BE49-F238E27FC236}">
                  <a16:creationId xmlns:a16="http://schemas.microsoft.com/office/drawing/2014/main" id="{E34241D8-F809-FC3A-629A-C62566099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24">
              <a:extLst>
                <a:ext uri="{FF2B5EF4-FFF2-40B4-BE49-F238E27FC236}">
                  <a16:creationId xmlns:a16="http://schemas.microsoft.com/office/drawing/2014/main" id="{6E0EBEC5-72C9-C857-7945-3F129F83E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Oval 8">
              <a:extLst>
                <a:ext uri="{FF2B5EF4-FFF2-40B4-BE49-F238E27FC236}">
                  <a16:creationId xmlns:a16="http://schemas.microsoft.com/office/drawing/2014/main" id="{3287A34B-A69E-4C2B-DB6F-3C8664CE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473FC26-41B8-B170-7EAF-AB6A86FC3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9B6868A-AA18-A5E7-AB5D-1B207255B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8">
              <a:extLst>
                <a:ext uri="{FF2B5EF4-FFF2-40B4-BE49-F238E27FC236}">
                  <a16:creationId xmlns:a16="http://schemas.microsoft.com/office/drawing/2014/main" id="{9E5C4376-D2B1-0CBD-6133-B0BEAA7CE8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9">
              <a:extLst>
                <a:ext uri="{FF2B5EF4-FFF2-40B4-BE49-F238E27FC236}">
                  <a16:creationId xmlns:a16="http://schemas.microsoft.com/office/drawing/2014/main" id="{A726A143-F11B-A77F-1D87-20927000F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0">
              <a:extLst>
                <a:ext uri="{FF2B5EF4-FFF2-40B4-BE49-F238E27FC236}">
                  <a16:creationId xmlns:a16="http://schemas.microsoft.com/office/drawing/2014/main" id="{222C23A7-BBEB-F7F2-93D4-0B0E4EF64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1">
              <a:extLst>
                <a:ext uri="{FF2B5EF4-FFF2-40B4-BE49-F238E27FC236}">
                  <a16:creationId xmlns:a16="http://schemas.microsoft.com/office/drawing/2014/main" id="{AE2E9AE6-B9DC-2490-8110-F31D52B62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2">
              <a:extLst>
                <a:ext uri="{FF2B5EF4-FFF2-40B4-BE49-F238E27FC236}">
                  <a16:creationId xmlns:a16="http://schemas.microsoft.com/office/drawing/2014/main" id="{08A67AA2-8060-156A-1887-33A9658FE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3">
              <a:extLst>
                <a:ext uri="{FF2B5EF4-FFF2-40B4-BE49-F238E27FC236}">
                  <a16:creationId xmlns:a16="http://schemas.microsoft.com/office/drawing/2014/main" id="{9F1BF026-B0C5-A210-D262-66FDC34B1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4">
              <a:extLst>
                <a:ext uri="{FF2B5EF4-FFF2-40B4-BE49-F238E27FC236}">
                  <a16:creationId xmlns:a16="http://schemas.microsoft.com/office/drawing/2014/main" id="{83806F4B-A93D-E9B9-6070-1A601A61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9" name="Straight Connector 18">
            <a:extLst>
              <a:ext uri="{FF2B5EF4-FFF2-40B4-BE49-F238E27FC236}">
                <a16:creationId xmlns:a16="http://schemas.microsoft.com/office/drawing/2014/main" id="{4B80C57F-230B-754F-B2E6-9877912337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EE5C0291-4E4B-4A77-05B1-F0D2F705E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Codes on papers">
            <a:extLst>
              <a:ext uri="{FF2B5EF4-FFF2-40B4-BE49-F238E27FC236}">
                <a16:creationId xmlns:a16="http://schemas.microsoft.com/office/drawing/2014/main" id="{177CE0E0-AEC2-80F6-2833-1BF238E6A497}"/>
              </a:ext>
            </a:extLst>
          </p:cNvPr>
          <p:cNvPicPr>
            <a:picLocks noChangeAspect="1"/>
          </p:cNvPicPr>
          <p:nvPr/>
        </p:nvPicPr>
        <p:blipFill>
          <a:blip r:embed="rId3"/>
          <a:srcRect t="3493" b="12237"/>
          <a:stretch/>
        </p:blipFill>
        <p:spPr>
          <a:xfrm>
            <a:off x="20" y="1"/>
            <a:ext cx="12191980" cy="6857999"/>
          </a:xfrm>
          <a:prstGeom prst="rect">
            <a:avLst/>
          </a:prstGeom>
        </p:spPr>
      </p:pic>
      <p:sp>
        <p:nvSpPr>
          <p:cNvPr id="22" name="Rectangle">
            <a:extLst>
              <a:ext uri="{FF2B5EF4-FFF2-40B4-BE49-F238E27FC236}">
                <a16:creationId xmlns:a16="http://schemas.microsoft.com/office/drawing/2014/main" id="{7B812B08-3731-2AB2-49CB-22576726B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50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3" name="Title 1">
            <a:extLst>
              <a:ext uri="{FF2B5EF4-FFF2-40B4-BE49-F238E27FC236}">
                <a16:creationId xmlns:a16="http://schemas.microsoft.com/office/drawing/2014/main" id="{104E3A82-4178-6546-C8D4-42A6E48AB969}"/>
              </a:ext>
            </a:extLst>
          </p:cNvPr>
          <p:cNvSpPr txBox="1">
            <a:spLocks/>
          </p:cNvSpPr>
          <p:nvPr/>
        </p:nvSpPr>
        <p:spPr>
          <a:xfrm>
            <a:off x="565150" y="770890"/>
            <a:ext cx="7335835" cy="126898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8000" b="1" kern="1200">
                <a:solidFill>
                  <a:schemeClr val="tx1"/>
                </a:solidFill>
                <a:latin typeface="+mj-lt"/>
                <a:ea typeface="+mj-ea"/>
                <a:cs typeface="+mj-cs"/>
              </a:defRPr>
            </a:lvl1pPr>
          </a:lstStyle>
          <a:p>
            <a:pPr algn="ctr"/>
            <a:r>
              <a:rPr lang="en-US" sz="4000">
                <a:latin typeface="Amasis MT Pro Medium" panose="02040604050005020304" pitchFamily="18" charset="0"/>
              </a:rPr>
              <a:t>Multilingual Document Summarization</a:t>
            </a:r>
            <a:endParaRPr lang="en-US" sz="4000" dirty="0">
              <a:latin typeface="Amasis MT Pro Medium" panose="02040604050005020304" pitchFamily="18" charset="0"/>
            </a:endParaRPr>
          </a:p>
        </p:txBody>
      </p:sp>
      <p:sp>
        <p:nvSpPr>
          <p:cNvPr id="24" name="Subtitle 2">
            <a:extLst>
              <a:ext uri="{FF2B5EF4-FFF2-40B4-BE49-F238E27FC236}">
                <a16:creationId xmlns:a16="http://schemas.microsoft.com/office/drawing/2014/main" id="{BE918F7D-36A6-4970-3440-03C359034EE7}"/>
              </a:ext>
            </a:extLst>
          </p:cNvPr>
          <p:cNvSpPr txBox="1">
            <a:spLocks/>
          </p:cNvSpPr>
          <p:nvPr/>
        </p:nvSpPr>
        <p:spPr>
          <a:xfrm>
            <a:off x="565150" y="2160016"/>
            <a:ext cx="7335835" cy="3601212"/>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atin typeface="Amasis MT Pro Medium" panose="02040604050005020304" pitchFamily="18" charset="0"/>
              </a:rPr>
              <a:t>Presented By : </a:t>
            </a:r>
          </a:p>
          <a:p>
            <a:pPr marL="342900" indent="-228600">
              <a:buFont typeface="Arial" panose="020B0604020202020204" pitchFamily="34" charset="0"/>
              <a:buChar char="•"/>
            </a:pPr>
            <a:r>
              <a:rPr lang="en-US">
                <a:latin typeface="Amasis MT Pro Medium" panose="02040604050005020304" pitchFamily="18" charset="0"/>
              </a:rPr>
              <a:t>Bhargavi Karuku</a:t>
            </a:r>
          </a:p>
          <a:p>
            <a:pPr marL="342900" indent="-228600">
              <a:buFont typeface="Arial" panose="020B0604020202020204" pitchFamily="34" charset="0"/>
              <a:buChar char="•"/>
            </a:pPr>
            <a:r>
              <a:rPr lang="en-US">
                <a:latin typeface="Amasis MT Pro Medium" panose="02040604050005020304" pitchFamily="18" charset="0"/>
              </a:rPr>
              <a:t>Gnana Vardhan Siddu Paruvada</a:t>
            </a:r>
          </a:p>
          <a:p>
            <a:pPr marL="342900" indent="-228600">
              <a:buFont typeface="Arial" panose="020B0604020202020204" pitchFamily="34" charset="0"/>
              <a:buChar char="•"/>
            </a:pPr>
            <a:r>
              <a:rPr lang="en-US">
                <a:latin typeface="Amasis MT Pro Medium" panose="02040604050005020304" pitchFamily="18" charset="0"/>
              </a:rPr>
              <a:t>Mamatha Peddamala</a:t>
            </a:r>
            <a:endParaRPr lang="en-US" dirty="0">
              <a:latin typeface="Amasis MT Pro Medium" panose="02040604050005020304" pitchFamily="18" charset="0"/>
            </a:endParaRPr>
          </a:p>
        </p:txBody>
      </p:sp>
      <p:cxnSp>
        <p:nvCxnSpPr>
          <p:cNvPr id="25" name="Straight Connector 24">
            <a:extLst>
              <a:ext uri="{FF2B5EF4-FFF2-40B4-BE49-F238E27FC236}">
                <a16:creationId xmlns:a16="http://schemas.microsoft.com/office/drawing/2014/main" id="{328CFD4A-09B8-AAC5-5AF7-6B2BE5405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6D67D5B8-2301-CCAB-10F1-1A759FEA64A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27" name="Freeform 41">
              <a:extLst>
                <a:ext uri="{FF2B5EF4-FFF2-40B4-BE49-F238E27FC236}">
                  <a16:creationId xmlns:a16="http://schemas.microsoft.com/office/drawing/2014/main" id="{964E6E90-3679-8965-AE8A-2D1D837AF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2">
              <a:extLst>
                <a:ext uri="{FF2B5EF4-FFF2-40B4-BE49-F238E27FC236}">
                  <a16:creationId xmlns:a16="http://schemas.microsoft.com/office/drawing/2014/main" id="{82243123-5210-7B0B-8354-FFA9EF9948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3">
              <a:extLst>
                <a:ext uri="{FF2B5EF4-FFF2-40B4-BE49-F238E27FC236}">
                  <a16:creationId xmlns:a16="http://schemas.microsoft.com/office/drawing/2014/main" id="{C4A39FC8-7AFC-C7F0-EA88-9E09FD14F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4">
              <a:extLst>
                <a:ext uri="{FF2B5EF4-FFF2-40B4-BE49-F238E27FC236}">
                  <a16:creationId xmlns:a16="http://schemas.microsoft.com/office/drawing/2014/main" id="{9F4B1981-2BAE-F3D7-785B-B8160D37B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5">
              <a:extLst>
                <a:ext uri="{FF2B5EF4-FFF2-40B4-BE49-F238E27FC236}">
                  <a16:creationId xmlns:a16="http://schemas.microsoft.com/office/drawing/2014/main" id="{152FF674-4BC7-B972-1F87-281428D77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6">
              <a:extLst>
                <a:ext uri="{FF2B5EF4-FFF2-40B4-BE49-F238E27FC236}">
                  <a16:creationId xmlns:a16="http://schemas.microsoft.com/office/drawing/2014/main" id="{17EFF069-3800-FB6F-2962-73C3E9662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47">
              <a:extLst>
                <a:ext uri="{FF2B5EF4-FFF2-40B4-BE49-F238E27FC236}">
                  <a16:creationId xmlns:a16="http://schemas.microsoft.com/office/drawing/2014/main" id="{7FAD1643-D865-7EA7-0AFB-75AFA70E0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0913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B45268-0B8D-ECB1-C506-1270D211C74F}"/>
              </a:ext>
            </a:extLst>
          </p:cNvPr>
          <p:cNvSpPr>
            <a:spLocks noGrp="1"/>
          </p:cNvSpPr>
          <p:nvPr>
            <p:ph type="title"/>
          </p:nvPr>
        </p:nvSpPr>
        <p:spPr>
          <a:xfrm>
            <a:off x="841248" y="256032"/>
            <a:ext cx="10506456" cy="1014984"/>
          </a:xfrm>
        </p:spPr>
        <p:txBody>
          <a:bodyPr anchor="b">
            <a:normAutofit/>
          </a:bodyPr>
          <a:lstStyle/>
          <a:p>
            <a:r>
              <a:rPr lang="en-US" sz="3100">
                <a:latin typeface="Times New Roman"/>
                <a:ea typeface="+mj-lt"/>
                <a:cs typeface="+mj-lt"/>
              </a:rPr>
              <a:t>Why Use a Language Model Beyond Basic Data Processing?</a:t>
            </a:r>
            <a:endParaRPr lang="en-US" sz="3100">
              <a:latin typeface="Times New Roman"/>
              <a:cs typeface="Times New Roman"/>
            </a:endParaRPr>
          </a:p>
        </p:txBody>
      </p:sp>
      <p:sp>
        <p:nvSpPr>
          <p:cNvPr id="38" name="Rectangle 37">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1" name="Content Placeholder 2">
            <a:extLst>
              <a:ext uri="{FF2B5EF4-FFF2-40B4-BE49-F238E27FC236}">
                <a16:creationId xmlns:a16="http://schemas.microsoft.com/office/drawing/2014/main" id="{853781D4-DEE7-8289-86EF-15FF56B33250}"/>
              </a:ext>
            </a:extLst>
          </p:cNvPr>
          <p:cNvGraphicFramePr>
            <a:graphicFrameLocks noGrp="1"/>
          </p:cNvGraphicFramePr>
          <p:nvPr>
            <p:ph idx="1"/>
            <p:extLst>
              <p:ext uri="{D42A27DB-BD31-4B8C-83A1-F6EECF244321}">
                <p14:modId xmlns:p14="http://schemas.microsoft.com/office/powerpoint/2010/main" val="295066757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6037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B00838-C687-BCC5-3585-AFD6DDA61463}"/>
              </a:ext>
            </a:extLst>
          </p:cNvPr>
          <p:cNvSpPr>
            <a:spLocks noGrp="1"/>
          </p:cNvSpPr>
          <p:nvPr>
            <p:ph type="title"/>
          </p:nvPr>
        </p:nvSpPr>
        <p:spPr>
          <a:xfrm>
            <a:off x="659234" y="957447"/>
            <a:ext cx="3383280" cy="4943105"/>
          </a:xfrm>
        </p:spPr>
        <p:txBody>
          <a:bodyPr anchor="ctr">
            <a:normAutofit/>
          </a:bodyPr>
          <a:lstStyle/>
          <a:p>
            <a:r>
              <a:rPr lang="en-US">
                <a:latin typeface="Times New Roman"/>
                <a:cs typeface="Times New Roman"/>
              </a:rPr>
              <a:t>LDA (Latent Dirichlet Allocation)</a:t>
            </a:r>
          </a:p>
        </p:txBody>
      </p:sp>
      <p:sp>
        <p:nvSpPr>
          <p:cNvPr id="51" name="Rectangle 5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5" name="Content Placeholder 2">
            <a:extLst>
              <a:ext uri="{FF2B5EF4-FFF2-40B4-BE49-F238E27FC236}">
                <a16:creationId xmlns:a16="http://schemas.microsoft.com/office/drawing/2014/main" id="{245CF7E5-77E4-8595-FAD3-5685884918D1}"/>
              </a:ext>
            </a:extLst>
          </p:cNvPr>
          <p:cNvGraphicFramePr>
            <a:graphicFrameLocks noGrp="1"/>
          </p:cNvGraphicFramePr>
          <p:nvPr>
            <p:ph idx="1"/>
            <p:extLst>
              <p:ext uri="{D42A27DB-BD31-4B8C-83A1-F6EECF244321}">
                <p14:modId xmlns:p14="http://schemas.microsoft.com/office/powerpoint/2010/main" val="2625861325"/>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4460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28CFEB-1F71-1A5B-4DBD-11C8A6F0AA34}"/>
              </a:ext>
            </a:extLst>
          </p:cNvPr>
          <p:cNvSpPr>
            <a:spLocks noGrp="1"/>
          </p:cNvSpPr>
          <p:nvPr>
            <p:ph type="title"/>
          </p:nvPr>
        </p:nvSpPr>
        <p:spPr>
          <a:xfrm>
            <a:off x="371094" y="365169"/>
            <a:ext cx="9488650" cy="1920831"/>
          </a:xfrm>
        </p:spPr>
        <p:txBody>
          <a:bodyPr anchor="b">
            <a:noAutofit/>
          </a:bodyPr>
          <a:lstStyle/>
          <a:p>
            <a:r>
              <a:rPr lang="en-US" sz="4500">
                <a:latin typeface="Times New Roman"/>
                <a:ea typeface="+mj-lt"/>
                <a:cs typeface="+mj-lt"/>
              </a:rPr>
              <a:t>Utilizing LDA in Our Multilingual Summarization Project</a:t>
            </a:r>
            <a:endParaRPr lang="en-US" sz="4500">
              <a:latin typeface="Times New Roman"/>
              <a:cs typeface="Times New Roman"/>
            </a:endParaRPr>
          </a:p>
        </p:txBody>
      </p:sp>
      <p:sp>
        <p:nvSpPr>
          <p:cNvPr id="21"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5" name="Content Placeholder 2">
            <a:extLst>
              <a:ext uri="{FF2B5EF4-FFF2-40B4-BE49-F238E27FC236}">
                <a16:creationId xmlns:a16="http://schemas.microsoft.com/office/drawing/2014/main" id="{595D3A6E-1CD1-7F1E-4ADD-8312FD914A5D}"/>
              </a:ext>
            </a:extLst>
          </p:cNvPr>
          <p:cNvGraphicFramePr>
            <a:graphicFrameLocks noGrp="1"/>
          </p:cNvGraphicFramePr>
          <p:nvPr>
            <p:ph idx="1"/>
          </p:nvPr>
        </p:nvGraphicFramePr>
        <p:xfrm>
          <a:off x="371094" y="2718054"/>
          <a:ext cx="9057233" cy="3707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9161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45F9B0-073A-3186-3F19-1428C970DE66}"/>
              </a:ext>
            </a:extLst>
          </p:cNvPr>
          <p:cNvSpPr>
            <a:spLocks noGrp="1"/>
          </p:cNvSpPr>
          <p:nvPr>
            <p:ph type="title"/>
          </p:nvPr>
        </p:nvSpPr>
        <p:spPr>
          <a:xfrm>
            <a:off x="838200" y="253397"/>
            <a:ext cx="10515600" cy="1273233"/>
          </a:xfrm>
        </p:spPr>
        <p:txBody>
          <a:bodyPr>
            <a:normAutofit/>
          </a:bodyPr>
          <a:lstStyle/>
          <a:p>
            <a:r>
              <a:rPr lang="en-US" dirty="0">
                <a:latin typeface="Times New Roman"/>
                <a:cs typeface="Times New Roman"/>
              </a:rPr>
              <a:t>SUMMARIZATION</a:t>
            </a:r>
            <a:endParaRPr lang="en-US" b="0" dirty="0">
              <a:latin typeface="Times New Roman"/>
              <a:cs typeface="Times New Roman"/>
            </a:endParaRPr>
          </a:p>
          <a:p>
            <a:endParaRPr lang="en-US" dirty="0">
              <a:latin typeface="Times New Roman"/>
              <a:cs typeface="Times New Roman"/>
            </a:endParaRPr>
          </a:p>
        </p:txBody>
      </p:sp>
      <p:sp>
        <p:nvSpPr>
          <p:cNvPr id="24" name="Rectangle 2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5CAAA03-B5F8-E2B0-941F-01E9E2071504}"/>
              </a:ext>
            </a:extLst>
          </p:cNvPr>
          <p:cNvSpPr>
            <a:spLocks noGrp="1"/>
          </p:cNvSpPr>
          <p:nvPr>
            <p:ph idx="1"/>
          </p:nvPr>
        </p:nvSpPr>
        <p:spPr>
          <a:xfrm>
            <a:off x="838200" y="2478024"/>
            <a:ext cx="10515600" cy="3694176"/>
          </a:xfrm>
        </p:spPr>
        <p:txBody>
          <a:bodyPr vert="horz" lIns="91440" tIns="45720" rIns="91440" bIns="45720" rtlCol="0">
            <a:normAutofit/>
          </a:bodyPr>
          <a:lstStyle/>
          <a:p>
            <a:pPr marL="0" indent="0" algn="just">
              <a:buNone/>
            </a:pPr>
            <a:r>
              <a:rPr lang="en-US" sz="2000" b="0" i="0" dirty="0">
                <a:solidFill>
                  <a:srgbClr val="1E293B"/>
                </a:solidFill>
                <a:effectLst/>
                <a:latin typeface="Times New Roman" panose="02020603050405020304" pitchFamily="18" charset="0"/>
                <a:cs typeface="Times New Roman" panose="02020603050405020304" pitchFamily="18" charset="0"/>
              </a:rPr>
              <a:t>Our aim is to distill extensive textual content into succinct and informative summaries while preserving the core essence and vital information. We excel in summarizing texts in both English and Arabic, maintaining the integrity and meaning inherent to each language. By employing language models for both English and Arabic, we ensure precise linguistic analysis, allowing our summaries to reflect the subtle nuances of each language. The resulting summaries are stored in text file format, which promotes convenient access and sharing, guaranteeing that our clear and informative summaries are easily available for reference and use.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36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EBFA91-2F39-8ECB-29F0-4945FD40E60B}"/>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Thank You!</a:t>
            </a: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183902"/>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123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0" name="Picture 119" descr="3D black and red cube illustration">
            <a:extLst>
              <a:ext uri="{FF2B5EF4-FFF2-40B4-BE49-F238E27FC236}">
                <a16:creationId xmlns:a16="http://schemas.microsoft.com/office/drawing/2014/main" id="{1AFD2D20-AE5D-4AA1-9733-AE1D98F0CC79}"/>
              </a:ext>
            </a:extLst>
          </p:cNvPr>
          <p:cNvPicPr>
            <a:picLocks noChangeAspect="1"/>
          </p:cNvPicPr>
          <p:nvPr/>
        </p:nvPicPr>
        <p:blipFill>
          <a:blip r:embed="rId2"/>
          <a:srcRect l="7785" r="16375"/>
          <a:stretch/>
        </p:blipFill>
        <p:spPr>
          <a:xfrm>
            <a:off x="20" y="10"/>
            <a:ext cx="8668492" cy="6857990"/>
          </a:xfrm>
          <a:prstGeom prst="rect">
            <a:avLst/>
          </a:prstGeom>
        </p:spPr>
      </p:pic>
      <p:sp>
        <p:nvSpPr>
          <p:cNvPr id="126" name="Rectangle 125">
            <a:extLst>
              <a:ext uri="{FF2B5EF4-FFF2-40B4-BE49-F238E27FC236}">
                <a16:creationId xmlns:a16="http://schemas.microsoft.com/office/drawing/2014/main" id="{4F981527-1C7E-4847-B180-945BFB1A8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C9D55-BC74-134E-34D9-FCCA3691D085}"/>
              </a:ext>
            </a:extLst>
          </p:cNvPr>
          <p:cNvSpPr>
            <a:spLocks noGrp="1"/>
          </p:cNvSpPr>
          <p:nvPr>
            <p:ph type="title"/>
          </p:nvPr>
        </p:nvSpPr>
        <p:spPr>
          <a:xfrm>
            <a:off x="8370470" y="1161288"/>
            <a:ext cx="3438144" cy="1124712"/>
          </a:xfrm>
        </p:spPr>
        <p:txBody>
          <a:bodyPr anchor="b">
            <a:normAutofit/>
          </a:bodyPr>
          <a:lstStyle/>
          <a:p>
            <a:r>
              <a:rPr lang="en-US" sz="2800">
                <a:latin typeface="Times New Roman" panose="02020603050405020304" pitchFamily="18" charset="0"/>
                <a:cs typeface="Times New Roman" panose="02020603050405020304" pitchFamily="18" charset="0"/>
              </a:rPr>
              <a:t>CONTENTS</a:t>
            </a:r>
          </a:p>
        </p:txBody>
      </p:sp>
      <p:sp>
        <p:nvSpPr>
          <p:cNvPr id="128" name="Rectangle 12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0" name="Rectangle 1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 name="Content Placeholder 2">
            <a:extLst>
              <a:ext uri="{FF2B5EF4-FFF2-40B4-BE49-F238E27FC236}">
                <a16:creationId xmlns:a16="http://schemas.microsoft.com/office/drawing/2014/main" id="{9CD79315-6C39-02E7-9F66-C334C4EDF84E}"/>
              </a:ext>
            </a:extLst>
          </p:cNvPr>
          <p:cNvSpPr>
            <a:spLocks noGrp="1"/>
          </p:cNvSpPr>
          <p:nvPr>
            <p:ph idx="1"/>
          </p:nvPr>
        </p:nvSpPr>
        <p:spPr>
          <a:xfrm>
            <a:off x="8370470" y="2718054"/>
            <a:ext cx="3438906" cy="3207258"/>
          </a:xfrm>
        </p:spPr>
        <p:txBody>
          <a:bodyPr anchor="t">
            <a:normAutofit/>
          </a:bodyPr>
          <a:lstStyle/>
          <a:p>
            <a:r>
              <a:rPr lang="en-US" sz="1700">
                <a:latin typeface="Times New Roman" panose="02020603050405020304" pitchFamily="18" charset="0"/>
                <a:cs typeface="Times New Roman" panose="02020603050405020304" pitchFamily="18" charset="0"/>
              </a:rPr>
              <a:t>INTRODUCTION</a:t>
            </a:r>
          </a:p>
          <a:p>
            <a:r>
              <a:rPr lang="en-US" sz="1700">
                <a:latin typeface="Times New Roman" panose="02020603050405020304" pitchFamily="18" charset="0"/>
                <a:cs typeface="Times New Roman" panose="02020603050405020304" pitchFamily="18" charset="0"/>
              </a:rPr>
              <a:t>SIGNIFICANCE</a:t>
            </a:r>
          </a:p>
          <a:p>
            <a:r>
              <a:rPr lang="en-US" sz="1700">
                <a:latin typeface="Times New Roman" panose="02020603050405020304" pitchFamily="18" charset="0"/>
                <a:cs typeface="Times New Roman" panose="02020603050405020304" pitchFamily="18" charset="0"/>
              </a:rPr>
              <a:t>DATA GATHERING </a:t>
            </a:r>
          </a:p>
          <a:p>
            <a:r>
              <a:rPr lang="en-US" sz="1700">
                <a:latin typeface="Times New Roman" panose="02020603050405020304" pitchFamily="18" charset="0"/>
                <a:cs typeface="Times New Roman" panose="02020603050405020304" pitchFamily="18" charset="0"/>
              </a:rPr>
              <a:t>DATA PROCESSING</a:t>
            </a:r>
          </a:p>
          <a:p>
            <a:r>
              <a:rPr lang="en-US" sz="1700">
                <a:latin typeface="Times New Roman" panose="02020603050405020304" pitchFamily="18" charset="0"/>
                <a:cs typeface="Times New Roman" panose="02020603050405020304" pitchFamily="18" charset="0"/>
              </a:rPr>
              <a:t>LANGUAGE MODELS</a:t>
            </a:r>
          </a:p>
          <a:p>
            <a:r>
              <a:rPr lang="en-US" sz="1700">
                <a:latin typeface="Times New Roman" panose="02020603050405020304" pitchFamily="18" charset="0"/>
                <a:cs typeface="Times New Roman" panose="02020603050405020304" pitchFamily="18" charset="0"/>
              </a:rPr>
              <a:t>NLP TOOLS AND TECHNIQUES</a:t>
            </a:r>
          </a:p>
          <a:p>
            <a:r>
              <a:rPr lang="en-US" sz="1700">
                <a:latin typeface="Times New Roman" panose="02020603050405020304" pitchFamily="18" charset="0"/>
                <a:cs typeface="Times New Roman" panose="02020603050405020304" pitchFamily="18" charset="0"/>
              </a:rPr>
              <a:t>SUMMARIZATION</a:t>
            </a:r>
          </a:p>
          <a:p>
            <a:endParaRPr lang="en-US" sz="1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100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DFD103-DA9D-93CD-622B-9E3CD4827FC4}"/>
              </a:ext>
            </a:extLst>
          </p:cNvPr>
          <p:cNvSpPr>
            <a:spLocks noGrp="1"/>
          </p:cNvSpPr>
          <p:nvPr>
            <p:ph type="title"/>
          </p:nvPr>
        </p:nvSpPr>
        <p:spPr>
          <a:xfrm>
            <a:off x="621792" y="1161288"/>
            <a:ext cx="3602736" cy="4526280"/>
          </a:xfrm>
        </p:spPr>
        <p:txBody>
          <a:bodyPr>
            <a:normAutofit/>
          </a:bodyPr>
          <a:lstStyle/>
          <a:p>
            <a:r>
              <a:rPr lang="en-US">
                <a:latin typeface="Times New Roman"/>
                <a:cs typeface="Times New Roman"/>
              </a:rPr>
              <a:t>Introduction</a:t>
            </a:r>
          </a:p>
        </p:txBody>
      </p:sp>
      <p:sp>
        <p:nvSpPr>
          <p:cNvPr id="31" name="Rectangle 30">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FB060C8-1B96-781C-349F-0F65DCF01F98}"/>
              </a:ext>
            </a:extLst>
          </p:cNvPr>
          <p:cNvSpPr>
            <a:spLocks noGrp="1"/>
          </p:cNvSpPr>
          <p:nvPr>
            <p:ph idx="1"/>
          </p:nvPr>
        </p:nvSpPr>
        <p:spPr>
          <a:xfrm>
            <a:off x="5434149" y="932688"/>
            <a:ext cx="5916603" cy="4992624"/>
          </a:xfrm>
        </p:spPr>
        <p:txBody>
          <a:bodyPr vert="horz" lIns="91440" tIns="45720" rIns="91440" bIns="45720" rtlCol="0" anchor="ctr">
            <a:normAutofit/>
          </a:bodyPr>
          <a:lstStyle/>
          <a:p>
            <a:pPr marL="0" indent="0" algn="just" rtl="0">
              <a:buNone/>
            </a:pPr>
            <a:r>
              <a:rPr lang="en-US" sz="2000" baseline="0" dirty="0">
                <a:latin typeface="Times New Roman"/>
                <a:ea typeface="Segoe UI"/>
                <a:cs typeface="Segoe UI"/>
              </a:rPr>
              <a:t>In today's interconnected digital landscape, the "</a:t>
            </a:r>
            <a:r>
              <a:rPr lang="en-US" sz="2000" baseline="0" dirty="0" err="1">
                <a:latin typeface="Times New Roman"/>
                <a:ea typeface="Segoe UI"/>
                <a:cs typeface="Segoe UI"/>
              </a:rPr>
              <a:t>MultiLingual</a:t>
            </a:r>
            <a:r>
              <a:rPr lang="en-US" sz="2000" baseline="0" dirty="0">
                <a:latin typeface="Times New Roman"/>
                <a:ea typeface="Segoe UI"/>
                <a:cs typeface="Segoe UI"/>
              </a:rPr>
              <a:t> Document Summarization" initiative tackles the challenge of handling and condensing large volumes of multilingual text. By employing cutting-edge natural language processing methods, this project seeks to create a tool that effectively summarizes lengthy documents in multiple languages. Its primary objective is to improve global communication and accessibility to information, benefiting a wide range of sectors, including academia and business. This effort plays a crucial role in the advancing field of NLP, highlighting the possibilities for cross-linguistic comprehension and streamlined information sharing.</a:t>
            </a:r>
            <a:endParaRPr lang="en-US" sz="2000" dirty="0">
              <a:latin typeface="Times New Roman"/>
              <a:cs typeface="Times New Roman"/>
            </a:endParaRPr>
          </a:p>
        </p:txBody>
      </p:sp>
    </p:spTree>
    <p:extLst>
      <p:ext uri="{BB962C8B-B14F-4D97-AF65-F5344CB8AC3E}">
        <p14:creationId xmlns:p14="http://schemas.microsoft.com/office/powerpoint/2010/main" val="405100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46FCB2-8300-1318-07B1-BC9C8CDF1D46}"/>
              </a:ext>
            </a:extLst>
          </p:cNvPr>
          <p:cNvSpPr>
            <a:spLocks noGrp="1"/>
          </p:cNvSpPr>
          <p:nvPr>
            <p:ph type="title"/>
          </p:nvPr>
        </p:nvSpPr>
        <p:spPr>
          <a:xfrm>
            <a:off x="1115568" y="548640"/>
            <a:ext cx="10168128" cy="1179576"/>
          </a:xfrm>
        </p:spPr>
        <p:txBody>
          <a:bodyPr>
            <a:normAutofit/>
          </a:bodyPr>
          <a:lstStyle/>
          <a:p>
            <a:r>
              <a:rPr lang="en-US">
                <a:latin typeface="Times New Roman"/>
                <a:cs typeface="Times New Roman"/>
              </a:rPr>
              <a:t>Significance</a:t>
            </a:r>
          </a:p>
        </p:txBody>
      </p:sp>
      <p:sp>
        <p:nvSpPr>
          <p:cNvPr id="32" name="Rectangle 3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D1C7F9C-71A9-9B1E-1F87-52A0E804448F}"/>
              </a:ext>
            </a:extLst>
          </p:cNvPr>
          <p:cNvSpPr>
            <a:spLocks noGrp="1"/>
          </p:cNvSpPr>
          <p:nvPr>
            <p:ph idx="1"/>
          </p:nvPr>
        </p:nvSpPr>
        <p:spPr>
          <a:xfrm>
            <a:off x="1115568" y="2481943"/>
            <a:ext cx="10168128" cy="3695020"/>
          </a:xfrm>
        </p:spPr>
        <p:txBody>
          <a:bodyPr vert="horz" lIns="91440" tIns="45720" rIns="91440" bIns="45720" rtlCol="0">
            <a:normAutofit/>
          </a:bodyPr>
          <a:lstStyle/>
          <a:p>
            <a:pPr marL="0" indent="0" algn="just">
              <a:buNone/>
            </a:pPr>
            <a:r>
              <a:rPr lang="en-US" sz="2200" baseline="0" dirty="0">
                <a:latin typeface="Times New Roman"/>
                <a:ea typeface="Arial"/>
                <a:cs typeface="Arial"/>
              </a:rPr>
              <a:t>Our initiative, "</a:t>
            </a:r>
            <a:r>
              <a:rPr lang="en-US" sz="2200" baseline="0" dirty="0" err="1">
                <a:latin typeface="Times New Roman"/>
                <a:ea typeface="Arial"/>
                <a:cs typeface="Arial"/>
              </a:rPr>
              <a:t>MultiLingual</a:t>
            </a:r>
            <a:r>
              <a:rPr lang="en-US" sz="2200" baseline="0" dirty="0">
                <a:latin typeface="Times New Roman"/>
                <a:ea typeface="Arial"/>
                <a:cs typeface="Arial"/>
              </a:rPr>
              <a:t> Document Summarization," is significant because it enables individuals to swiftly grasp large amounts of information across various languages. Picture encountering a lengthy book in a language you're unfamiliar with—our tool can condense it into a few straightforward sentences in your native language. This is incredibly advantageous for anyone needing to comprehend extensive information from across the globe, including students, journalists, and businesses. It's similar to having an ultra-efficient translator and reader rolled into one!</a:t>
            </a:r>
            <a:endParaRPr lang="en-US" sz="2200" dirty="0">
              <a:latin typeface="Times New Roman"/>
              <a:cs typeface="Times New Roman"/>
            </a:endParaRPr>
          </a:p>
        </p:txBody>
      </p:sp>
    </p:spTree>
    <p:extLst>
      <p:ext uri="{BB962C8B-B14F-4D97-AF65-F5344CB8AC3E}">
        <p14:creationId xmlns:p14="http://schemas.microsoft.com/office/powerpoint/2010/main" val="1749182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88779F-D12C-A3A4-B449-D929737E146C}"/>
              </a:ext>
            </a:extLst>
          </p:cNvPr>
          <p:cNvSpPr>
            <a:spLocks noGrp="1"/>
          </p:cNvSpPr>
          <p:nvPr>
            <p:ph type="title"/>
          </p:nvPr>
        </p:nvSpPr>
        <p:spPr>
          <a:xfrm>
            <a:off x="612648" y="1078992"/>
            <a:ext cx="6268770" cy="1536192"/>
          </a:xfrm>
        </p:spPr>
        <p:txBody>
          <a:bodyPr anchor="b">
            <a:normAutofit/>
          </a:bodyPr>
          <a:lstStyle/>
          <a:p>
            <a:r>
              <a:rPr lang="en-US" sz="5200">
                <a:latin typeface="Times New Roman"/>
                <a:cs typeface="Times New Roman"/>
              </a:rPr>
              <a:t>DATA GATHERING</a:t>
            </a:r>
          </a:p>
        </p:txBody>
      </p:sp>
      <p:sp>
        <p:nvSpPr>
          <p:cNvPr id="31" name="Rectangle 30">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3AF1A1B-FEE8-537A-9660-01D69D01D71C}"/>
              </a:ext>
            </a:extLst>
          </p:cNvPr>
          <p:cNvSpPr>
            <a:spLocks noGrp="1"/>
          </p:cNvSpPr>
          <p:nvPr>
            <p:ph idx="1"/>
          </p:nvPr>
        </p:nvSpPr>
        <p:spPr>
          <a:xfrm>
            <a:off x="491613" y="3038179"/>
            <a:ext cx="6941574" cy="3143165"/>
          </a:xfrm>
        </p:spPr>
        <p:txBody>
          <a:bodyPr vert="horz" lIns="91440" tIns="45720" rIns="91440" bIns="45720" rtlCol="0">
            <a:noAutofit/>
          </a:bodyPr>
          <a:lstStyle/>
          <a:p>
            <a:pPr>
              <a:lnSpc>
                <a:spcPct val="100000"/>
              </a:lnSpc>
            </a:pPr>
            <a:r>
              <a:rPr lang="en-US" sz="1600" b="1" dirty="0">
                <a:latin typeface="Times New Roman"/>
                <a:cs typeface="Times New Roman"/>
              </a:rPr>
              <a:t>Diverse Text Sources: </a:t>
            </a:r>
            <a:r>
              <a:rPr lang="en-US" sz="1600" dirty="0">
                <a:latin typeface="Times New Roman"/>
                <a:cs typeface="Times New Roman"/>
              </a:rPr>
              <a:t>We selected a wide range of materials, including narratives from novels and online articles, to ensure our tool is exposed to various writing styles.</a:t>
            </a:r>
          </a:p>
          <a:p>
            <a:pPr>
              <a:lnSpc>
                <a:spcPct val="100000"/>
              </a:lnSpc>
            </a:pPr>
            <a:r>
              <a:rPr lang="en-US" sz="1600" b="1" dirty="0">
                <a:latin typeface="Times New Roman"/>
                <a:cs typeface="Times New Roman"/>
              </a:rPr>
              <a:t>Languages Included: </a:t>
            </a:r>
            <a:r>
              <a:rPr lang="en-US" sz="1600" dirty="0">
                <a:latin typeface="Times New Roman"/>
                <a:cs typeface="Times New Roman"/>
              </a:rPr>
              <a:t>We compiled texts in both English and Arabic, allowing our tool to comprehend and summarize content in these two languages effectively.</a:t>
            </a:r>
          </a:p>
          <a:p>
            <a:pPr>
              <a:lnSpc>
                <a:spcPct val="100000"/>
              </a:lnSpc>
            </a:pPr>
            <a:r>
              <a:rPr lang="en-US" sz="1600" b="1" dirty="0">
                <a:latin typeface="Times New Roman"/>
                <a:cs typeface="Times New Roman"/>
              </a:rPr>
              <a:t>Utilizing Translation Tools: </a:t>
            </a:r>
            <a:r>
              <a:rPr lang="en-US" sz="1600" dirty="0">
                <a:latin typeface="Times New Roman"/>
                <a:cs typeface="Times New Roman"/>
              </a:rPr>
              <a:t>To guarantee the accuracy and clarity of the Arabic texts, we employed translation services.</a:t>
            </a:r>
          </a:p>
          <a:p>
            <a:pPr>
              <a:lnSpc>
                <a:spcPct val="100000"/>
              </a:lnSpc>
            </a:pPr>
            <a:r>
              <a:rPr lang="en-US" sz="1600" b="1" dirty="0">
                <a:latin typeface="Times New Roman"/>
                <a:cs typeface="Times New Roman"/>
              </a:rPr>
              <a:t>Text Selection Quality: </a:t>
            </a:r>
            <a:r>
              <a:rPr lang="en-US" sz="1600" dirty="0">
                <a:latin typeface="Times New Roman"/>
                <a:cs typeface="Times New Roman"/>
              </a:rPr>
              <a:t>We prioritized choosing engaging and significant texts to enhance our tool's summarization capabilities.</a:t>
            </a:r>
          </a:p>
          <a:p>
            <a:pPr>
              <a:lnSpc>
                <a:spcPct val="100000"/>
              </a:lnSpc>
            </a:pPr>
            <a:r>
              <a:rPr lang="en-US" sz="1600" b="1" dirty="0">
                <a:latin typeface="Times New Roman"/>
                <a:cs typeface="Times New Roman"/>
              </a:rPr>
              <a:t>Data Preparation Process: </a:t>
            </a:r>
            <a:r>
              <a:rPr lang="en-US" sz="1600" dirty="0">
                <a:latin typeface="Times New Roman"/>
                <a:cs typeface="Times New Roman"/>
              </a:rPr>
              <a:t>After gathering the texts, we refined and organized them, preparing them for our tool's learning process.</a:t>
            </a:r>
          </a:p>
        </p:txBody>
      </p:sp>
      <p:pic>
        <p:nvPicPr>
          <p:cNvPr id="25" name="Picture 24" descr="Wooden letters in a blue background">
            <a:extLst>
              <a:ext uri="{FF2B5EF4-FFF2-40B4-BE49-F238E27FC236}">
                <a16:creationId xmlns:a16="http://schemas.microsoft.com/office/drawing/2014/main" id="{6C935697-E249-6A17-64C3-4DF31D078D56}"/>
              </a:ext>
            </a:extLst>
          </p:cNvPr>
          <p:cNvPicPr>
            <a:picLocks noChangeAspect="1"/>
          </p:cNvPicPr>
          <p:nvPr/>
        </p:nvPicPr>
        <p:blipFill>
          <a:blip r:embed="rId2"/>
          <a:srcRect l="56124" r="-1" b="-1"/>
          <a:stretch/>
        </p:blipFill>
        <p:spPr>
          <a:xfrm>
            <a:off x="7684006" y="10"/>
            <a:ext cx="4507993" cy="6857990"/>
          </a:xfrm>
          <a:prstGeom prst="rect">
            <a:avLst/>
          </a:prstGeom>
        </p:spPr>
      </p:pic>
    </p:spTree>
    <p:extLst>
      <p:ext uri="{BB962C8B-B14F-4D97-AF65-F5344CB8AC3E}">
        <p14:creationId xmlns:p14="http://schemas.microsoft.com/office/powerpoint/2010/main" val="332089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6F94D2-A8F3-E0BB-858C-AE0C292FA3DF}"/>
              </a:ext>
            </a:extLst>
          </p:cNvPr>
          <p:cNvSpPr>
            <a:spLocks noGrp="1"/>
          </p:cNvSpPr>
          <p:nvPr>
            <p:ph type="title"/>
          </p:nvPr>
        </p:nvSpPr>
        <p:spPr>
          <a:xfrm>
            <a:off x="621792" y="1161288"/>
            <a:ext cx="3602736" cy="4526280"/>
          </a:xfrm>
        </p:spPr>
        <p:txBody>
          <a:bodyPr>
            <a:normAutofit/>
          </a:bodyPr>
          <a:lstStyle/>
          <a:p>
            <a:r>
              <a:rPr lang="en-US" sz="3700" b="1" baseline="0">
                <a:latin typeface="Times New Roman"/>
              </a:rPr>
              <a:t>Data Processing</a:t>
            </a:r>
            <a:r>
              <a:rPr lang="en-US" sz="3700">
                <a:latin typeface="Times New Roman"/>
                <a:ea typeface="Times New Roman"/>
                <a:cs typeface="Times New Roman"/>
              </a:rPr>
              <a:t>​</a:t>
            </a:r>
            <a:endParaRPr lang="en-US" sz="3700">
              <a:latin typeface="Times New Roman"/>
              <a:cs typeface="Times New Roman"/>
            </a:endParaRPr>
          </a:p>
        </p:txBody>
      </p:sp>
      <p:sp>
        <p:nvSpPr>
          <p:cNvPr id="29" name="Rectangle 2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Content Placeholder 2">
            <a:extLst>
              <a:ext uri="{FF2B5EF4-FFF2-40B4-BE49-F238E27FC236}">
                <a16:creationId xmlns:a16="http://schemas.microsoft.com/office/drawing/2014/main" id="{93E81E0C-5DAA-4107-8135-9B6ED37FF3D5}"/>
              </a:ext>
            </a:extLst>
          </p:cNvPr>
          <p:cNvGraphicFramePr>
            <a:graphicFrameLocks noGrp="1"/>
          </p:cNvGraphicFramePr>
          <p:nvPr>
            <p:ph idx="1"/>
            <p:extLst>
              <p:ext uri="{D42A27DB-BD31-4B8C-83A1-F6EECF244321}">
                <p14:modId xmlns:p14="http://schemas.microsoft.com/office/powerpoint/2010/main" val="17860372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4040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10DC01-9E6B-EADB-6138-806A06EF6424}"/>
              </a:ext>
            </a:extLst>
          </p:cNvPr>
          <p:cNvSpPr>
            <a:spLocks noGrp="1"/>
          </p:cNvSpPr>
          <p:nvPr>
            <p:ph type="title"/>
          </p:nvPr>
        </p:nvSpPr>
        <p:spPr>
          <a:xfrm>
            <a:off x="841248" y="503132"/>
            <a:ext cx="10509504" cy="1974892"/>
          </a:xfrm>
        </p:spPr>
        <p:txBody>
          <a:bodyPr anchor="b">
            <a:normAutofit/>
          </a:bodyPr>
          <a:lstStyle/>
          <a:p>
            <a:r>
              <a:rPr lang="en-US" sz="5400">
                <a:latin typeface="Times New Roman"/>
                <a:cs typeface="Times New Roman"/>
              </a:rPr>
              <a:t>lid.176.ftz (A Language Detection Model)</a:t>
            </a:r>
            <a:endParaRPr lang="en-US" sz="5400"/>
          </a:p>
        </p:txBody>
      </p:sp>
      <p:sp>
        <p:nvSpPr>
          <p:cNvPr id="45" name="Rectangle 44">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60D4346-CF3C-F56F-6830-681365ECA2FC}"/>
              </a:ext>
            </a:extLst>
          </p:cNvPr>
          <p:cNvSpPr>
            <a:spLocks noGrp="1"/>
          </p:cNvSpPr>
          <p:nvPr>
            <p:ph idx="1"/>
          </p:nvPr>
        </p:nvSpPr>
        <p:spPr>
          <a:xfrm>
            <a:off x="841248" y="3328416"/>
            <a:ext cx="10509504" cy="2715768"/>
          </a:xfrm>
        </p:spPr>
        <p:txBody>
          <a:bodyPr vert="horz" lIns="91440" tIns="45720" rIns="91440" bIns="45720" rtlCol="0">
            <a:normAutofit/>
          </a:bodyPr>
          <a:lstStyle/>
          <a:p>
            <a:pPr algn="just">
              <a:buNone/>
            </a:pPr>
            <a:r>
              <a:rPr lang="en-US" sz="2000" dirty="0">
                <a:latin typeface="Times New Roman"/>
                <a:cs typeface="Times New Roman"/>
              </a:rPr>
              <a:t>In our project, the lid.176.ftz model from </a:t>
            </a:r>
            <a:r>
              <a:rPr lang="en-US" sz="2000" dirty="0" err="1">
                <a:latin typeface="Times New Roman"/>
                <a:cs typeface="Times New Roman"/>
              </a:rPr>
              <a:t>FastText</a:t>
            </a:r>
            <a:r>
              <a:rPr lang="en-US" sz="2000" dirty="0">
                <a:latin typeface="Times New Roman"/>
                <a:cs typeface="Times New Roman"/>
              </a:rPr>
              <a:t> is essential for determining if a document is written in English or Arabic. This efficient model is capable of recognizing 176 languages, which makes it particularly suitable for our requirements. It guarantees that each piece of text is evaluated with the appropriate language model, thus improving the precision of our summarization process. This functionality is crucial not only for our current project but also sets the stage for the incorporation of additional languages in the future, showcasing both the model's versatility and the scalability of our project.</a:t>
            </a:r>
          </a:p>
        </p:txBody>
      </p:sp>
    </p:spTree>
    <p:extLst>
      <p:ext uri="{BB962C8B-B14F-4D97-AF65-F5344CB8AC3E}">
        <p14:creationId xmlns:p14="http://schemas.microsoft.com/office/powerpoint/2010/main" val="469957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26BE06-073C-BAC1-9064-5F0B60194FE5}"/>
              </a:ext>
            </a:extLst>
          </p:cNvPr>
          <p:cNvSpPr>
            <a:spLocks noGrp="1"/>
          </p:cNvSpPr>
          <p:nvPr>
            <p:ph type="title"/>
          </p:nvPr>
        </p:nvSpPr>
        <p:spPr>
          <a:xfrm>
            <a:off x="841248" y="256032"/>
            <a:ext cx="10506456" cy="1014984"/>
          </a:xfrm>
        </p:spPr>
        <p:txBody>
          <a:bodyPr anchor="b">
            <a:normAutofit/>
          </a:bodyPr>
          <a:lstStyle/>
          <a:p>
            <a:r>
              <a:rPr lang="en-US">
                <a:latin typeface="Times New Roman"/>
                <a:ea typeface="+mj-lt"/>
                <a:cs typeface="+mj-lt"/>
              </a:rPr>
              <a:t>The Role of Language Models</a:t>
            </a:r>
            <a:endParaRPr lang="en-US">
              <a:latin typeface="Times New Roman"/>
              <a:cs typeface="Times New Roman"/>
            </a:endParaRPr>
          </a:p>
        </p:txBody>
      </p:sp>
      <p:sp>
        <p:nvSpPr>
          <p:cNvPr id="29" name="Rectangle 28">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7" name="Content Placeholder 2">
            <a:extLst>
              <a:ext uri="{FF2B5EF4-FFF2-40B4-BE49-F238E27FC236}">
                <a16:creationId xmlns:a16="http://schemas.microsoft.com/office/drawing/2014/main" id="{B1111B64-5CDC-1363-CFFA-B1DC4620F260}"/>
              </a:ext>
            </a:extLst>
          </p:cNvPr>
          <p:cNvGraphicFramePr>
            <a:graphicFrameLocks noGrp="1"/>
          </p:cNvGraphicFramePr>
          <p:nvPr>
            <p:ph idx="1"/>
            <p:extLst>
              <p:ext uri="{D42A27DB-BD31-4B8C-83A1-F6EECF244321}">
                <p14:modId xmlns:p14="http://schemas.microsoft.com/office/powerpoint/2010/main" val="112671711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370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AAFEF4-73AF-C052-7B1F-F2AF49E3B4F8}"/>
              </a:ext>
            </a:extLst>
          </p:cNvPr>
          <p:cNvSpPr>
            <a:spLocks noGrp="1"/>
          </p:cNvSpPr>
          <p:nvPr>
            <p:ph type="title"/>
          </p:nvPr>
        </p:nvSpPr>
        <p:spPr>
          <a:xfrm>
            <a:off x="841246" y="978619"/>
            <a:ext cx="5991244" cy="1106424"/>
          </a:xfrm>
        </p:spPr>
        <p:txBody>
          <a:bodyPr>
            <a:normAutofit/>
          </a:bodyPr>
          <a:lstStyle/>
          <a:p>
            <a:r>
              <a:rPr lang="en-US" sz="2700">
                <a:latin typeface="Times New Roman"/>
                <a:ea typeface="+mj-lt"/>
                <a:cs typeface="+mj-lt"/>
              </a:rPr>
              <a:t>English &amp; Arabic Language Models: Pillars of Multilingual Processing</a:t>
            </a:r>
            <a:endParaRPr lang="en-US" sz="2700">
              <a:latin typeface="Times New Roman"/>
              <a:cs typeface="Times New Roman"/>
            </a:endParaRPr>
          </a:p>
        </p:txBody>
      </p:sp>
      <p:sp>
        <p:nvSpPr>
          <p:cNvPr id="49" name="Rectangle 48">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F0C5001-BFAA-BB06-3474-378289F5C1D3}"/>
              </a:ext>
            </a:extLst>
          </p:cNvPr>
          <p:cNvSpPr>
            <a:spLocks noGrp="1"/>
          </p:cNvSpPr>
          <p:nvPr>
            <p:ph idx="1"/>
          </p:nvPr>
        </p:nvSpPr>
        <p:spPr>
          <a:xfrm>
            <a:off x="841248" y="2252870"/>
            <a:ext cx="5993892" cy="3560251"/>
          </a:xfrm>
        </p:spPr>
        <p:txBody>
          <a:bodyPr vert="horz" lIns="91440" tIns="45720" rIns="91440" bIns="45720" rtlCol="0">
            <a:normAutofit fontScale="92500"/>
          </a:bodyPr>
          <a:lstStyle/>
          <a:p>
            <a:pPr algn="just">
              <a:buNone/>
            </a:pPr>
            <a:r>
              <a:rPr lang="en-US" sz="1700" dirty="0">
                <a:latin typeface="Times New Roman"/>
                <a:cs typeface="Times New Roman"/>
              </a:rPr>
              <a:t>In our project, we utilize specialized tools known as language models to interpret and summarize texts in both English and Arabic. The English language model excels at deciphering English sentences, adeptly handling complex elements like idioms. Conversely, the Arabic model effectively processes Arabic text, which has distinct rules and a different writing style. Both models assist us in deconstructing sentences into simpler components, identifying the root forms of words, and comprehending the function of each word within a sentence. This approach ensures that our summaries are precise and maintain the original meaning of the texts, regardless of whether they are in English or Arabic. Collectively, these models play a crucial role in ensuring the success of our project across two diverse languages.</a:t>
            </a:r>
          </a:p>
        </p:txBody>
      </p:sp>
      <p:pic>
        <p:nvPicPr>
          <p:cNvPr id="37" name="Graphic 36" descr="Open Book">
            <a:extLst>
              <a:ext uri="{FF2B5EF4-FFF2-40B4-BE49-F238E27FC236}">
                <a16:creationId xmlns:a16="http://schemas.microsoft.com/office/drawing/2014/main" id="{4F3198D1-B09B-B79B-FF9A-7675E1638A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4081742975"/>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TM04033919[[fn=Circuit]]</Template>
  <TotalTime>7</TotalTime>
  <Words>1030</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Amasis MT Pro Medium</vt:lpstr>
      <vt:lpstr>Arial</vt:lpstr>
      <vt:lpstr>Avenir Next</vt:lpstr>
      <vt:lpstr>Calibri</vt:lpstr>
      <vt:lpstr>Neue Haas Grotesk Text Pro</vt:lpstr>
      <vt:lpstr>Posterama</vt:lpstr>
      <vt:lpstr>Times New Roman</vt:lpstr>
      <vt:lpstr>AccentBoxVTI</vt:lpstr>
      <vt:lpstr>Multi Lingual Document Summarization  </vt:lpstr>
      <vt:lpstr>CONTENTS</vt:lpstr>
      <vt:lpstr>Introduction</vt:lpstr>
      <vt:lpstr>Significance</vt:lpstr>
      <vt:lpstr>DATA GATHERING</vt:lpstr>
      <vt:lpstr>Data Processing​</vt:lpstr>
      <vt:lpstr>lid.176.ftz (A Language Detection Model)</vt:lpstr>
      <vt:lpstr>The Role of Language Models</vt:lpstr>
      <vt:lpstr>English &amp; Arabic Language Models: Pillars of Multilingual Processing</vt:lpstr>
      <vt:lpstr>Why Use a Language Model Beyond Basic Data Processing?</vt:lpstr>
      <vt:lpstr>LDA (Latent Dirichlet Allocation)</vt:lpstr>
      <vt:lpstr>Utilizing LDA in Our Multilingual Summarization Project</vt:lpstr>
      <vt:lpstr>SUMMARIZATION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akshith gunasai samala</dc:creator>
  <cp:lastModifiedBy>siddu paruvada</cp:lastModifiedBy>
  <cp:revision>11</cp:revision>
  <dcterms:created xsi:type="dcterms:W3CDTF">2023-11-27T23:29:58Z</dcterms:created>
  <dcterms:modified xsi:type="dcterms:W3CDTF">2024-12-03T03:20:44Z</dcterms:modified>
</cp:coreProperties>
</file>