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ess Start 2P"/>
      <p:regular r:id="rId16"/>
    </p:embeddedFont>
    <p:embeddedFont>
      <p:font typeface="Michroma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ichroma-regular.fntdata"/><Relationship Id="rId16" Type="http://schemas.openxmlformats.org/officeDocument/2006/relationships/font" Target="fonts/PressStart2P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d0cd1b563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d0cd1b563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d0cd1b56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d0cd1b56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d0cd1b563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d0cd1b563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d0cd1b563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d0cd1b563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d0cd1b563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d0cd1b563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d0cd1b563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d0cd1b56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d0cd1b563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d0cd1b563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d0cd1b563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d0cd1b563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d0cd1b563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d0cd1b563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007200" y="108000"/>
            <a:ext cx="3025800" cy="4921500"/>
          </a:xfrm>
          <a:prstGeom prst="roundRect">
            <a:avLst>
              <a:gd fmla="val 6829" name="adj"/>
            </a:avLst>
          </a:prstGeom>
          <a:solidFill>
            <a:schemeClr val="dk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rot="-2700000">
            <a:off x="6249414" y="288666"/>
            <a:ext cx="191767" cy="191767"/>
          </a:xfrm>
          <a:prstGeom prst="mathPlus">
            <a:avLst>
              <a:gd fmla="val 23520" name="adj1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295178" y="344575"/>
            <a:ext cx="470050" cy="116300"/>
            <a:chOff x="8155950" y="423775"/>
            <a:chExt cx="470050" cy="116300"/>
          </a:xfrm>
        </p:grpSpPr>
        <p:sp>
          <p:nvSpPr>
            <p:cNvPr id="12" name="Google Shape;12;p2"/>
            <p:cNvSpPr/>
            <p:nvPr/>
          </p:nvSpPr>
          <p:spPr>
            <a:xfrm>
              <a:off x="8515000" y="429075"/>
              <a:ext cx="111000" cy="11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35475" y="429075"/>
              <a:ext cx="111000" cy="11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155950" y="423775"/>
              <a:ext cx="111000" cy="111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108000" y="108000"/>
            <a:ext cx="5791200" cy="4921500"/>
          </a:xfrm>
          <a:prstGeom prst="roundRect">
            <a:avLst>
              <a:gd fmla="val 4218" name="adj"/>
            </a:avLst>
          </a:prstGeom>
          <a:solidFill>
            <a:schemeClr val="dk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" name="Google Shape;16;p2"/>
          <p:cNvCxnSpPr/>
          <p:nvPr/>
        </p:nvCxnSpPr>
        <p:spPr>
          <a:xfrm rot="10800000">
            <a:off x="113100" y="4013125"/>
            <a:ext cx="5794500" cy="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Google Shape;17;p2"/>
          <p:cNvSpPr/>
          <p:nvPr/>
        </p:nvSpPr>
        <p:spPr>
          <a:xfrm>
            <a:off x="5519036" y="355525"/>
            <a:ext cx="111000" cy="11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339511" y="355525"/>
            <a:ext cx="111000" cy="11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159986" y="350225"/>
            <a:ext cx="111000" cy="11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 rot="-2700000">
            <a:off x="353064" y="291666"/>
            <a:ext cx="191767" cy="191767"/>
          </a:xfrm>
          <a:prstGeom prst="mathPlus">
            <a:avLst>
              <a:gd fmla="val 23520" name="adj1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633500" y="651150"/>
            <a:ext cx="4423500" cy="25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5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615500" y="4089325"/>
            <a:ext cx="2582400" cy="6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23" name="Google Shape;23;p2"/>
          <p:cNvGrpSpPr/>
          <p:nvPr/>
        </p:nvGrpSpPr>
        <p:grpSpPr>
          <a:xfrm>
            <a:off x="466342" y="479754"/>
            <a:ext cx="8218090" cy="4257914"/>
            <a:chOff x="466342" y="479754"/>
            <a:chExt cx="8218090" cy="4257914"/>
          </a:xfrm>
        </p:grpSpPr>
        <p:grpSp>
          <p:nvGrpSpPr>
            <p:cNvPr id="24" name="Google Shape;24;p2"/>
            <p:cNvGrpSpPr/>
            <p:nvPr/>
          </p:nvGrpSpPr>
          <p:grpSpPr>
            <a:xfrm>
              <a:off x="1169725" y="3279125"/>
              <a:ext cx="1388092" cy="224928"/>
              <a:chOff x="3364200" y="629675"/>
              <a:chExt cx="1388092" cy="224928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3364200" y="629675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0"/>
                    </a:moveTo>
                    <a:cubicBezTo>
                      <a:pt x="27170" y="0"/>
                      <a:pt x="25488" y="1534"/>
                      <a:pt x="25488" y="1559"/>
                    </a:cubicBezTo>
                    <a:cubicBezTo>
                      <a:pt x="25440" y="1582"/>
                      <a:pt x="21481" y="5157"/>
                      <a:pt x="19076" y="5157"/>
                    </a:cubicBezTo>
                    <a:cubicBezTo>
                      <a:pt x="18972" y="5157"/>
                      <a:pt x="18871" y="5150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00"/>
                    </a:cubicBezTo>
                    <a:cubicBezTo>
                      <a:pt x="11558" y="1957"/>
                      <a:pt x="11037" y="1914"/>
                      <a:pt x="10446" y="1914"/>
                    </a:cubicBezTo>
                    <a:cubicBezTo>
                      <a:pt x="9249" y="1914"/>
                      <a:pt x="7763" y="2091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0"/>
                      <a:pt x="2670" y="2803"/>
                    </a:cubicBezTo>
                    <a:cubicBezTo>
                      <a:pt x="2309" y="2417"/>
                      <a:pt x="1998" y="2081"/>
                      <a:pt x="1581" y="2000"/>
                    </a:cubicBezTo>
                    <a:cubicBezTo>
                      <a:pt x="1566" y="1998"/>
                      <a:pt x="1551" y="1997"/>
                      <a:pt x="1536" y="1997"/>
                    </a:cubicBezTo>
                    <a:cubicBezTo>
                      <a:pt x="1028" y="1997"/>
                      <a:pt x="49" y="3141"/>
                      <a:pt x="1" y="3195"/>
                    </a:cubicBezTo>
                    <a:lnTo>
                      <a:pt x="81" y="3270"/>
                    </a:lnTo>
                    <a:cubicBezTo>
                      <a:pt x="353" y="2944"/>
                      <a:pt x="1145" y="2104"/>
                      <a:pt x="1522" y="2104"/>
                    </a:cubicBezTo>
                    <a:cubicBezTo>
                      <a:pt x="1534" y="2104"/>
                      <a:pt x="1545" y="2105"/>
                      <a:pt x="1556" y="2106"/>
                    </a:cubicBezTo>
                    <a:cubicBezTo>
                      <a:pt x="1948" y="2156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892"/>
                      <a:pt x="7623" y="2828"/>
                    </a:cubicBezTo>
                    <a:cubicBezTo>
                      <a:pt x="7844" y="2182"/>
                      <a:pt x="9254" y="2017"/>
                      <a:pt x="10408" y="2017"/>
                    </a:cubicBezTo>
                    <a:cubicBezTo>
                      <a:pt x="11009" y="2017"/>
                      <a:pt x="11540" y="2061"/>
                      <a:pt x="11798" y="2106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489"/>
                    </a:cubicBezTo>
                    <a:cubicBezTo>
                      <a:pt x="17865" y="4931"/>
                      <a:pt x="18251" y="5161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6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1976"/>
                    </a:cubicBezTo>
                    <a:cubicBezTo>
                      <a:pt x="40441" y="1885"/>
                      <a:pt x="40243" y="1839"/>
                      <a:pt x="40011" y="1839"/>
                    </a:cubicBezTo>
                    <a:cubicBezTo>
                      <a:pt x="39382" y="1839"/>
                      <a:pt x="38495" y="2170"/>
                      <a:pt x="37360" y="2828"/>
                    </a:cubicBezTo>
                    <a:cubicBezTo>
                      <a:pt x="36093" y="3581"/>
                      <a:pt x="35306" y="3926"/>
                      <a:pt x="34696" y="3926"/>
                    </a:cubicBezTo>
                    <a:cubicBezTo>
                      <a:pt x="33894" y="3926"/>
                      <a:pt x="33396" y="3332"/>
                      <a:pt x="32513" y="2287"/>
                    </a:cubicBezTo>
                    <a:cubicBezTo>
                      <a:pt x="32202" y="1951"/>
                      <a:pt x="31891" y="1559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0"/>
                      <a:pt x="2904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364200" y="676900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1"/>
                    </a:moveTo>
                    <a:cubicBezTo>
                      <a:pt x="27170" y="1"/>
                      <a:pt x="25488" y="1534"/>
                      <a:pt x="25488" y="1559"/>
                    </a:cubicBezTo>
                    <a:cubicBezTo>
                      <a:pt x="25440" y="1583"/>
                      <a:pt x="21481" y="5157"/>
                      <a:pt x="19076" y="5157"/>
                    </a:cubicBezTo>
                    <a:cubicBezTo>
                      <a:pt x="18972" y="5157"/>
                      <a:pt x="18871" y="5151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25"/>
                    </a:cubicBezTo>
                    <a:cubicBezTo>
                      <a:pt x="11547" y="1972"/>
                      <a:pt x="10995" y="1921"/>
                      <a:pt x="10374" y="1921"/>
                    </a:cubicBezTo>
                    <a:cubicBezTo>
                      <a:pt x="9191" y="1921"/>
                      <a:pt x="7758" y="2105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1"/>
                      <a:pt x="2670" y="2803"/>
                    </a:cubicBezTo>
                    <a:cubicBezTo>
                      <a:pt x="2309" y="2417"/>
                      <a:pt x="1998" y="2081"/>
                      <a:pt x="1581" y="2025"/>
                    </a:cubicBezTo>
                    <a:cubicBezTo>
                      <a:pt x="1566" y="2023"/>
                      <a:pt x="1551" y="2022"/>
                      <a:pt x="1536" y="2022"/>
                    </a:cubicBezTo>
                    <a:cubicBezTo>
                      <a:pt x="1029" y="2022"/>
                      <a:pt x="49" y="3172"/>
                      <a:pt x="1" y="3220"/>
                    </a:cubicBezTo>
                    <a:lnTo>
                      <a:pt x="81" y="3270"/>
                    </a:lnTo>
                    <a:cubicBezTo>
                      <a:pt x="349" y="2948"/>
                      <a:pt x="1124" y="2126"/>
                      <a:pt x="1507" y="2126"/>
                    </a:cubicBezTo>
                    <a:cubicBezTo>
                      <a:pt x="1524" y="2126"/>
                      <a:pt x="1540" y="2128"/>
                      <a:pt x="1556" y="2131"/>
                    </a:cubicBezTo>
                    <a:cubicBezTo>
                      <a:pt x="1948" y="2181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917"/>
                      <a:pt x="7623" y="2859"/>
                    </a:cubicBezTo>
                    <a:cubicBezTo>
                      <a:pt x="7841" y="2202"/>
                      <a:pt x="9213" y="2036"/>
                      <a:pt x="10357" y="2036"/>
                    </a:cubicBezTo>
                    <a:cubicBezTo>
                      <a:pt x="10979" y="2036"/>
                      <a:pt x="11533" y="2085"/>
                      <a:pt x="11798" y="2131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514"/>
                    </a:cubicBezTo>
                    <a:cubicBezTo>
                      <a:pt x="17865" y="4931"/>
                      <a:pt x="18251" y="5193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7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2000"/>
                    </a:cubicBezTo>
                    <a:cubicBezTo>
                      <a:pt x="40440" y="1902"/>
                      <a:pt x="40240" y="1854"/>
                      <a:pt x="40005" y="1854"/>
                    </a:cubicBezTo>
                    <a:cubicBezTo>
                      <a:pt x="39377" y="1854"/>
                      <a:pt x="38492" y="2198"/>
                      <a:pt x="37360" y="2859"/>
                    </a:cubicBezTo>
                    <a:cubicBezTo>
                      <a:pt x="36097" y="3597"/>
                      <a:pt x="35312" y="3934"/>
                      <a:pt x="34702" y="3934"/>
                    </a:cubicBezTo>
                    <a:cubicBezTo>
                      <a:pt x="33897" y="3934"/>
                      <a:pt x="33398" y="3346"/>
                      <a:pt x="32513" y="2312"/>
                    </a:cubicBezTo>
                    <a:cubicBezTo>
                      <a:pt x="32202" y="1976"/>
                      <a:pt x="31891" y="1584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1"/>
                      <a:pt x="2904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" name="Google Shape;27;p2"/>
            <p:cNvSpPr/>
            <p:nvPr/>
          </p:nvSpPr>
          <p:spPr>
            <a:xfrm>
              <a:off x="3878800" y="4517808"/>
              <a:ext cx="149202" cy="171385"/>
            </a:xfrm>
            <a:custGeom>
              <a:rect b="b" l="l" r="r" t="t"/>
              <a:pathLst>
                <a:path extrusionOk="0" h="4226" w="3679">
                  <a:moveTo>
                    <a:pt x="1836" y="1"/>
                  </a:moveTo>
                  <a:cubicBezTo>
                    <a:pt x="1737" y="1"/>
                    <a:pt x="1656" y="82"/>
                    <a:pt x="1656" y="181"/>
                  </a:cubicBezTo>
                  <a:lnTo>
                    <a:pt x="1656" y="1581"/>
                  </a:lnTo>
                  <a:cubicBezTo>
                    <a:pt x="1606" y="1613"/>
                    <a:pt x="1525" y="1662"/>
                    <a:pt x="1475" y="1687"/>
                  </a:cubicBezTo>
                  <a:lnTo>
                    <a:pt x="312" y="909"/>
                  </a:lnTo>
                  <a:cubicBezTo>
                    <a:pt x="283" y="892"/>
                    <a:pt x="248" y="883"/>
                    <a:pt x="214" y="883"/>
                  </a:cubicBezTo>
                  <a:cubicBezTo>
                    <a:pt x="152" y="883"/>
                    <a:pt x="91" y="911"/>
                    <a:pt x="75" y="959"/>
                  </a:cubicBezTo>
                  <a:cubicBezTo>
                    <a:pt x="25" y="1040"/>
                    <a:pt x="25" y="1146"/>
                    <a:pt x="100" y="1196"/>
                  </a:cubicBezTo>
                  <a:lnTo>
                    <a:pt x="1320" y="1998"/>
                  </a:lnTo>
                  <a:cubicBezTo>
                    <a:pt x="1295" y="2023"/>
                    <a:pt x="1295" y="2048"/>
                    <a:pt x="1295" y="2104"/>
                  </a:cubicBezTo>
                  <a:cubicBezTo>
                    <a:pt x="1295" y="2154"/>
                    <a:pt x="1320" y="2204"/>
                    <a:pt x="1320" y="2235"/>
                  </a:cubicBezTo>
                  <a:lnTo>
                    <a:pt x="100" y="3013"/>
                  </a:lnTo>
                  <a:cubicBezTo>
                    <a:pt x="25" y="3062"/>
                    <a:pt x="1" y="3168"/>
                    <a:pt x="50" y="3243"/>
                  </a:cubicBezTo>
                  <a:cubicBezTo>
                    <a:pt x="75" y="3293"/>
                    <a:pt x="125" y="3324"/>
                    <a:pt x="181" y="3324"/>
                  </a:cubicBezTo>
                  <a:cubicBezTo>
                    <a:pt x="206" y="3324"/>
                    <a:pt x="256" y="3324"/>
                    <a:pt x="281" y="3293"/>
                  </a:cubicBezTo>
                  <a:lnTo>
                    <a:pt x="1525" y="2515"/>
                  </a:lnTo>
                  <a:cubicBezTo>
                    <a:pt x="1556" y="2546"/>
                    <a:pt x="1606" y="2571"/>
                    <a:pt x="1656" y="2596"/>
                  </a:cubicBezTo>
                  <a:lnTo>
                    <a:pt x="1656" y="4070"/>
                  </a:lnTo>
                  <a:cubicBezTo>
                    <a:pt x="1656" y="4151"/>
                    <a:pt x="1737" y="4226"/>
                    <a:pt x="1836" y="4226"/>
                  </a:cubicBezTo>
                  <a:cubicBezTo>
                    <a:pt x="1917" y="4226"/>
                    <a:pt x="1992" y="4151"/>
                    <a:pt x="1992" y="4070"/>
                  </a:cubicBezTo>
                  <a:lnTo>
                    <a:pt x="1992" y="2596"/>
                  </a:lnTo>
                  <a:cubicBezTo>
                    <a:pt x="2048" y="2571"/>
                    <a:pt x="2098" y="2546"/>
                    <a:pt x="2122" y="2515"/>
                  </a:cubicBezTo>
                  <a:lnTo>
                    <a:pt x="3367" y="3324"/>
                  </a:lnTo>
                  <a:cubicBezTo>
                    <a:pt x="3392" y="3349"/>
                    <a:pt x="3423" y="3349"/>
                    <a:pt x="3448" y="3349"/>
                  </a:cubicBezTo>
                  <a:cubicBezTo>
                    <a:pt x="3498" y="3349"/>
                    <a:pt x="3579" y="3324"/>
                    <a:pt x="3603" y="3268"/>
                  </a:cubicBezTo>
                  <a:cubicBezTo>
                    <a:pt x="3653" y="3193"/>
                    <a:pt x="3628" y="3087"/>
                    <a:pt x="3547" y="3037"/>
                  </a:cubicBezTo>
                  <a:lnTo>
                    <a:pt x="2334" y="2260"/>
                  </a:lnTo>
                  <a:cubicBezTo>
                    <a:pt x="2359" y="2204"/>
                    <a:pt x="2359" y="2154"/>
                    <a:pt x="2359" y="2104"/>
                  </a:cubicBezTo>
                  <a:lnTo>
                    <a:pt x="2359" y="1998"/>
                  </a:lnTo>
                  <a:lnTo>
                    <a:pt x="3579" y="1245"/>
                  </a:lnTo>
                  <a:cubicBezTo>
                    <a:pt x="3653" y="1196"/>
                    <a:pt x="3678" y="1090"/>
                    <a:pt x="3628" y="1015"/>
                  </a:cubicBezTo>
                  <a:cubicBezTo>
                    <a:pt x="3596" y="962"/>
                    <a:pt x="3540" y="934"/>
                    <a:pt x="3482" y="934"/>
                  </a:cubicBezTo>
                  <a:cubicBezTo>
                    <a:pt x="3451" y="934"/>
                    <a:pt x="3420" y="942"/>
                    <a:pt x="3392" y="959"/>
                  </a:cubicBezTo>
                  <a:lnTo>
                    <a:pt x="2178" y="1712"/>
                  </a:lnTo>
                  <a:cubicBezTo>
                    <a:pt x="2122" y="1662"/>
                    <a:pt x="2073" y="1613"/>
                    <a:pt x="1992" y="1581"/>
                  </a:cubicBezTo>
                  <a:lnTo>
                    <a:pt x="1992" y="181"/>
                  </a:lnTo>
                  <a:cubicBezTo>
                    <a:pt x="1992" y="82"/>
                    <a:pt x="1917" y="1"/>
                    <a:pt x="18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197907" y="479754"/>
              <a:ext cx="149405" cy="171385"/>
            </a:xfrm>
            <a:custGeom>
              <a:rect b="b" l="l" r="r" t="t"/>
              <a:pathLst>
                <a:path extrusionOk="0" h="4226" w="3684">
                  <a:moveTo>
                    <a:pt x="1842" y="1"/>
                  </a:moveTo>
                  <a:cubicBezTo>
                    <a:pt x="1743" y="1"/>
                    <a:pt x="1662" y="82"/>
                    <a:pt x="1662" y="181"/>
                  </a:cubicBezTo>
                  <a:lnTo>
                    <a:pt x="1662" y="1581"/>
                  </a:lnTo>
                  <a:cubicBezTo>
                    <a:pt x="1612" y="1606"/>
                    <a:pt x="1531" y="1637"/>
                    <a:pt x="1481" y="1687"/>
                  </a:cubicBezTo>
                  <a:lnTo>
                    <a:pt x="311" y="909"/>
                  </a:lnTo>
                  <a:cubicBezTo>
                    <a:pt x="285" y="891"/>
                    <a:pt x="255" y="883"/>
                    <a:pt x="224" y="883"/>
                  </a:cubicBezTo>
                  <a:cubicBezTo>
                    <a:pt x="169" y="883"/>
                    <a:pt x="113" y="911"/>
                    <a:pt x="81" y="959"/>
                  </a:cubicBezTo>
                  <a:cubicBezTo>
                    <a:pt x="31" y="1040"/>
                    <a:pt x="56" y="1139"/>
                    <a:pt x="131" y="1195"/>
                  </a:cubicBezTo>
                  <a:lnTo>
                    <a:pt x="1326" y="1973"/>
                  </a:lnTo>
                  <a:cubicBezTo>
                    <a:pt x="1301" y="1998"/>
                    <a:pt x="1301" y="2048"/>
                    <a:pt x="1301" y="2073"/>
                  </a:cubicBezTo>
                  <a:cubicBezTo>
                    <a:pt x="1301" y="2129"/>
                    <a:pt x="1326" y="2178"/>
                    <a:pt x="1326" y="2228"/>
                  </a:cubicBezTo>
                  <a:lnTo>
                    <a:pt x="106" y="3006"/>
                  </a:lnTo>
                  <a:cubicBezTo>
                    <a:pt x="31" y="3037"/>
                    <a:pt x="0" y="3162"/>
                    <a:pt x="56" y="3243"/>
                  </a:cubicBezTo>
                  <a:cubicBezTo>
                    <a:pt x="81" y="3292"/>
                    <a:pt x="131" y="3317"/>
                    <a:pt x="187" y="3317"/>
                  </a:cubicBezTo>
                  <a:cubicBezTo>
                    <a:pt x="212" y="3317"/>
                    <a:pt x="262" y="3292"/>
                    <a:pt x="286" y="3292"/>
                  </a:cubicBezTo>
                  <a:lnTo>
                    <a:pt x="1531" y="2515"/>
                  </a:lnTo>
                  <a:cubicBezTo>
                    <a:pt x="1556" y="2539"/>
                    <a:pt x="1612" y="2571"/>
                    <a:pt x="1662" y="2595"/>
                  </a:cubicBezTo>
                  <a:lnTo>
                    <a:pt x="1662" y="4045"/>
                  </a:lnTo>
                  <a:cubicBezTo>
                    <a:pt x="1662" y="4151"/>
                    <a:pt x="1743" y="4226"/>
                    <a:pt x="1842" y="4226"/>
                  </a:cubicBezTo>
                  <a:cubicBezTo>
                    <a:pt x="1923" y="4226"/>
                    <a:pt x="1998" y="4151"/>
                    <a:pt x="1998" y="4045"/>
                  </a:cubicBezTo>
                  <a:lnTo>
                    <a:pt x="1998" y="2595"/>
                  </a:lnTo>
                  <a:cubicBezTo>
                    <a:pt x="2054" y="2571"/>
                    <a:pt x="2103" y="2539"/>
                    <a:pt x="2153" y="2515"/>
                  </a:cubicBezTo>
                  <a:lnTo>
                    <a:pt x="3373" y="3317"/>
                  </a:lnTo>
                  <a:cubicBezTo>
                    <a:pt x="3398" y="3348"/>
                    <a:pt x="3423" y="3348"/>
                    <a:pt x="3454" y="3348"/>
                  </a:cubicBezTo>
                  <a:cubicBezTo>
                    <a:pt x="3528" y="3348"/>
                    <a:pt x="3578" y="3317"/>
                    <a:pt x="3609" y="3267"/>
                  </a:cubicBezTo>
                  <a:cubicBezTo>
                    <a:pt x="3659" y="3193"/>
                    <a:pt x="3634" y="3087"/>
                    <a:pt x="3553" y="3037"/>
                  </a:cubicBezTo>
                  <a:lnTo>
                    <a:pt x="2334" y="2228"/>
                  </a:lnTo>
                  <a:cubicBezTo>
                    <a:pt x="2365" y="2178"/>
                    <a:pt x="2365" y="2129"/>
                    <a:pt x="2365" y="2073"/>
                  </a:cubicBezTo>
                  <a:lnTo>
                    <a:pt x="2365" y="1998"/>
                  </a:lnTo>
                  <a:lnTo>
                    <a:pt x="3578" y="1220"/>
                  </a:lnTo>
                  <a:cubicBezTo>
                    <a:pt x="3659" y="1170"/>
                    <a:pt x="3684" y="1065"/>
                    <a:pt x="3634" y="984"/>
                  </a:cubicBezTo>
                  <a:cubicBezTo>
                    <a:pt x="3598" y="936"/>
                    <a:pt x="3544" y="908"/>
                    <a:pt x="3488" y="908"/>
                  </a:cubicBezTo>
                  <a:cubicBezTo>
                    <a:pt x="3457" y="908"/>
                    <a:pt x="3426" y="916"/>
                    <a:pt x="3398" y="934"/>
                  </a:cubicBezTo>
                  <a:lnTo>
                    <a:pt x="2178" y="1687"/>
                  </a:lnTo>
                  <a:cubicBezTo>
                    <a:pt x="2128" y="1637"/>
                    <a:pt x="2079" y="1606"/>
                    <a:pt x="1998" y="1581"/>
                  </a:cubicBezTo>
                  <a:lnTo>
                    <a:pt x="1998" y="181"/>
                  </a:lnTo>
                  <a:cubicBezTo>
                    <a:pt x="1998" y="82"/>
                    <a:pt x="1923" y="1"/>
                    <a:pt x="1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66342" y="3569083"/>
              <a:ext cx="149161" cy="171385"/>
            </a:xfrm>
            <a:custGeom>
              <a:rect b="b" l="l" r="r" t="t"/>
              <a:pathLst>
                <a:path extrusionOk="0" h="4226" w="3678">
                  <a:moveTo>
                    <a:pt x="1842" y="0"/>
                  </a:moveTo>
                  <a:cubicBezTo>
                    <a:pt x="1761" y="0"/>
                    <a:pt x="1687" y="81"/>
                    <a:pt x="1687" y="181"/>
                  </a:cubicBezTo>
                  <a:lnTo>
                    <a:pt x="1687" y="1581"/>
                  </a:lnTo>
                  <a:cubicBezTo>
                    <a:pt x="1606" y="1606"/>
                    <a:pt x="1556" y="1637"/>
                    <a:pt x="1500" y="1687"/>
                  </a:cubicBezTo>
                  <a:lnTo>
                    <a:pt x="312" y="909"/>
                  </a:lnTo>
                  <a:cubicBezTo>
                    <a:pt x="283" y="891"/>
                    <a:pt x="252" y="883"/>
                    <a:pt x="221" y="883"/>
                  </a:cubicBezTo>
                  <a:cubicBezTo>
                    <a:pt x="166" y="883"/>
                    <a:pt x="111" y="910"/>
                    <a:pt x="75" y="959"/>
                  </a:cubicBezTo>
                  <a:cubicBezTo>
                    <a:pt x="25" y="1040"/>
                    <a:pt x="50" y="1139"/>
                    <a:pt x="131" y="1195"/>
                  </a:cubicBezTo>
                  <a:lnTo>
                    <a:pt x="1320" y="1973"/>
                  </a:lnTo>
                  <a:lnTo>
                    <a:pt x="1320" y="2104"/>
                  </a:lnTo>
                  <a:cubicBezTo>
                    <a:pt x="1320" y="2153"/>
                    <a:pt x="1320" y="2178"/>
                    <a:pt x="1345" y="2228"/>
                  </a:cubicBezTo>
                  <a:lnTo>
                    <a:pt x="100" y="3006"/>
                  </a:lnTo>
                  <a:cubicBezTo>
                    <a:pt x="25" y="3062"/>
                    <a:pt x="0" y="3161"/>
                    <a:pt x="50" y="3242"/>
                  </a:cubicBezTo>
                  <a:cubicBezTo>
                    <a:pt x="100" y="3292"/>
                    <a:pt x="156" y="3317"/>
                    <a:pt x="206" y="3317"/>
                  </a:cubicBezTo>
                  <a:cubicBezTo>
                    <a:pt x="231" y="3317"/>
                    <a:pt x="256" y="3317"/>
                    <a:pt x="287" y="3292"/>
                  </a:cubicBezTo>
                  <a:lnTo>
                    <a:pt x="1531" y="2514"/>
                  </a:lnTo>
                  <a:cubicBezTo>
                    <a:pt x="1581" y="2539"/>
                    <a:pt x="1631" y="2570"/>
                    <a:pt x="1687" y="2595"/>
                  </a:cubicBezTo>
                  <a:lnTo>
                    <a:pt x="1687" y="4070"/>
                  </a:lnTo>
                  <a:cubicBezTo>
                    <a:pt x="1687" y="4151"/>
                    <a:pt x="1761" y="4225"/>
                    <a:pt x="1842" y="4225"/>
                  </a:cubicBezTo>
                  <a:cubicBezTo>
                    <a:pt x="1942" y="4225"/>
                    <a:pt x="2023" y="4151"/>
                    <a:pt x="2023" y="4070"/>
                  </a:cubicBezTo>
                  <a:lnTo>
                    <a:pt x="2023" y="2595"/>
                  </a:lnTo>
                  <a:cubicBezTo>
                    <a:pt x="2073" y="2570"/>
                    <a:pt x="2122" y="2539"/>
                    <a:pt x="2153" y="2514"/>
                  </a:cubicBezTo>
                  <a:lnTo>
                    <a:pt x="3398" y="3317"/>
                  </a:lnTo>
                  <a:cubicBezTo>
                    <a:pt x="3423" y="3348"/>
                    <a:pt x="3448" y="3348"/>
                    <a:pt x="3473" y="3348"/>
                  </a:cubicBezTo>
                  <a:cubicBezTo>
                    <a:pt x="3522" y="3348"/>
                    <a:pt x="3578" y="3317"/>
                    <a:pt x="3628" y="3267"/>
                  </a:cubicBezTo>
                  <a:cubicBezTo>
                    <a:pt x="3653" y="3193"/>
                    <a:pt x="3653" y="3087"/>
                    <a:pt x="3578" y="3037"/>
                  </a:cubicBezTo>
                  <a:lnTo>
                    <a:pt x="2359" y="2259"/>
                  </a:lnTo>
                  <a:cubicBezTo>
                    <a:pt x="2359" y="2203"/>
                    <a:pt x="2384" y="2153"/>
                    <a:pt x="2384" y="2104"/>
                  </a:cubicBezTo>
                  <a:cubicBezTo>
                    <a:pt x="2384" y="2048"/>
                    <a:pt x="2384" y="2023"/>
                    <a:pt x="2359" y="1998"/>
                  </a:cubicBezTo>
                  <a:lnTo>
                    <a:pt x="3578" y="1220"/>
                  </a:lnTo>
                  <a:cubicBezTo>
                    <a:pt x="3653" y="1195"/>
                    <a:pt x="3678" y="1089"/>
                    <a:pt x="3628" y="984"/>
                  </a:cubicBezTo>
                  <a:cubicBezTo>
                    <a:pt x="3597" y="936"/>
                    <a:pt x="3543" y="919"/>
                    <a:pt x="3488" y="919"/>
                  </a:cubicBezTo>
                  <a:cubicBezTo>
                    <a:pt x="3457" y="919"/>
                    <a:pt x="3425" y="925"/>
                    <a:pt x="3398" y="934"/>
                  </a:cubicBezTo>
                  <a:lnTo>
                    <a:pt x="2203" y="1687"/>
                  </a:lnTo>
                  <a:cubicBezTo>
                    <a:pt x="2153" y="1662"/>
                    <a:pt x="2097" y="1606"/>
                    <a:pt x="2023" y="1581"/>
                  </a:cubicBezTo>
                  <a:lnTo>
                    <a:pt x="2023" y="181"/>
                  </a:lnTo>
                  <a:cubicBezTo>
                    <a:pt x="2023" y="81"/>
                    <a:pt x="1942" y="0"/>
                    <a:pt x="1842" y="0"/>
                  </a:cubicBezTo>
                  <a:close/>
                </a:path>
              </a:pathLst>
            </a:custGeom>
            <a:solidFill>
              <a:srgbClr val="DED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3679225" y="3041302"/>
              <a:ext cx="388433" cy="237828"/>
              <a:chOff x="3261800" y="3337927"/>
              <a:chExt cx="388433" cy="237828"/>
            </a:xfrm>
          </p:grpSpPr>
          <p:sp>
            <p:nvSpPr>
              <p:cNvPr id="31" name="Google Shape;31;p2"/>
              <p:cNvSpPr/>
              <p:nvPr/>
            </p:nvSpPr>
            <p:spPr>
              <a:xfrm rot="-1785514">
                <a:off x="3239961" y="3443403"/>
                <a:ext cx="432111" cy="26877"/>
              </a:xfrm>
              <a:custGeom>
                <a:rect b="b" l="l" r="r" t="t"/>
                <a:pathLst>
                  <a:path extrusionOk="0" h="52183" w="110984">
                    <a:moveTo>
                      <a:pt x="66414" y="1"/>
                    </a:moveTo>
                    <a:cubicBezTo>
                      <a:pt x="61878" y="1"/>
                      <a:pt x="57147" y="293"/>
                      <a:pt x="52307" y="906"/>
                    </a:cubicBezTo>
                    <a:cubicBezTo>
                      <a:pt x="22675" y="4658"/>
                      <a:pt x="0" y="19007"/>
                      <a:pt x="1757" y="32891"/>
                    </a:cubicBezTo>
                    <a:cubicBezTo>
                      <a:pt x="3228" y="44514"/>
                      <a:pt x="21346" y="52183"/>
                      <a:pt x="44582" y="52183"/>
                    </a:cubicBezTo>
                    <a:cubicBezTo>
                      <a:pt x="49116" y="52183"/>
                      <a:pt x="53844" y="51891"/>
                      <a:pt x="58682" y="51279"/>
                    </a:cubicBezTo>
                    <a:cubicBezTo>
                      <a:pt x="88308" y="47528"/>
                      <a:pt x="110983" y="33179"/>
                      <a:pt x="109226" y="19289"/>
                    </a:cubicBezTo>
                    <a:cubicBezTo>
                      <a:pt x="107756" y="7673"/>
                      <a:pt x="89642" y="1"/>
                      <a:pt x="6641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1779645">
                <a:off x="3388574" y="3386546"/>
                <a:ext cx="126702" cy="12670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 flipH="1" rot="-713519">
              <a:off x="5165931" y="3481041"/>
              <a:ext cx="191821" cy="191821"/>
            </a:xfrm>
            <a:prstGeom prst="lightningBol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" name="Google Shape;34;p2"/>
            <p:cNvGrpSpPr/>
            <p:nvPr/>
          </p:nvGrpSpPr>
          <p:grpSpPr>
            <a:xfrm rot="3858676">
              <a:off x="8229775" y="1537872"/>
              <a:ext cx="388449" cy="237838"/>
              <a:chOff x="3261800" y="3337927"/>
              <a:chExt cx="388433" cy="237828"/>
            </a:xfrm>
          </p:grpSpPr>
          <p:sp>
            <p:nvSpPr>
              <p:cNvPr id="35" name="Google Shape;35;p2"/>
              <p:cNvSpPr/>
              <p:nvPr/>
            </p:nvSpPr>
            <p:spPr>
              <a:xfrm rot="-1785514">
                <a:off x="3239961" y="3443403"/>
                <a:ext cx="432111" cy="26877"/>
              </a:xfrm>
              <a:custGeom>
                <a:rect b="b" l="l" r="r" t="t"/>
                <a:pathLst>
                  <a:path extrusionOk="0" h="52183" w="110984">
                    <a:moveTo>
                      <a:pt x="66414" y="1"/>
                    </a:moveTo>
                    <a:cubicBezTo>
                      <a:pt x="61878" y="1"/>
                      <a:pt x="57147" y="293"/>
                      <a:pt x="52307" y="906"/>
                    </a:cubicBezTo>
                    <a:cubicBezTo>
                      <a:pt x="22675" y="4658"/>
                      <a:pt x="0" y="19007"/>
                      <a:pt x="1757" y="32891"/>
                    </a:cubicBezTo>
                    <a:cubicBezTo>
                      <a:pt x="3228" y="44514"/>
                      <a:pt x="21346" y="52183"/>
                      <a:pt x="44582" y="52183"/>
                    </a:cubicBezTo>
                    <a:cubicBezTo>
                      <a:pt x="49116" y="52183"/>
                      <a:pt x="53844" y="51891"/>
                      <a:pt x="58682" y="51279"/>
                    </a:cubicBezTo>
                    <a:cubicBezTo>
                      <a:pt x="88308" y="47528"/>
                      <a:pt x="110983" y="33179"/>
                      <a:pt x="109226" y="19289"/>
                    </a:cubicBezTo>
                    <a:cubicBezTo>
                      <a:pt x="107756" y="7673"/>
                      <a:pt x="89642" y="1"/>
                      <a:pt x="6641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-1779645">
                <a:off x="3388574" y="3386546"/>
                <a:ext cx="126702" cy="12670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" name="Google Shape;37;p2"/>
            <p:cNvSpPr/>
            <p:nvPr/>
          </p:nvSpPr>
          <p:spPr>
            <a:xfrm>
              <a:off x="5414707" y="1116254"/>
              <a:ext cx="149405" cy="171385"/>
            </a:xfrm>
            <a:custGeom>
              <a:rect b="b" l="l" r="r" t="t"/>
              <a:pathLst>
                <a:path extrusionOk="0" h="4226" w="3684">
                  <a:moveTo>
                    <a:pt x="1842" y="1"/>
                  </a:moveTo>
                  <a:cubicBezTo>
                    <a:pt x="1743" y="1"/>
                    <a:pt x="1662" y="82"/>
                    <a:pt x="1662" y="181"/>
                  </a:cubicBezTo>
                  <a:lnTo>
                    <a:pt x="1662" y="1581"/>
                  </a:lnTo>
                  <a:cubicBezTo>
                    <a:pt x="1612" y="1606"/>
                    <a:pt x="1531" y="1637"/>
                    <a:pt x="1481" y="1687"/>
                  </a:cubicBezTo>
                  <a:lnTo>
                    <a:pt x="311" y="909"/>
                  </a:lnTo>
                  <a:cubicBezTo>
                    <a:pt x="285" y="891"/>
                    <a:pt x="255" y="883"/>
                    <a:pt x="224" y="883"/>
                  </a:cubicBezTo>
                  <a:cubicBezTo>
                    <a:pt x="169" y="883"/>
                    <a:pt x="113" y="911"/>
                    <a:pt x="81" y="959"/>
                  </a:cubicBezTo>
                  <a:cubicBezTo>
                    <a:pt x="31" y="1040"/>
                    <a:pt x="56" y="1139"/>
                    <a:pt x="131" y="1195"/>
                  </a:cubicBezTo>
                  <a:lnTo>
                    <a:pt x="1326" y="1973"/>
                  </a:lnTo>
                  <a:cubicBezTo>
                    <a:pt x="1301" y="1998"/>
                    <a:pt x="1301" y="2048"/>
                    <a:pt x="1301" y="2073"/>
                  </a:cubicBezTo>
                  <a:cubicBezTo>
                    <a:pt x="1301" y="2129"/>
                    <a:pt x="1326" y="2178"/>
                    <a:pt x="1326" y="2228"/>
                  </a:cubicBezTo>
                  <a:lnTo>
                    <a:pt x="106" y="3006"/>
                  </a:lnTo>
                  <a:cubicBezTo>
                    <a:pt x="31" y="3037"/>
                    <a:pt x="0" y="3162"/>
                    <a:pt x="56" y="3243"/>
                  </a:cubicBezTo>
                  <a:cubicBezTo>
                    <a:pt x="81" y="3292"/>
                    <a:pt x="131" y="3317"/>
                    <a:pt x="187" y="3317"/>
                  </a:cubicBezTo>
                  <a:cubicBezTo>
                    <a:pt x="212" y="3317"/>
                    <a:pt x="262" y="3292"/>
                    <a:pt x="286" y="3292"/>
                  </a:cubicBezTo>
                  <a:lnTo>
                    <a:pt x="1531" y="2515"/>
                  </a:lnTo>
                  <a:cubicBezTo>
                    <a:pt x="1556" y="2539"/>
                    <a:pt x="1612" y="2571"/>
                    <a:pt x="1662" y="2595"/>
                  </a:cubicBezTo>
                  <a:lnTo>
                    <a:pt x="1662" y="4045"/>
                  </a:lnTo>
                  <a:cubicBezTo>
                    <a:pt x="1662" y="4151"/>
                    <a:pt x="1743" y="4226"/>
                    <a:pt x="1842" y="4226"/>
                  </a:cubicBezTo>
                  <a:cubicBezTo>
                    <a:pt x="1923" y="4226"/>
                    <a:pt x="1998" y="4151"/>
                    <a:pt x="1998" y="4045"/>
                  </a:cubicBezTo>
                  <a:lnTo>
                    <a:pt x="1998" y="2595"/>
                  </a:lnTo>
                  <a:cubicBezTo>
                    <a:pt x="2054" y="2571"/>
                    <a:pt x="2103" y="2539"/>
                    <a:pt x="2153" y="2515"/>
                  </a:cubicBezTo>
                  <a:lnTo>
                    <a:pt x="3373" y="3317"/>
                  </a:lnTo>
                  <a:cubicBezTo>
                    <a:pt x="3398" y="3348"/>
                    <a:pt x="3423" y="3348"/>
                    <a:pt x="3454" y="3348"/>
                  </a:cubicBezTo>
                  <a:cubicBezTo>
                    <a:pt x="3528" y="3348"/>
                    <a:pt x="3578" y="3317"/>
                    <a:pt x="3609" y="3267"/>
                  </a:cubicBezTo>
                  <a:cubicBezTo>
                    <a:pt x="3659" y="3193"/>
                    <a:pt x="3634" y="3087"/>
                    <a:pt x="3553" y="3037"/>
                  </a:cubicBezTo>
                  <a:lnTo>
                    <a:pt x="2334" y="2228"/>
                  </a:lnTo>
                  <a:cubicBezTo>
                    <a:pt x="2365" y="2178"/>
                    <a:pt x="2365" y="2129"/>
                    <a:pt x="2365" y="2073"/>
                  </a:cubicBezTo>
                  <a:lnTo>
                    <a:pt x="2365" y="1998"/>
                  </a:lnTo>
                  <a:lnTo>
                    <a:pt x="3578" y="1220"/>
                  </a:lnTo>
                  <a:cubicBezTo>
                    <a:pt x="3659" y="1170"/>
                    <a:pt x="3684" y="1065"/>
                    <a:pt x="3634" y="984"/>
                  </a:cubicBezTo>
                  <a:cubicBezTo>
                    <a:pt x="3598" y="936"/>
                    <a:pt x="3544" y="908"/>
                    <a:pt x="3488" y="908"/>
                  </a:cubicBezTo>
                  <a:cubicBezTo>
                    <a:pt x="3457" y="908"/>
                    <a:pt x="3426" y="916"/>
                    <a:pt x="3398" y="934"/>
                  </a:cubicBezTo>
                  <a:lnTo>
                    <a:pt x="2178" y="1687"/>
                  </a:lnTo>
                  <a:cubicBezTo>
                    <a:pt x="2128" y="1637"/>
                    <a:pt x="2079" y="1606"/>
                    <a:pt x="1998" y="1581"/>
                  </a:cubicBezTo>
                  <a:lnTo>
                    <a:pt x="1998" y="181"/>
                  </a:lnTo>
                  <a:cubicBezTo>
                    <a:pt x="1998" y="82"/>
                    <a:pt x="1923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346942" y="1571108"/>
              <a:ext cx="149161" cy="171385"/>
            </a:xfrm>
            <a:custGeom>
              <a:rect b="b" l="l" r="r" t="t"/>
              <a:pathLst>
                <a:path extrusionOk="0" h="4226" w="3678">
                  <a:moveTo>
                    <a:pt x="1842" y="0"/>
                  </a:moveTo>
                  <a:cubicBezTo>
                    <a:pt x="1761" y="0"/>
                    <a:pt x="1687" y="81"/>
                    <a:pt x="1687" y="181"/>
                  </a:cubicBezTo>
                  <a:lnTo>
                    <a:pt x="1687" y="1581"/>
                  </a:lnTo>
                  <a:cubicBezTo>
                    <a:pt x="1606" y="1606"/>
                    <a:pt x="1556" y="1637"/>
                    <a:pt x="1500" y="1687"/>
                  </a:cubicBezTo>
                  <a:lnTo>
                    <a:pt x="312" y="909"/>
                  </a:lnTo>
                  <a:cubicBezTo>
                    <a:pt x="283" y="891"/>
                    <a:pt x="252" y="883"/>
                    <a:pt x="221" y="883"/>
                  </a:cubicBezTo>
                  <a:cubicBezTo>
                    <a:pt x="166" y="883"/>
                    <a:pt x="111" y="910"/>
                    <a:pt x="75" y="959"/>
                  </a:cubicBezTo>
                  <a:cubicBezTo>
                    <a:pt x="25" y="1040"/>
                    <a:pt x="50" y="1139"/>
                    <a:pt x="131" y="1195"/>
                  </a:cubicBezTo>
                  <a:lnTo>
                    <a:pt x="1320" y="1973"/>
                  </a:lnTo>
                  <a:lnTo>
                    <a:pt x="1320" y="2104"/>
                  </a:lnTo>
                  <a:cubicBezTo>
                    <a:pt x="1320" y="2153"/>
                    <a:pt x="1320" y="2178"/>
                    <a:pt x="1345" y="2228"/>
                  </a:cubicBezTo>
                  <a:lnTo>
                    <a:pt x="100" y="3006"/>
                  </a:lnTo>
                  <a:cubicBezTo>
                    <a:pt x="25" y="3062"/>
                    <a:pt x="0" y="3161"/>
                    <a:pt x="50" y="3242"/>
                  </a:cubicBezTo>
                  <a:cubicBezTo>
                    <a:pt x="100" y="3292"/>
                    <a:pt x="156" y="3317"/>
                    <a:pt x="206" y="3317"/>
                  </a:cubicBezTo>
                  <a:cubicBezTo>
                    <a:pt x="231" y="3317"/>
                    <a:pt x="256" y="3317"/>
                    <a:pt x="287" y="3292"/>
                  </a:cubicBezTo>
                  <a:lnTo>
                    <a:pt x="1531" y="2514"/>
                  </a:lnTo>
                  <a:cubicBezTo>
                    <a:pt x="1581" y="2539"/>
                    <a:pt x="1631" y="2570"/>
                    <a:pt x="1687" y="2595"/>
                  </a:cubicBezTo>
                  <a:lnTo>
                    <a:pt x="1687" y="4070"/>
                  </a:lnTo>
                  <a:cubicBezTo>
                    <a:pt x="1687" y="4151"/>
                    <a:pt x="1761" y="4225"/>
                    <a:pt x="1842" y="4225"/>
                  </a:cubicBezTo>
                  <a:cubicBezTo>
                    <a:pt x="1942" y="4225"/>
                    <a:pt x="2023" y="4151"/>
                    <a:pt x="2023" y="4070"/>
                  </a:cubicBezTo>
                  <a:lnTo>
                    <a:pt x="2023" y="2595"/>
                  </a:lnTo>
                  <a:cubicBezTo>
                    <a:pt x="2073" y="2570"/>
                    <a:pt x="2122" y="2539"/>
                    <a:pt x="2153" y="2514"/>
                  </a:cubicBezTo>
                  <a:lnTo>
                    <a:pt x="3398" y="3317"/>
                  </a:lnTo>
                  <a:cubicBezTo>
                    <a:pt x="3423" y="3348"/>
                    <a:pt x="3448" y="3348"/>
                    <a:pt x="3473" y="3348"/>
                  </a:cubicBezTo>
                  <a:cubicBezTo>
                    <a:pt x="3522" y="3348"/>
                    <a:pt x="3578" y="3317"/>
                    <a:pt x="3628" y="3267"/>
                  </a:cubicBezTo>
                  <a:cubicBezTo>
                    <a:pt x="3653" y="3193"/>
                    <a:pt x="3653" y="3087"/>
                    <a:pt x="3578" y="3037"/>
                  </a:cubicBezTo>
                  <a:lnTo>
                    <a:pt x="2359" y="2259"/>
                  </a:lnTo>
                  <a:cubicBezTo>
                    <a:pt x="2359" y="2203"/>
                    <a:pt x="2384" y="2153"/>
                    <a:pt x="2384" y="2104"/>
                  </a:cubicBezTo>
                  <a:cubicBezTo>
                    <a:pt x="2384" y="2048"/>
                    <a:pt x="2384" y="2023"/>
                    <a:pt x="2359" y="1998"/>
                  </a:cubicBezTo>
                  <a:lnTo>
                    <a:pt x="3578" y="1220"/>
                  </a:lnTo>
                  <a:cubicBezTo>
                    <a:pt x="3653" y="1195"/>
                    <a:pt x="3678" y="1089"/>
                    <a:pt x="3628" y="984"/>
                  </a:cubicBezTo>
                  <a:cubicBezTo>
                    <a:pt x="3597" y="936"/>
                    <a:pt x="3543" y="919"/>
                    <a:pt x="3488" y="919"/>
                  </a:cubicBezTo>
                  <a:cubicBezTo>
                    <a:pt x="3457" y="919"/>
                    <a:pt x="3425" y="925"/>
                    <a:pt x="3398" y="934"/>
                  </a:cubicBezTo>
                  <a:lnTo>
                    <a:pt x="2203" y="1687"/>
                  </a:lnTo>
                  <a:cubicBezTo>
                    <a:pt x="2153" y="1662"/>
                    <a:pt x="2097" y="1606"/>
                    <a:pt x="2023" y="1581"/>
                  </a:cubicBezTo>
                  <a:lnTo>
                    <a:pt x="2023" y="181"/>
                  </a:lnTo>
                  <a:cubicBezTo>
                    <a:pt x="2023" y="81"/>
                    <a:pt x="1942" y="0"/>
                    <a:pt x="1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flipH="1" rot="-713519">
              <a:off x="8474906" y="4528141"/>
              <a:ext cx="191821" cy="191821"/>
            </a:xfrm>
            <a:prstGeom prst="lightningBol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11"/>
          <p:cNvGrpSpPr/>
          <p:nvPr/>
        </p:nvGrpSpPr>
        <p:grpSpPr>
          <a:xfrm>
            <a:off x="108000" y="108000"/>
            <a:ext cx="8934103" cy="4921500"/>
            <a:chOff x="108000" y="108000"/>
            <a:chExt cx="8934103" cy="4921500"/>
          </a:xfrm>
        </p:grpSpPr>
        <p:sp>
          <p:nvSpPr>
            <p:cNvPr id="274" name="Google Shape;274;p11"/>
            <p:cNvSpPr/>
            <p:nvPr/>
          </p:nvSpPr>
          <p:spPr>
            <a:xfrm>
              <a:off x="108000" y="108000"/>
              <a:ext cx="8925000" cy="4921500"/>
            </a:xfrm>
            <a:prstGeom prst="roundRect">
              <a:avLst>
                <a:gd fmla="val 4218" name="adj"/>
              </a:avLst>
            </a:prstGeom>
            <a:solidFill>
              <a:schemeClr val="dk1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5" name="Google Shape;275;p11"/>
            <p:cNvCxnSpPr/>
            <p:nvPr/>
          </p:nvCxnSpPr>
          <p:spPr>
            <a:xfrm>
              <a:off x="108103" y="974725"/>
              <a:ext cx="89340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6" name="Google Shape;276;p11"/>
          <p:cNvGrpSpPr/>
          <p:nvPr/>
        </p:nvGrpSpPr>
        <p:grpSpPr>
          <a:xfrm>
            <a:off x="722100" y="1148650"/>
            <a:ext cx="7709400" cy="2998500"/>
            <a:chOff x="722100" y="1148650"/>
            <a:chExt cx="7709400" cy="2998500"/>
          </a:xfrm>
        </p:grpSpPr>
        <p:sp>
          <p:nvSpPr>
            <p:cNvPr id="277" name="Google Shape;277;p11"/>
            <p:cNvSpPr/>
            <p:nvPr/>
          </p:nvSpPr>
          <p:spPr>
            <a:xfrm>
              <a:off x="722100" y="1148650"/>
              <a:ext cx="7701900" cy="2998500"/>
            </a:xfrm>
            <a:prstGeom prst="roundRect">
              <a:avLst>
                <a:gd fmla="val 3594" name="adj"/>
              </a:avLst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8" name="Google Shape;278;p11"/>
            <p:cNvCxnSpPr/>
            <p:nvPr/>
          </p:nvCxnSpPr>
          <p:spPr>
            <a:xfrm>
              <a:off x="722100" y="3167600"/>
              <a:ext cx="77094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9" name="Google Shape;279;p11"/>
          <p:cNvGrpSpPr/>
          <p:nvPr/>
        </p:nvGrpSpPr>
        <p:grpSpPr>
          <a:xfrm>
            <a:off x="880450" y="4484600"/>
            <a:ext cx="1388092" cy="224928"/>
            <a:chOff x="3364200" y="629675"/>
            <a:chExt cx="1388092" cy="224928"/>
          </a:xfrm>
        </p:grpSpPr>
        <p:sp>
          <p:nvSpPr>
            <p:cNvPr id="280" name="Google Shape;280;p11"/>
            <p:cNvSpPr/>
            <p:nvPr/>
          </p:nvSpPr>
          <p:spPr>
            <a:xfrm>
              <a:off x="3364200" y="629675"/>
              <a:ext cx="1388092" cy="177703"/>
            </a:xfrm>
            <a:custGeom>
              <a:rect b="b" l="l" r="r" t="t"/>
              <a:pathLst>
                <a:path extrusionOk="0" h="5268" w="41150">
                  <a:moveTo>
                    <a:pt x="29041" y="0"/>
                  </a:moveTo>
                  <a:cubicBezTo>
                    <a:pt x="27170" y="0"/>
                    <a:pt x="25488" y="1534"/>
                    <a:pt x="25488" y="1559"/>
                  </a:cubicBezTo>
                  <a:cubicBezTo>
                    <a:pt x="25440" y="1582"/>
                    <a:pt x="21481" y="5157"/>
                    <a:pt x="19076" y="5157"/>
                  </a:cubicBezTo>
                  <a:cubicBezTo>
                    <a:pt x="18972" y="5157"/>
                    <a:pt x="18871" y="5150"/>
                    <a:pt x="18774" y="5137"/>
                  </a:cubicBezTo>
                  <a:cubicBezTo>
                    <a:pt x="18307" y="5087"/>
                    <a:pt x="17915" y="4850"/>
                    <a:pt x="17685" y="4440"/>
                  </a:cubicBezTo>
                  <a:cubicBezTo>
                    <a:pt x="16229" y="2156"/>
                    <a:pt x="13615" y="2081"/>
                    <a:pt x="12340" y="2050"/>
                  </a:cubicBezTo>
                  <a:cubicBezTo>
                    <a:pt x="12110" y="2025"/>
                    <a:pt x="11929" y="2025"/>
                    <a:pt x="11823" y="2000"/>
                  </a:cubicBezTo>
                  <a:cubicBezTo>
                    <a:pt x="11558" y="1957"/>
                    <a:pt x="11037" y="1914"/>
                    <a:pt x="10446" y="1914"/>
                  </a:cubicBezTo>
                  <a:cubicBezTo>
                    <a:pt x="9249" y="1914"/>
                    <a:pt x="7763" y="2091"/>
                    <a:pt x="7517" y="2803"/>
                  </a:cubicBezTo>
                  <a:cubicBezTo>
                    <a:pt x="7181" y="3842"/>
                    <a:pt x="6926" y="4073"/>
                    <a:pt x="4979" y="4073"/>
                  </a:cubicBezTo>
                  <a:cubicBezTo>
                    <a:pt x="3840" y="4073"/>
                    <a:pt x="3218" y="3400"/>
                    <a:pt x="2670" y="2803"/>
                  </a:cubicBezTo>
                  <a:cubicBezTo>
                    <a:pt x="2309" y="2417"/>
                    <a:pt x="1998" y="2081"/>
                    <a:pt x="1581" y="2000"/>
                  </a:cubicBezTo>
                  <a:cubicBezTo>
                    <a:pt x="1566" y="1998"/>
                    <a:pt x="1551" y="1997"/>
                    <a:pt x="1536" y="1997"/>
                  </a:cubicBezTo>
                  <a:cubicBezTo>
                    <a:pt x="1028" y="1997"/>
                    <a:pt x="49" y="3141"/>
                    <a:pt x="1" y="3195"/>
                  </a:cubicBezTo>
                  <a:lnTo>
                    <a:pt x="81" y="3270"/>
                  </a:lnTo>
                  <a:cubicBezTo>
                    <a:pt x="353" y="2944"/>
                    <a:pt x="1145" y="2104"/>
                    <a:pt x="1522" y="2104"/>
                  </a:cubicBezTo>
                  <a:cubicBezTo>
                    <a:pt x="1534" y="2104"/>
                    <a:pt x="1545" y="2105"/>
                    <a:pt x="1556" y="2106"/>
                  </a:cubicBezTo>
                  <a:cubicBezTo>
                    <a:pt x="1948" y="2156"/>
                    <a:pt x="2259" y="2492"/>
                    <a:pt x="2595" y="2884"/>
                  </a:cubicBezTo>
                  <a:cubicBezTo>
                    <a:pt x="3137" y="3450"/>
                    <a:pt x="3784" y="4178"/>
                    <a:pt x="4979" y="4178"/>
                  </a:cubicBezTo>
                  <a:cubicBezTo>
                    <a:pt x="6976" y="4178"/>
                    <a:pt x="7262" y="3892"/>
                    <a:pt x="7623" y="2828"/>
                  </a:cubicBezTo>
                  <a:cubicBezTo>
                    <a:pt x="7844" y="2182"/>
                    <a:pt x="9254" y="2017"/>
                    <a:pt x="10408" y="2017"/>
                  </a:cubicBezTo>
                  <a:cubicBezTo>
                    <a:pt x="11009" y="2017"/>
                    <a:pt x="11540" y="2061"/>
                    <a:pt x="11798" y="2106"/>
                  </a:cubicBezTo>
                  <a:cubicBezTo>
                    <a:pt x="11929" y="2131"/>
                    <a:pt x="12110" y="2131"/>
                    <a:pt x="12340" y="2156"/>
                  </a:cubicBezTo>
                  <a:cubicBezTo>
                    <a:pt x="13584" y="2181"/>
                    <a:pt x="16179" y="2262"/>
                    <a:pt x="17579" y="4489"/>
                  </a:cubicBezTo>
                  <a:cubicBezTo>
                    <a:pt x="17865" y="4931"/>
                    <a:pt x="18251" y="5161"/>
                    <a:pt x="18749" y="5242"/>
                  </a:cubicBezTo>
                  <a:cubicBezTo>
                    <a:pt x="18848" y="5267"/>
                    <a:pt x="18954" y="5267"/>
                    <a:pt x="19060" y="5267"/>
                  </a:cubicBezTo>
                  <a:cubicBezTo>
                    <a:pt x="21493" y="5267"/>
                    <a:pt x="25382" y="1795"/>
                    <a:pt x="25538" y="1640"/>
                  </a:cubicBezTo>
                  <a:cubicBezTo>
                    <a:pt x="25562" y="1615"/>
                    <a:pt x="27219" y="106"/>
                    <a:pt x="29033" y="106"/>
                  </a:cubicBezTo>
                  <a:cubicBezTo>
                    <a:pt x="29079" y="106"/>
                    <a:pt x="29125" y="107"/>
                    <a:pt x="29172" y="109"/>
                  </a:cubicBezTo>
                  <a:cubicBezTo>
                    <a:pt x="30024" y="134"/>
                    <a:pt x="30777" y="526"/>
                    <a:pt x="31424" y="1223"/>
                  </a:cubicBezTo>
                  <a:cubicBezTo>
                    <a:pt x="31816" y="1640"/>
                    <a:pt x="32127" y="2025"/>
                    <a:pt x="32438" y="2361"/>
                  </a:cubicBezTo>
                  <a:cubicBezTo>
                    <a:pt x="33329" y="3416"/>
                    <a:pt x="33844" y="4028"/>
                    <a:pt x="34687" y="4028"/>
                  </a:cubicBezTo>
                  <a:cubicBezTo>
                    <a:pt x="35317" y="4028"/>
                    <a:pt x="36129" y="3687"/>
                    <a:pt x="37416" y="2934"/>
                  </a:cubicBezTo>
                  <a:cubicBezTo>
                    <a:pt x="38541" y="2282"/>
                    <a:pt x="39415" y="1959"/>
                    <a:pt x="40016" y="1959"/>
                  </a:cubicBezTo>
                  <a:cubicBezTo>
                    <a:pt x="40230" y="1959"/>
                    <a:pt x="40409" y="2000"/>
                    <a:pt x="40553" y="2081"/>
                  </a:cubicBezTo>
                  <a:cubicBezTo>
                    <a:pt x="40994" y="2336"/>
                    <a:pt x="41044" y="2934"/>
                    <a:pt x="41044" y="3425"/>
                  </a:cubicBezTo>
                  <a:lnTo>
                    <a:pt x="41150" y="3425"/>
                  </a:lnTo>
                  <a:cubicBezTo>
                    <a:pt x="41150" y="2909"/>
                    <a:pt x="41094" y="2262"/>
                    <a:pt x="40602" y="1976"/>
                  </a:cubicBezTo>
                  <a:cubicBezTo>
                    <a:pt x="40441" y="1885"/>
                    <a:pt x="40243" y="1839"/>
                    <a:pt x="40011" y="1839"/>
                  </a:cubicBezTo>
                  <a:cubicBezTo>
                    <a:pt x="39382" y="1839"/>
                    <a:pt x="38495" y="2170"/>
                    <a:pt x="37360" y="2828"/>
                  </a:cubicBezTo>
                  <a:cubicBezTo>
                    <a:pt x="36093" y="3581"/>
                    <a:pt x="35306" y="3926"/>
                    <a:pt x="34696" y="3926"/>
                  </a:cubicBezTo>
                  <a:cubicBezTo>
                    <a:pt x="33894" y="3926"/>
                    <a:pt x="33396" y="3332"/>
                    <a:pt x="32513" y="2287"/>
                  </a:cubicBezTo>
                  <a:cubicBezTo>
                    <a:pt x="32202" y="1951"/>
                    <a:pt x="31891" y="1559"/>
                    <a:pt x="31505" y="1148"/>
                  </a:cubicBezTo>
                  <a:cubicBezTo>
                    <a:pt x="30827" y="420"/>
                    <a:pt x="30049" y="28"/>
                    <a:pt x="29172" y="3"/>
                  </a:cubicBezTo>
                  <a:cubicBezTo>
                    <a:pt x="29128" y="1"/>
                    <a:pt x="29084" y="0"/>
                    <a:pt x="29041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3364200" y="676900"/>
              <a:ext cx="1388092" cy="177703"/>
            </a:xfrm>
            <a:custGeom>
              <a:rect b="b" l="l" r="r" t="t"/>
              <a:pathLst>
                <a:path extrusionOk="0" h="5268" w="41150">
                  <a:moveTo>
                    <a:pt x="29041" y="1"/>
                  </a:moveTo>
                  <a:cubicBezTo>
                    <a:pt x="27170" y="1"/>
                    <a:pt x="25488" y="1534"/>
                    <a:pt x="25488" y="1559"/>
                  </a:cubicBezTo>
                  <a:cubicBezTo>
                    <a:pt x="25440" y="1583"/>
                    <a:pt x="21481" y="5157"/>
                    <a:pt x="19076" y="5157"/>
                  </a:cubicBezTo>
                  <a:cubicBezTo>
                    <a:pt x="18972" y="5157"/>
                    <a:pt x="18871" y="5151"/>
                    <a:pt x="18774" y="5137"/>
                  </a:cubicBezTo>
                  <a:cubicBezTo>
                    <a:pt x="18307" y="5087"/>
                    <a:pt x="17915" y="4850"/>
                    <a:pt x="17685" y="4440"/>
                  </a:cubicBezTo>
                  <a:cubicBezTo>
                    <a:pt x="16229" y="2156"/>
                    <a:pt x="13615" y="2081"/>
                    <a:pt x="12340" y="2050"/>
                  </a:cubicBezTo>
                  <a:cubicBezTo>
                    <a:pt x="12110" y="2025"/>
                    <a:pt x="11929" y="2025"/>
                    <a:pt x="11823" y="2025"/>
                  </a:cubicBezTo>
                  <a:cubicBezTo>
                    <a:pt x="11547" y="1972"/>
                    <a:pt x="10995" y="1921"/>
                    <a:pt x="10374" y="1921"/>
                  </a:cubicBezTo>
                  <a:cubicBezTo>
                    <a:pt x="9191" y="1921"/>
                    <a:pt x="7758" y="2105"/>
                    <a:pt x="7517" y="2803"/>
                  </a:cubicBezTo>
                  <a:cubicBezTo>
                    <a:pt x="7181" y="3842"/>
                    <a:pt x="6926" y="4073"/>
                    <a:pt x="4979" y="4073"/>
                  </a:cubicBezTo>
                  <a:cubicBezTo>
                    <a:pt x="3840" y="4073"/>
                    <a:pt x="3218" y="3401"/>
                    <a:pt x="2670" y="2803"/>
                  </a:cubicBezTo>
                  <a:cubicBezTo>
                    <a:pt x="2309" y="2417"/>
                    <a:pt x="1998" y="2081"/>
                    <a:pt x="1581" y="2025"/>
                  </a:cubicBezTo>
                  <a:cubicBezTo>
                    <a:pt x="1566" y="2023"/>
                    <a:pt x="1551" y="2022"/>
                    <a:pt x="1536" y="2022"/>
                  </a:cubicBezTo>
                  <a:cubicBezTo>
                    <a:pt x="1029" y="2022"/>
                    <a:pt x="49" y="3172"/>
                    <a:pt x="1" y="3220"/>
                  </a:cubicBezTo>
                  <a:lnTo>
                    <a:pt x="81" y="3270"/>
                  </a:lnTo>
                  <a:cubicBezTo>
                    <a:pt x="349" y="2948"/>
                    <a:pt x="1124" y="2126"/>
                    <a:pt x="1507" y="2126"/>
                  </a:cubicBezTo>
                  <a:cubicBezTo>
                    <a:pt x="1524" y="2126"/>
                    <a:pt x="1540" y="2128"/>
                    <a:pt x="1556" y="2131"/>
                  </a:cubicBezTo>
                  <a:cubicBezTo>
                    <a:pt x="1948" y="2181"/>
                    <a:pt x="2259" y="2492"/>
                    <a:pt x="2595" y="2884"/>
                  </a:cubicBezTo>
                  <a:cubicBezTo>
                    <a:pt x="3137" y="3450"/>
                    <a:pt x="3784" y="4178"/>
                    <a:pt x="4979" y="4178"/>
                  </a:cubicBezTo>
                  <a:cubicBezTo>
                    <a:pt x="6976" y="4178"/>
                    <a:pt x="7262" y="3917"/>
                    <a:pt x="7623" y="2859"/>
                  </a:cubicBezTo>
                  <a:cubicBezTo>
                    <a:pt x="7841" y="2202"/>
                    <a:pt x="9213" y="2036"/>
                    <a:pt x="10357" y="2036"/>
                  </a:cubicBezTo>
                  <a:cubicBezTo>
                    <a:pt x="10979" y="2036"/>
                    <a:pt x="11533" y="2085"/>
                    <a:pt x="11798" y="2131"/>
                  </a:cubicBezTo>
                  <a:cubicBezTo>
                    <a:pt x="11929" y="2131"/>
                    <a:pt x="12110" y="2131"/>
                    <a:pt x="12340" y="2156"/>
                  </a:cubicBezTo>
                  <a:cubicBezTo>
                    <a:pt x="13584" y="2181"/>
                    <a:pt x="16179" y="2262"/>
                    <a:pt x="17579" y="4514"/>
                  </a:cubicBezTo>
                  <a:cubicBezTo>
                    <a:pt x="17865" y="4931"/>
                    <a:pt x="18251" y="5193"/>
                    <a:pt x="18749" y="5242"/>
                  </a:cubicBezTo>
                  <a:cubicBezTo>
                    <a:pt x="18848" y="5267"/>
                    <a:pt x="18954" y="5267"/>
                    <a:pt x="19060" y="5267"/>
                  </a:cubicBezTo>
                  <a:cubicBezTo>
                    <a:pt x="21493" y="5267"/>
                    <a:pt x="25382" y="1795"/>
                    <a:pt x="25538" y="1640"/>
                  </a:cubicBezTo>
                  <a:cubicBezTo>
                    <a:pt x="25562" y="1615"/>
                    <a:pt x="27219" y="106"/>
                    <a:pt x="29033" y="106"/>
                  </a:cubicBezTo>
                  <a:cubicBezTo>
                    <a:pt x="29079" y="106"/>
                    <a:pt x="29125" y="107"/>
                    <a:pt x="29172" y="109"/>
                  </a:cubicBezTo>
                  <a:cubicBezTo>
                    <a:pt x="30024" y="134"/>
                    <a:pt x="30777" y="526"/>
                    <a:pt x="31424" y="1223"/>
                  </a:cubicBezTo>
                  <a:cubicBezTo>
                    <a:pt x="31816" y="1640"/>
                    <a:pt x="32127" y="2025"/>
                    <a:pt x="32438" y="2361"/>
                  </a:cubicBezTo>
                  <a:cubicBezTo>
                    <a:pt x="33329" y="3416"/>
                    <a:pt x="33844" y="4028"/>
                    <a:pt x="34687" y="4028"/>
                  </a:cubicBezTo>
                  <a:cubicBezTo>
                    <a:pt x="35317" y="4028"/>
                    <a:pt x="36129" y="3687"/>
                    <a:pt x="37416" y="2934"/>
                  </a:cubicBezTo>
                  <a:cubicBezTo>
                    <a:pt x="38541" y="2282"/>
                    <a:pt x="39415" y="1959"/>
                    <a:pt x="40016" y="1959"/>
                  </a:cubicBezTo>
                  <a:cubicBezTo>
                    <a:pt x="40230" y="1959"/>
                    <a:pt x="40409" y="2000"/>
                    <a:pt x="40553" y="2081"/>
                  </a:cubicBezTo>
                  <a:cubicBezTo>
                    <a:pt x="40994" y="2337"/>
                    <a:pt x="41044" y="2934"/>
                    <a:pt x="41044" y="3425"/>
                  </a:cubicBezTo>
                  <a:lnTo>
                    <a:pt x="41150" y="3425"/>
                  </a:lnTo>
                  <a:cubicBezTo>
                    <a:pt x="41150" y="2909"/>
                    <a:pt x="41094" y="2262"/>
                    <a:pt x="40602" y="2000"/>
                  </a:cubicBezTo>
                  <a:cubicBezTo>
                    <a:pt x="40440" y="1902"/>
                    <a:pt x="40240" y="1854"/>
                    <a:pt x="40005" y="1854"/>
                  </a:cubicBezTo>
                  <a:cubicBezTo>
                    <a:pt x="39377" y="1854"/>
                    <a:pt x="38492" y="2198"/>
                    <a:pt x="37360" y="2859"/>
                  </a:cubicBezTo>
                  <a:cubicBezTo>
                    <a:pt x="36097" y="3597"/>
                    <a:pt x="35312" y="3934"/>
                    <a:pt x="34702" y="3934"/>
                  </a:cubicBezTo>
                  <a:cubicBezTo>
                    <a:pt x="33897" y="3934"/>
                    <a:pt x="33398" y="3346"/>
                    <a:pt x="32513" y="2312"/>
                  </a:cubicBezTo>
                  <a:cubicBezTo>
                    <a:pt x="32202" y="1976"/>
                    <a:pt x="31891" y="1584"/>
                    <a:pt x="31505" y="1148"/>
                  </a:cubicBezTo>
                  <a:cubicBezTo>
                    <a:pt x="30827" y="420"/>
                    <a:pt x="30049" y="28"/>
                    <a:pt x="29172" y="3"/>
                  </a:cubicBezTo>
                  <a:cubicBezTo>
                    <a:pt x="29128" y="1"/>
                    <a:pt x="29084" y="1"/>
                    <a:pt x="2904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11"/>
          <p:cNvSpPr/>
          <p:nvPr/>
        </p:nvSpPr>
        <p:spPr>
          <a:xfrm>
            <a:off x="3878800" y="4517808"/>
            <a:ext cx="149202" cy="171385"/>
          </a:xfrm>
          <a:custGeom>
            <a:rect b="b" l="l" r="r" t="t"/>
            <a:pathLst>
              <a:path extrusionOk="0" h="4226" w="3679">
                <a:moveTo>
                  <a:pt x="1836" y="1"/>
                </a:moveTo>
                <a:cubicBezTo>
                  <a:pt x="1737" y="1"/>
                  <a:pt x="1656" y="82"/>
                  <a:pt x="1656" y="181"/>
                </a:cubicBezTo>
                <a:lnTo>
                  <a:pt x="1656" y="1581"/>
                </a:lnTo>
                <a:cubicBezTo>
                  <a:pt x="1606" y="1613"/>
                  <a:pt x="1525" y="1662"/>
                  <a:pt x="1475" y="1687"/>
                </a:cubicBezTo>
                <a:lnTo>
                  <a:pt x="312" y="909"/>
                </a:lnTo>
                <a:cubicBezTo>
                  <a:pt x="283" y="892"/>
                  <a:pt x="248" y="883"/>
                  <a:pt x="214" y="883"/>
                </a:cubicBezTo>
                <a:cubicBezTo>
                  <a:pt x="152" y="883"/>
                  <a:pt x="91" y="911"/>
                  <a:pt x="75" y="959"/>
                </a:cubicBezTo>
                <a:cubicBezTo>
                  <a:pt x="25" y="1040"/>
                  <a:pt x="25" y="1146"/>
                  <a:pt x="100" y="1196"/>
                </a:cubicBezTo>
                <a:lnTo>
                  <a:pt x="1320" y="1998"/>
                </a:lnTo>
                <a:cubicBezTo>
                  <a:pt x="1295" y="2023"/>
                  <a:pt x="1295" y="2048"/>
                  <a:pt x="1295" y="2104"/>
                </a:cubicBezTo>
                <a:cubicBezTo>
                  <a:pt x="1295" y="2154"/>
                  <a:pt x="1320" y="2204"/>
                  <a:pt x="1320" y="2235"/>
                </a:cubicBezTo>
                <a:lnTo>
                  <a:pt x="100" y="3013"/>
                </a:lnTo>
                <a:cubicBezTo>
                  <a:pt x="25" y="3062"/>
                  <a:pt x="1" y="3168"/>
                  <a:pt x="50" y="3243"/>
                </a:cubicBezTo>
                <a:cubicBezTo>
                  <a:pt x="75" y="3293"/>
                  <a:pt x="125" y="3324"/>
                  <a:pt x="181" y="3324"/>
                </a:cubicBezTo>
                <a:cubicBezTo>
                  <a:pt x="206" y="3324"/>
                  <a:pt x="256" y="3324"/>
                  <a:pt x="281" y="3293"/>
                </a:cubicBezTo>
                <a:lnTo>
                  <a:pt x="1525" y="2515"/>
                </a:lnTo>
                <a:cubicBezTo>
                  <a:pt x="1556" y="2546"/>
                  <a:pt x="1606" y="2571"/>
                  <a:pt x="1656" y="2596"/>
                </a:cubicBezTo>
                <a:lnTo>
                  <a:pt x="1656" y="4070"/>
                </a:lnTo>
                <a:cubicBezTo>
                  <a:pt x="1656" y="4151"/>
                  <a:pt x="1737" y="4226"/>
                  <a:pt x="1836" y="4226"/>
                </a:cubicBezTo>
                <a:cubicBezTo>
                  <a:pt x="1917" y="4226"/>
                  <a:pt x="1992" y="4151"/>
                  <a:pt x="1992" y="4070"/>
                </a:cubicBezTo>
                <a:lnTo>
                  <a:pt x="1992" y="2596"/>
                </a:lnTo>
                <a:cubicBezTo>
                  <a:pt x="2048" y="2571"/>
                  <a:pt x="2098" y="2546"/>
                  <a:pt x="2122" y="2515"/>
                </a:cubicBezTo>
                <a:lnTo>
                  <a:pt x="3367" y="3324"/>
                </a:lnTo>
                <a:cubicBezTo>
                  <a:pt x="3392" y="3349"/>
                  <a:pt x="3423" y="3349"/>
                  <a:pt x="3448" y="3349"/>
                </a:cubicBezTo>
                <a:cubicBezTo>
                  <a:pt x="3498" y="3349"/>
                  <a:pt x="3579" y="3324"/>
                  <a:pt x="3603" y="3268"/>
                </a:cubicBezTo>
                <a:cubicBezTo>
                  <a:pt x="3653" y="3193"/>
                  <a:pt x="3628" y="3087"/>
                  <a:pt x="3547" y="3037"/>
                </a:cubicBezTo>
                <a:lnTo>
                  <a:pt x="2334" y="2260"/>
                </a:lnTo>
                <a:cubicBezTo>
                  <a:pt x="2359" y="2204"/>
                  <a:pt x="2359" y="2154"/>
                  <a:pt x="2359" y="2104"/>
                </a:cubicBezTo>
                <a:lnTo>
                  <a:pt x="2359" y="1998"/>
                </a:lnTo>
                <a:lnTo>
                  <a:pt x="3579" y="1245"/>
                </a:lnTo>
                <a:cubicBezTo>
                  <a:pt x="3653" y="1196"/>
                  <a:pt x="3678" y="1090"/>
                  <a:pt x="3628" y="1015"/>
                </a:cubicBezTo>
                <a:cubicBezTo>
                  <a:pt x="3596" y="962"/>
                  <a:pt x="3540" y="934"/>
                  <a:pt x="3482" y="934"/>
                </a:cubicBezTo>
                <a:cubicBezTo>
                  <a:pt x="3451" y="934"/>
                  <a:pt x="3420" y="942"/>
                  <a:pt x="3392" y="959"/>
                </a:cubicBezTo>
                <a:lnTo>
                  <a:pt x="2178" y="1712"/>
                </a:lnTo>
                <a:cubicBezTo>
                  <a:pt x="2122" y="1662"/>
                  <a:pt x="2073" y="1613"/>
                  <a:pt x="1992" y="1581"/>
                </a:cubicBezTo>
                <a:lnTo>
                  <a:pt x="1992" y="181"/>
                </a:lnTo>
                <a:cubicBezTo>
                  <a:pt x="1992" y="82"/>
                  <a:pt x="1917" y="1"/>
                  <a:pt x="18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3197907" y="479754"/>
            <a:ext cx="149405" cy="171385"/>
          </a:xfrm>
          <a:custGeom>
            <a:rect b="b" l="l" r="r" t="t"/>
            <a:pathLst>
              <a:path extrusionOk="0" h="4226" w="3684">
                <a:moveTo>
                  <a:pt x="1842" y="1"/>
                </a:moveTo>
                <a:cubicBezTo>
                  <a:pt x="1743" y="1"/>
                  <a:pt x="1662" y="82"/>
                  <a:pt x="1662" y="181"/>
                </a:cubicBezTo>
                <a:lnTo>
                  <a:pt x="1662" y="1581"/>
                </a:lnTo>
                <a:cubicBezTo>
                  <a:pt x="1612" y="1606"/>
                  <a:pt x="1531" y="1637"/>
                  <a:pt x="1481" y="1687"/>
                </a:cubicBezTo>
                <a:lnTo>
                  <a:pt x="311" y="909"/>
                </a:lnTo>
                <a:cubicBezTo>
                  <a:pt x="285" y="891"/>
                  <a:pt x="255" y="883"/>
                  <a:pt x="224" y="883"/>
                </a:cubicBezTo>
                <a:cubicBezTo>
                  <a:pt x="169" y="883"/>
                  <a:pt x="113" y="911"/>
                  <a:pt x="81" y="959"/>
                </a:cubicBezTo>
                <a:cubicBezTo>
                  <a:pt x="31" y="1040"/>
                  <a:pt x="56" y="1139"/>
                  <a:pt x="131" y="1195"/>
                </a:cubicBezTo>
                <a:lnTo>
                  <a:pt x="1326" y="1973"/>
                </a:lnTo>
                <a:cubicBezTo>
                  <a:pt x="1301" y="1998"/>
                  <a:pt x="1301" y="2048"/>
                  <a:pt x="1301" y="2073"/>
                </a:cubicBezTo>
                <a:cubicBezTo>
                  <a:pt x="1301" y="2129"/>
                  <a:pt x="1326" y="2178"/>
                  <a:pt x="1326" y="2228"/>
                </a:cubicBezTo>
                <a:lnTo>
                  <a:pt x="106" y="3006"/>
                </a:lnTo>
                <a:cubicBezTo>
                  <a:pt x="31" y="3037"/>
                  <a:pt x="0" y="3162"/>
                  <a:pt x="56" y="3243"/>
                </a:cubicBezTo>
                <a:cubicBezTo>
                  <a:pt x="81" y="3292"/>
                  <a:pt x="131" y="3317"/>
                  <a:pt x="187" y="3317"/>
                </a:cubicBezTo>
                <a:cubicBezTo>
                  <a:pt x="212" y="3317"/>
                  <a:pt x="262" y="3292"/>
                  <a:pt x="286" y="3292"/>
                </a:cubicBezTo>
                <a:lnTo>
                  <a:pt x="1531" y="2515"/>
                </a:lnTo>
                <a:cubicBezTo>
                  <a:pt x="1556" y="2539"/>
                  <a:pt x="1612" y="2571"/>
                  <a:pt x="1662" y="2595"/>
                </a:cubicBezTo>
                <a:lnTo>
                  <a:pt x="1662" y="4045"/>
                </a:lnTo>
                <a:cubicBezTo>
                  <a:pt x="1662" y="4151"/>
                  <a:pt x="1743" y="4226"/>
                  <a:pt x="1842" y="4226"/>
                </a:cubicBezTo>
                <a:cubicBezTo>
                  <a:pt x="1923" y="4226"/>
                  <a:pt x="1998" y="4151"/>
                  <a:pt x="1998" y="4045"/>
                </a:cubicBezTo>
                <a:lnTo>
                  <a:pt x="1998" y="2595"/>
                </a:lnTo>
                <a:cubicBezTo>
                  <a:pt x="2054" y="2571"/>
                  <a:pt x="2103" y="2539"/>
                  <a:pt x="2153" y="2515"/>
                </a:cubicBezTo>
                <a:lnTo>
                  <a:pt x="3373" y="3317"/>
                </a:lnTo>
                <a:cubicBezTo>
                  <a:pt x="3398" y="3348"/>
                  <a:pt x="3423" y="3348"/>
                  <a:pt x="3454" y="3348"/>
                </a:cubicBezTo>
                <a:cubicBezTo>
                  <a:pt x="3528" y="3348"/>
                  <a:pt x="3578" y="3317"/>
                  <a:pt x="3609" y="3267"/>
                </a:cubicBezTo>
                <a:cubicBezTo>
                  <a:pt x="3659" y="3193"/>
                  <a:pt x="3634" y="3087"/>
                  <a:pt x="3553" y="3037"/>
                </a:cubicBezTo>
                <a:lnTo>
                  <a:pt x="2334" y="2228"/>
                </a:lnTo>
                <a:cubicBezTo>
                  <a:pt x="2365" y="2178"/>
                  <a:pt x="2365" y="2129"/>
                  <a:pt x="2365" y="2073"/>
                </a:cubicBezTo>
                <a:lnTo>
                  <a:pt x="2365" y="1998"/>
                </a:lnTo>
                <a:lnTo>
                  <a:pt x="3578" y="1220"/>
                </a:lnTo>
                <a:cubicBezTo>
                  <a:pt x="3659" y="1170"/>
                  <a:pt x="3684" y="1065"/>
                  <a:pt x="3634" y="984"/>
                </a:cubicBezTo>
                <a:cubicBezTo>
                  <a:pt x="3598" y="936"/>
                  <a:pt x="3544" y="908"/>
                  <a:pt x="3488" y="908"/>
                </a:cubicBezTo>
                <a:cubicBezTo>
                  <a:pt x="3457" y="908"/>
                  <a:pt x="3426" y="916"/>
                  <a:pt x="3398" y="934"/>
                </a:cubicBezTo>
                <a:lnTo>
                  <a:pt x="2178" y="1687"/>
                </a:lnTo>
                <a:cubicBezTo>
                  <a:pt x="2128" y="1637"/>
                  <a:pt x="2079" y="1606"/>
                  <a:pt x="1998" y="1581"/>
                </a:cubicBezTo>
                <a:lnTo>
                  <a:pt x="1998" y="181"/>
                </a:lnTo>
                <a:cubicBezTo>
                  <a:pt x="1998" y="82"/>
                  <a:pt x="1923" y="1"/>
                  <a:pt x="184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313342" y="2996208"/>
            <a:ext cx="149161" cy="171385"/>
          </a:xfrm>
          <a:custGeom>
            <a:rect b="b" l="l" r="r" t="t"/>
            <a:pathLst>
              <a:path extrusionOk="0" h="4226" w="3678">
                <a:moveTo>
                  <a:pt x="1842" y="0"/>
                </a:moveTo>
                <a:cubicBezTo>
                  <a:pt x="1761" y="0"/>
                  <a:pt x="1687" y="81"/>
                  <a:pt x="1687" y="181"/>
                </a:cubicBezTo>
                <a:lnTo>
                  <a:pt x="1687" y="1581"/>
                </a:lnTo>
                <a:cubicBezTo>
                  <a:pt x="1606" y="1606"/>
                  <a:pt x="1556" y="1637"/>
                  <a:pt x="1500" y="1687"/>
                </a:cubicBezTo>
                <a:lnTo>
                  <a:pt x="312" y="909"/>
                </a:lnTo>
                <a:cubicBezTo>
                  <a:pt x="283" y="891"/>
                  <a:pt x="252" y="883"/>
                  <a:pt x="221" y="883"/>
                </a:cubicBezTo>
                <a:cubicBezTo>
                  <a:pt x="166" y="883"/>
                  <a:pt x="111" y="910"/>
                  <a:pt x="75" y="959"/>
                </a:cubicBezTo>
                <a:cubicBezTo>
                  <a:pt x="25" y="1040"/>
                  <a:pt x="50" y="1139"/>
                  <a:pt x="131" y="1195"/>
                </a:cubicBezTo>
                <a:lnTo>
                  <a:pt x="1320" y="1973"/>
                </a:lnTo>
                <a:lnTo>
                  <a:pt x="1320" y="2104"/>
                </a:lnTo>
                <a:cubicBezTo>
                  <a:pt x="1320" y="2153"/>
                  <a:pt x="1320" y="2178"/>
                  <a:pt x="1345" y="2228"/>
                </a:cubicBezTo>
                <a:lnTo>
                  <a:pt x="100" y="3006"/>
                </a:lnTo>
                <a:cubicBezTo>
                  <a:pt x="25" y="3062"/>
                  <a:pt x="0" y="3161"/>
                  <a:pt x="50" y="3242"/>
                </a:cubicBezTo>
                <a:cubicBezTo>
                  <a:pt x="100" y="3292"/>
                  <a:pt x="156" y="3317"/>
                  <a:pt x="206" y="3317"/>
                </a:cubicBezTo>
                <a:cubicBezTo>
                  <a:pt x="231" y="3317"/>
                  <a:pt x="256" y="3317"/>
                  <a:pt x="287" y="3292"/>
                </a:cubicBezTo>
                <a:lnTo>
                  <a:pt x="1531" y="2514"/>
                </a:lnTo>
                <a:cubicBezTo>
                  <a:pt x="1581" y="2539"/>
                  <a:pt x="1631" y="2570"/>
                  <a:pt x="1687" y="2595"/>
                </a:cubicBezTo>
                <a:lnTo>
                  <a:pt x="1687" y="4070"/>
                </a:lnTo>
                <a:cubicBezTo>
                  <a:pt x="1687" y="4151"/>
                  <a:pt x="1761" y="4225"/>
                  <a:pt x="1842" y="4225"/>
                </a:cubicBezTo>
                <a:cubicBezTo>
                  <a:pt x="1942" y="4225"/>
                  <a:pt x="2023" y="4151"/>
                  <a:pt x="2023" y="4070"/>
                </a:cubicBezTo>
                <a:lnTo>
                  <a:pt x="2023" y="2595"/>
                </a:lnTo>
                <a:cubicBezTo>
                  <a:pt x="2073" y="2570"/>
                  <a:pt x="2122" y="2539"/>
                  <a:pt x="2153" y="2514"/>
                </a:cubicBezTo>
                <a:lnTo>
                  <a:pt x="3398" y="3317"/>
                </a:lnTo>
                <a:cubicBezTo>
                  <a:pt x="3423" y="3348"/>
                  <a:pt x="3448" y="3348"/>
                  <a:pt x="3473" y="3348"/>
                </a:cubicBezTo>
                <a:cubicBezTo>
                  <a:pt x="3522" y="3348"/>
                  <a:pt x="3578" y="3317"/>
                  <a:pt x="3628" y="3267"/>
                </a:cubicBezTo>
                <a:cubicBezTo>
                  <a:pt x="3653" y="3193"/>
                  <a:pt x="3653" y="3087"/>
                  <a:pt x="3578" y="3037"/>
                </a:cubicBezTo>
                <a:lnTo>
                  <a:pt x="2359" y="2259"/>
                </a:lnTo>
                <a:cubicBezTo>
                  <a:pt x="2359" y="2203"/>
                  <a:pt x="2384" y="2153"/>
                  <a:pt x="2384" y="2104"/>
                </a:cubicBezTo>
                <a:cubicBezTo>
                  <a:pt x="2384" y="2048"/>
                  <a:pt x="2384" y="2023"/>
                  <a:pt x="2359" y="1998"/>
                </a:cubicBezTo>
                <a:lnTo>
                  <a:pt x="3578" y="1220"/>
                </a:lnTo>
                <a:cubicBezTo>
                  <a:pt x="3653" y="1195"/>
                  <a:pt x="3678" y="1089"/>
                  <a:pt x="3628" y="984"/>
                </a:cubicBezTo>
                <a:cubicBezTo>
                  <a:pt x="3597" y="936"/>
                  <a:pt x="3543" y="919"/>
                  <a:pt x="3488" y="919"/>
                </a:cubicBezTo>
                <a:cubicBezTo>
                  <a:pt x="3457" y="919"/>
                  <a:pt x="3425" y="925"/>
                  <a:pt x="3398" y="934"/>
                </a:cubicBezTo>
                <a:lnTo>
                  <a:pt x="2203" y="1687"/>
                </a:lnTo>
                <a:cubicBezTo>
                  <a:pt x="2153" y="1662"/>
                  <a:pt x="2097" y="1606"/>
                  <a:pt x="2023" y="1581"/>
                </a:cubicBezTo>
                <a:lnTo>
                  <a:pt x="2023" y="181"/>
                </a:lnTo>
                <a:cubicBezTo>
                  <a:pt x="2023" y="81"/>
                  <a:pt x="1942" y="0"/>
                  <a:pt x="1842" y="0"/>
                </a:cubicBezTo>
                <a:close/>
              </a:path>
            </a:pathLst>
          </a:custGeom>
          <a:solidFill>
            <a:srgbClr val="DEDC0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5" name="Google Shape;285;p11"/>
          <p:cNvGrpSpPr/>
          <p:nvPr/>
        </p:nvGrpSpPr>
        <p:grpSpPr>
          <a:xfrm>
            <a:off x="5958200" y="4478139"/>
            <a:ext cx="388433" cy="237828"/>
            <a:chOff x="3261800" y="3337927"/>
            <a:chExt cx="388433" cy="237828"/>
          </a:xfrm>
        </p:grpSpPr>
        <p:sp>
          <p:nvSpPr>
            <p:cNvPr id="286" name="Google Shape;286;p11"/>
            <p:cNvSpPr/>
            <p:nvPr/>
          </p:nvSpPr>
          <p:spPr>
            <a:xfrm rot="-1785514">
              <a:off x="3239961" y="3443403"/>
              <a:ext cx="432111" cy="26877"/>
            </a:xfrm>
            <a:custGeom>
              <a:rect b="b" l="l" r="r" t="t"/>
              <a:pathLst>
                <a:path extrusionOk="0" h="52183" w="110984">
                  <a:moveTo>
                    <a:pt x="66414" y="1"/>
                  </a:moveTo>
                  <a:cubicBezTo>
                    <a:pt x="61878" y="1"/>
                    <a:pt x="57147" y="293"/>
                    <a:pt x="52307" y="906"/>
                  </a:cubicBezTo>
                  <a:cubicBezTo>
                    <a:pt x="22675" y="4658"/>
                    <a:pt x="0" y="19007"/>
                    <a:pt x="1757" y="32891"/>
                  </a:cubicBezTo>
                  <a:cubicBezTo>
                    <a:pt x="3228" y="44514"/>
                    <a:pt x="21346" y="52183"/>
                    <a:pt x="44582" y="52183"/>
                  </a:cubicBezTo>
                  <a:cubicBezTo>
                    <a:pt x="49116" y="52183"/>
                    <a:pt x="53844" y="51891"/>
                    <a:pt x="58682" y="51279"/>
                  </a:cubicBezTo>
                  <a:cubicBezTo>
                    <a:pt x="88308" y="47528"/>
                    <a:pt x="110983" y="33179"/>
                    <a:pt x="109226" y="19289"/>
                  </a:cubicBezTo>
                  <a:cubicBezTo>
                    <a:pt x="107756" y="7673"/>
                    <a:pt x="89642" y="1"/>
                    <a:pt x="66414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 rot="-1779645">
              <a:off x="3388574" y="3386546"/>
              <a:ext cx="126702" cy="12670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" name="Google Shape;288;p11"/>
          <p:cNvSpPr/>
          <p:nvPr/>
        </p:nvSpPr>
        <p:spPr>
          <a:xfrm flipH="1" rot="-713519">
            <a:off x="5010706" y="469541"/>
            <a:ext cx="191821" cy="191821"/>
          </a:xfrm>
          <a:prstGeom prst="lightningBol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11"/>
          <p:cNvGrpSpPr/>
          <p:nvPr/>
        </p:nvGrpSpPr>
        <p:grpSpPr>
          <a:xfrm rot="3858676">
            <a:off x="7028125" y="500697"/>
            <a:ext cx="388449" cy="237838"/>
            <a:chOff x="3261800" y="3337927"/>
            <a:chExt cx="388433" cy="237828"/>
          </a:xfrm>
        </p:grpSpPr>
        <p:sp>
          <p:nvSpPr>
            <p:cNvPr id="290" name="Google Shape;290;p11"/>
            <p:cNvSpPr/>
            <p:nvPr/>
          </p:nvSpPr>
          <p:spPr>
            <a:xfrm rot="-1785514">
              <a:off x="3239961" y="3443403"/>
              <a:ext cx="432111" cy="26877"/>
            </a:xfrm>
            <a:custGeom>
              <a:rect b="b" l="l" r="r" t="t"/>
              <a:pathLst>
                <a:path extrusionOk="0" h="52183" w="110984">
                  <a:moveTo>
                    <a:pt x="66414" y="1"/>
                  </a:moveTo>
                  <a:cubicBezTo>
                    <a:pt x="61878" y="1"/>
                    <a:pt x="57147" y="293"/>
                    <a:pt x="52307" y="906"/>
                  </a:cubicBezTo>
                  <a:cubicBezTo>
                    <a:pt x="22675" y="4658"/>
                    <a:pt x="0" y="19007"/>
                    <a:pt x="1757" y="32891"/>
                  </a:cubicBezTo>
                  <a:cubicBezTo>
                    <a:pt x="3228" y="44514"/>
                    <a:pt x="21346" y="52183"/>
                    <a:pt x="44582" y="52183"/>
                  </a:cubicBezTo>
                  <a:cubicBezTo>
                    <a:pt x="49116" y="52183"/>
                    <a:pt x="53844" y="51891"/>
                    <a:pt x="58682" y="51279"/>
                  </a:cubicBezTo>
                  <a:cubicBezTo>
                    <a:pt x="88308" y="47528"/>
                    <a:pt x="110983" y="33179"/>
                    <a:pt x="109226" y="19289"/>
                  </a:cubicBezTo>
                  <a:cubicBezTo>
                    <a:pt x="107756" y="7673"/>
                    <a:pt x="89642" y="1"/>
                    <a:pt x="66414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-1779645">
              <a:off x="3388574" y="3386546"/>
              <a:ext cx="126702" cy="12670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11"/>
          <p:cNvSpPr/>
          <p:nvPr/>
        </p:nvSpPr>
        <p:spPr>
          <a:xfrm>
            <a:off x="1020332" y="710079"/>
            <a:ext cx="149405" cy="171385"/>
          </a:xfrm>
          <a:custGeom>
            <a:rect b="b" l="l" r="r" t="t"/>
            <a:pathLst>
              <a:path extrusionOk="0" h="4226" w="3684">
                <a:moveTo>
                  <a:pt x="1842" y="1"/>
                </a:moveTo>
                <a:cubicBezTo>
                  <a:pt x="1743" y="1"/>
                  <a:pt x="1662" y="82"/>
                  <a:pt x="1662" y="181"/>
                </a:cubicBezTo>
                <a:lnTo>
                  <a:pt x="1662" y="1581"/>
                </a:lnTo>
                <a:cubicBezTo>
                  <a:pt x="1612" y="1606"/>
                  <a:pt x="1531" y="1637"/>
                  <a:pt x="1481" y="1687"/>
                </a:cubicBezTo>
                <a:lnTo>
                  <a:pt x="311" y="909"/>
                </a:lnTo>
                <a:cubicBezTo>
                  <a:pt x="285" y="891"/>
                  <a:pt x="255" y="883"/>
                  <a:pt x="224" y="883"/>
                </a:cubicBezTo>
                <a:cubicBezTo>
                  <a:pt x="169" y="883"/>
                  <a:pt x="113" y="911"/>
                  <a:pt x="81" y="959"/>
                </a:cubicBezTo>
                <a:cubicBezTo>
                  <a:pt x="31" y="1040"/>
                  <a:pt x="56" y="1139"/>
                  <a:pt x="131" y="1195"/>
                </a:cubicBezTo>
                <a:lnTo>
                  <a:pt x="1326" y="1973"/>
                </a:lnTo>
                <a:cubicBezTo>
                  <a:pt x="1301" y="1998"/>
                  <a:pt x="1301" y="2048"/>
                  <a:pt x="1301" y="2073"/>
                </a:cubicBezTo>
                <a:cubicBezTo>
                  <a:pt x="1301" y="2129"/>
                  <a:pt x="1326" y="2178"/>
                  <a:pt x="1326" y="2228"/>
                </a:cubicBezTo>
                <a:lnTo>
                  <a:pt x="106" y="3006"/>
                </a:lnTo>
                <a:cubicBezTo>
                  <a:pt x="31" y="3037"/>
                  <a:pt x="0" y="3162"/>
                  <a:pt x="56" y="3243"/>
                </a:cubicBezTo>
                <a:cubicBezTo>
                  <a:pt x="81" y="3292"/>
                  <a:pt x="131" y="3317"/>
                  <a:pt x="187" y="3317"/>
                </a:cubicBezTo>
                <a:cubicBezTo>
                  <a:pt x="212" y="3317"/>
                  <a:pt x="262" y="3292"/>
                  <a:pt x="286" y="3292"/>
                </a:cubicBezTo>
                <a:lnTo>
                  <a:pt x="1531" y="2515"/>
                </a:lnTo>
                <a:cubicBezTo>
                  <a:pt x="1556" y="2539"/>
                  <a:pt x="1612" y="2571"/>
                  <a:pt x="1662" y="2595"/>
                </a:cubicBezTo>
                <a:lnTo>
                  <a:pt x="1662" y="4045"/>
                </a:lnTo>
                <a:cubicBezTo>
                  <a:pt x="1662" y="4151"/>
                  <a:pt x="1743" y="4226"/>
                  <a:pt x="1842" y="4226"/>
                </a:cubicBezTo>
                <a:cubicBezTo>
                  <a:pt x="1923" y="4226"/>
                  <a:pt x="1998" y="4151"/>
                  <a:pt x="1998" y="4045"/>
                </a:cubicBezTo>
                <a:lnTo>
                  <a:pt x="1998" y="2595"/>
                </a:lnTo>
                <a:cubicBezTo>
                  <a:pt x="2054" y="2571"/>
                  <a:pt x="2103" y="2539"/>
                  <a:pt x="2153" y="2515"/>
                </a:cubicBezTo>
                <a:lnTo>
                  <a:pt x="3373" y="3317"/>
                </a:lnTo>
                <a:cubicBezTo>
                  <a:pt x="3398" y="3348"/>
                  <a:pt x="3423" y="3348"/>
                  <a:pt x="3454" y="3348"/>
                </a:cubicBezTo>
                <a:cubicBezTo>
                  <a:pt x="3528" y="3348"/>
                  <a:pt x="3578" y="3317"/>
                  <a:pt x="3609" y="3267"/>
                </a:cubicBezTo>
                <a:cubicBezTo>
                  <a:pt x="3659" y="3193"/>
                  <a:pt x="3634" y="3087"/>
                  <a:pt x="3553" y="3037"/>
                </a:cubicBezTo>
                <a:lnTo>
                  <a:pt x="2334" y="2228"/>
                </a:lnTo>
                <a:cubicBezTo>
                  <a:pt x="2365" y="2178"/>
                  <a:pt x="2365" y="2129"/>
                  <a:pt x="2365" y="2073"/>
                </a:cubicBezTo>
                <a:lnTo>
                  <a:pt x="2365" y="1998"/>
                </a:lnTo>
                <a:lnTo>
                  <a:pt x="3578" y="1220"/>
                </a:lnTo>
                <a:cubicBezTo>
                  <a:pt x="3659" y="1170"/>
                  <a:pt x="3684" y="1065"/>
                  <a:pt x="3634" y="984"/>
                </a:cubicBezTo>
                <a:cubicBezTo>
                  <a:pt x="3598" y="936"/>
                  <a:pt x="3544" y="908"/>
                  <a:pt x="3488" y="908"/>
                </a:cubicBezTo>
                <a:cubicBezTo>
                  <a:pt x="3457" y="908"/>
                  <a:pt x="3426" y="916"/>
                  <a:pt x="3398" y="934"/>
                </a:cubicBezTo>
                <a:lnTo>
                  <a:pt x="2178" y="1687"/>
                </a:lnTo>
                <a:cubicBezTo>
                  <a:pt x="2128" y="1637"/>
                  <a:pt x="2079" y="1606"/>
                  <a:pt x="1998" y="1581"/>
                </a:cubicBezTo>
                <a:lnTo>
                  <a:pt x="1998" y="181"/>
                </a:lnTo>
                <a:cubicBezTo>
                  <a:pt x="1998" y="82"/>
                  <a:pt x="1923" y="1"/>
                  <a:pt x="18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1"/>
          <p:cNvSpPr/>
          <p:nvPr/>
        </p:nvSpPr>
        <p:spPr>
          <a:xfrm>
            <a:off x="8684417" y="2177883"/>
            <a:ext cx="149161" cy="171385"/>
          </a:xfrm>
          <a:custGeom>
            <a:rect b="b" l="l" r="r" t="t"/>
            <a:pathLst>
              <a:path extrusionOk="0" h="4226" w="3678">
                <a:moveTo>
                  <a:pt x="1842" y="0"/>
                </a:moveTo>
                <a:cubicBezTo>
                  <a:pt x="1761" y="0"/>
                  <a:pt x="1687" y="81"/>
                  <a:pt x="1687" y="181"/>
                </a:cubicBezTo>
                <a:lnTo>
                  <a:pt x="1687" y="1581"/>
                </a:lnTo>
                <a:cubicBezTo>
                  <a:pt x="1606" y="1606"/>
                  <a:pt x="1556" y="1637"/>
                  <a:pt x="1500" y="1687"/>
                </a:cubicBezTo>
                <a:lnTo>
                  <a:pt x="312" y="909"/>
                </a:lnTo>
                <a:cubicBezTo>
                  <a:pt x="283" y="891"/>
                  <a:pt x="252" y="883"/>
                  <a:pt x="221" y="883"/>
                </a:cubicBezTo>
                <a:cubicBezTo>
                  <a:pt x="166" y="883"/>
                  <a:pt x="111" y="910"/>
                  <a:pt x="75" y="959"/>
                </a:cubicBezTo>
                <a:cubicBezTo>
                  <a:pt x="25" y="1040"/>
                  <a:pt x="50" y="1139"/>
                  <a:pt x="131" y="1195"/>
                </a:cubicBezTo>
                <a:lnTo>
                  <a:pt x="1320" y="1973"/>
                </a:lnTo>
                <a:lnTo>
                  <a:pt x="1320" y="2104"/>
                </a:lnTo>
                <a:cubicBezTo>
                  <a:pt x="1320" y="2153"/>
                  <a:pt x="1320" y="2178"/>
                  <a:pt x="1345" y="2228"/>
                </a:cubicBezTo>
                <a:lnTo>
                  <a:pt x="100" y="3006"/>
                </a:lnTo>
                <a:cubicBezTo>
                  <a:pt x="25" y="3062"/>
                  <a:pt x="0" y="3161"/>
                  <a:pt x="50" y="3242"/>
                </a:cubicBezTo>
                <a:cubicBezTo>
                  <a:pt x="100" y="3292"/>
                  <a:pt x="156" y="3317"/>
                  <a:pt x="206" y="3317"/>
                </a:cubicBezTo>
                <a:cubicBezTo>
                  <a:pt x="231" y="3317"/>
                  <a:pt x="256" y="3317"/>
                  <a:pt x="287" y="3292"/>
                </a:cubicBezTo>
                <a:lnTo>
                  <a:pt x="1531" y="2514"/>
                </a:lnTo>
                <a:cubicBezTo>
                  <a:pt x="1581" y="2539"/>
                  <a:pt x="1631" y="2570"/>
                  <a:pt x="1687" y="2595"/>
                </a:cubicBezTo>
                <a:lnTo>
                  <a:pt x="1687" y="4070"/>
                </a:lnTo>
                <a:cubicBezTo>
                  <a:pt x="1687" y="4151"/>
                  <a:pt x="1761" y="4225"/>
                  <a:pt x="1842" y="4225"/>
                </a:cubicBezTo>
                <a:cubicBezTo>
                  <a:pt x="1942" y="4225"/>
                  <a:pt x="2023" y="4151"/>
                  <a:pt x="2023" y="4070"/>
                </a:cubicBezTo>
                <a:lnTo>
                  <a:pt x="2023" y="2595"/>
                </a:lnTo>
                <a:cubicBezTo>
                  <a:pt x="2073" y="2570"/>
                  <a:pt x="2122" y="2539"/>
                  <a:pt x="2153" y="2514"/>
                </a:cubicBezTo>
                <a:lnTo>
                  <a:pt x="3398" y="3317"/>
                </a:lnTo>
                <a:cubicBezTo>
                  <a:pt x="3423" y="3348"/>
                  <a:pt x="3448" y="3348"/>
                  <a:pt x="3473" y="3348"/>
                </a:cubicBezTo>
                <a:cubicBezTo>
                  <a:pt x="3522" y="3348"/>
                  <a:pt x="3578" y="3317"/>
                  <a:pt x="3628" y="3267"/>
                </a:cubicBezTo>
                <a:cubicBezTo>
                  <a:pt x="3653" y="3193"/>
                  <a:pt x="3653" y="3087"/>
                  <a:pt x="3578" y="3037"/>
                </a:cubicBezTo>
                <a:lnTo>
                  <a:pt x="2359" y="2259"/>
                </a:lnTo>
                <a:cubicBezTo>
                  <a:pt x="2359" y="2203"/>
                  <a:pt x="2384" y="2153"/>
                  <a:pt x="2384" y="2104"/>
                </a:cubicBezTo>
                <a:cubicBezTo>
                  <a:pt x="2384" y="2048"/>
                  <a:pt x="2384" y="2023"/>
                  <a:pt x="2359" y="1998"/>
                </a:cubicBezTo>
                <a:lnTo>
                  <a:pt x="3578" y="1220"/>
                </a:lnTo>
                <a:cubicBezTo>
                  <a:pt x="3653" y="1195"/>
                  <a:pt x="3678" y="1089"/>
                  <a:pt x="3628" y="984"/>
                </a:cubicBezTo>
                <a:cubicBezTo>
                  <a:pt x="3597" y="936"/>
                  <a:pt x="3543" y="919"/>
                  <a:pt x="3488" y="919"/>
                </a:cubicBezTo>
                <a:cubicBezTo>
                  <a:pt x="3457" y="919"/>
                  <a:pt x="3425" y="925"/>
                  <a:pt x="3398" y="934"/>
                </a:cubicBezTo>
                <a:lnTo>
                  <a:pt x="2203" y="1687"/>
                </a:lnTo>
                <a:cubicBezTo>
                  <a:pt x="2153" y="1662"/>
                  <a:pt x="2097" y="1606"/>
                  <a:pt x="2023" y="1581"/>
                </a:cubicBezTo>
                <a:lnTo>
                  <a:pt x="2023" y="181"/>
                </a:lnTo>
                <a:cubicBezTo>
                  <a:pt x="2023" y="81"/>
                  <a:pt x="1942" y="0"/>
                  <a:pt x="184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1"/>
          <p:cNvSpPr/>
          <p:nvPr/>
        </p:nvSpPr>
        <p:spPr>
          <a:xfrm flipH="1" rot="-713519">
            <a:off x="8474906" y="4528141"/>
            <a:ext cx="191821" cy="191821"/>
          </a:xfrm>
          <a:prstGeom prst="lightningBol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1"/>
          <p:cNvSpPr txBox="1"/>
          <p:nvPr>
            <p:ph hasCustomPrompt="1" type="title"/>
          </p:nvPr>
        </p:nvSpPr>
        <p:spPr>
          <a:xfrm>
            <a:off x="720000" y="1711950"/>
            <a:ext cx="7704000" cy="12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5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/>
          <p:nvPr>
            <p:ph idx="1" type="subTitle"/>
          </p:nvPr>
        </p:nvSpPr>
        <p:spPr>
          <a:xfrm>
            <a:off x="1312325" y="3167600"/>
            <a:ext cx="6519300" cy="9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7" name="Google Shape;297;p11"/>
          <p:cNvSpPr/>
          <p:nvPr/>
        </p:nvSpPr>
        <p:spPr>
          <a:xfrm rot="-2700000">
            <a:off x="353064" y="291666"/>
            <a:ext cx="191767" cy="191767"/>
          </a:xfrm>
          <a:prstGeom prst="mathPlus">
            <a:avLst>
              <a:gd fmla="val 23520" name="adj1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1"/>
          <p:cNvGrpSpPr/>
          <p:nvPr/>
        </p:nvGrpSpPr>
        <p:grpSpPr>
          <a:xfrm>
            <a:off x="8295178" y="344575"/>
            <a:ext cx="470050" cy="116300"/>
            <a:chOff x="8155950" y="423775"/>
            <a:chExt cx="470050" cy="116300"/>
          </a:xfrm>
        </p:grpSpPr>
        <p:sp>
          <p:nvSpPr>
            <p:cNvPr id="299" name="Google Shape;299;p11"/>
            <p:cNvSpPr/>
            <p:nvPr/>
          </p:nvSpPr>
          <p:spPr>
            <a:xfrm>
              <a:off x="8515000" y="429075"/>
              <a:ext cx="111000" cy="11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1"/>
            <p:cNvSpPr/>
            <p:nvPr/>
          </p:nvSpPr>
          <p:spPr>
            <a:xfrm>
              <a:off x="8335475" y="429075"/>
              <a:ext cx="111000" cy="11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8155950" y="423775"/>
              <a:ext cx="111000" cy="111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solidFill>
          <a:schemeClr val="dk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3"/>
          <p:cNvSpPr/>
          <p:nvPr/>
        </p:nvSpPr>
        <p:spPr>
          <a:xfrm>
            <a:off x="108000" y="108000"/>
            <a:ext cx="8925000" cy="1206900"/>
          </a:xfrm>
          <a:prstGeom prst="roundRect">
            <a:avLst>
              <a:gd fmla="val 17292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3"/>
          <p:cNvSpPr txBox="1"/>
          <p:nvPr>
            <p:ph type="title"/>
          </p:nvPr>
        </p:nvSpPr>
        <p:spPr>
          <a:xfrm>
            <a:off x="630475" y="463800"/>
            <a:ext cx="629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32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6" name="Google Shape;306;p13"/>
          <p:cNvSpPr/>
          <p:nvPr/>
        </p:nvSpPr>
        <p:spPr>
          <a:xfrm>
            <a:off x="8552425" y="1736900"/>
            <a:ext cx="191795" cy="191795"/>
          </a:xfrm>
          <a:custGeom>
            <a:rect b="b" l="l" r="r" t="t"/>
            <a:pathLst>
              <a:path extrusionOk="0" h="5446" w="5446">
                <a:moveTo>
                  <a:pt x="2178" y="1"/>
                </a:moveTo>
                <a:cubicBezTo>
                  <a:pt x="2128" y="1"/>
                  <a:pt x="2128" y="26"/>
                  <a:pt x="2128" y="51"/>
                </a:cubicBezTo>
                <a:lnTo>
                  <a:pt x="2128" y="1270"/>
                </a:lnTo>
                <a:lnTo>
                  <a:pt x="1245" y="393"/>
                </a:lnTo>
                <a:lnTo>
                  <a:pt x="1195" y="393"/>
                </a:lnTo>
                <a:lnTo>
                  <a:pt x="417" y="1196"/>
                </a:lnTo>
                <a:cubicBezTo>
                  <a:pt x="386" y="1196"/>
                  <a:pt x="386" y="1245"/>
                  <a:pt x="417" y="1245"/>
                </a:cubicBezTo>
                <a:lnTo>
                  <a:pt x="1270" y="2104"/>
                </a:lnTo>
                <a:lnTo>
                  <a:pt x="50" y="2104"/>
                </a:lnTo>
                <a:cubicBezTo>
                  <a:pt x="25" y="2104"/>
                  <a:pt x="0" y="2129"/>
                  <a:pt x="0" y="2154"/>
                </a:cubicBezTo>
                <a:lnTo>
                  <a:pt x="0" y="3268"/>
                </a:lnTo>
                <a:cubicBezTo>
                  <a:pt x="0" y="3293"/>
                  <a:pt x="25" y="3318"/>
                  <a:pt x="50" y="3318"/>
                </a:cubicBezTo>
                <a:lnTo>
                  <a:pt x="1270" y="3318"/>
                </a:lnTo>
                <a:lnTo>
                  <a:pt x="417" y="4176"/>
                </a:lnTo>
                <a:cubicBezTo>
                  <a:pt x="386" y="4201"/>
                  <a:pt x="386" y="4226"/>
                  <a:pt x="417" y="4251"/>
                </a:cubicBezTo>
                <a:lnTo>
                  <a:pt x="1195" y="5029"/>
                </a:lnTo>
                <a:lnTo>
                  <a:pt x="1220" y="5060"/>
                </a:lnTo>
                <a:cubicBezTo>
                  <a:pt x="1245" y="5060"/>
                  <a:pt x="1245" y="5029"/>
                  <a:pt x="1245" y="5029"/>
                </a:cubicBezTo>
                <a:lnTo>
                  <a:pt x="2128" y="4176"/>
                </a:lnTo>
                <a:lnTo>
                  <a:pt x="2128" y="5396"/>
                </a:lnTo>
                <a:cubicBezTo>
                  <a:pt x="2128" y="5421"/>
                  <a:pt x="2128" y="5446"/>
                  <a:pt x="2178" y="5446"/>
                </a:cubicBezTo>
                <a:lnTo>
                  <a:pt x="3267" y="5446"/>
                </a:lnTo>
                <a:cubicBezTo>
                  <a:pt x="3292" y="5446"/>
                  <a:pt x="3317" y="5421"/>
                  <a:pt x="3317" y="5396"/>
                </a:cubicBezTo>
                <a:lnTo>
                  <a:pt x="3317" y="4176"/>
                </a:lnTo>
                <a:lnTo>
                  <a:pt x="4176" y="5029"/>
                </a:lnTo>
                <a:cubicBezTo>
                  <a:pt x="4201" y="5029"/>
                  <a:pt x="4201" y="5060"/>
                  <a:pt x="4225" y="5060"/>
                </a:cubicBezTo>
                <a:lnTo>
                  <a:pt x="4250" y="5029"/>
                </a:lnTo>
                <a:lnTo>
                  <a:pt x="5028" y="4251"/>
                </a:lnTo>
                <a:cubicBezTo>
                  <a:pt x="5053" y="4226"/>
                  <a:pt x="5053" y="4201"/>
                  <a:pt x="5028" y="4176"/>
                </a:cubicBezTo>
                <a:lnTo>
                  <a:pt x="4176" y="3318"/>
                </a:lnTo>
                <a:lnTo>
                  <a:pt x="5395" y="3318"/>
                </a:lnTo>
                <a:cubicBezTo>
                  <a:pt x="5420" y="3318"/>
                  <a:pt x="5445" y="3293"/>
                  <a:pt x="5445" y="3268"/>
                </a:cubicBezTo>
                <a:lnTo>
                  <a:pt x="5445" y="2154"/>
                </a:lnTo>
                <a:cubicBezTo>
                  <a:pt x="5445" y="2129"/>
                  <a:pt x="5420" y="2104"/>
                  <a:pt x="5395" y="2104"/>
                </a:cubicBezTo>
                <a:lnTo>
                  <a:pt x="4176" y="2104"/>
                </a:lnTo>
                <a:lnTo>
                  <a:pt x="5028" y="1245"/>
                </a:lnTo>
                <a:cubicBezTo>
                  <a:pt x="5028" y="1245"/>
                  <a:pt x="5053" y="1245"/>
                  <a:pt x="5053" y="1221"/>
                </a:cubicBezTo>
                <a:cubicBezTo>
                  <a:pt x="5053" y="1196"/>
                  <a:pt x="5028" y="1196"/>
                  <a:pt x="5028" y="1196"/>
                </a:cubicBezTo>
                <a:lnTo>
                  <a:pt x="4250" y="393"/>
                </a:lnTo>
                <a:lnTo>
                  <a:pt x="4176" y="393"/>
                </a:lnTo>
                <a:lnTo>
                  <a:pt x="3317" y="1270"/>
                </a:lnTo>
                <a:lnTo>
                  <a:pt x="3317" y="51"/>
                </a:lnTo>
                <a:cubicBezTo>
                  <a:pt x="3317" y="26"/>
                  <a:pt x="3292" y="1"/>
                  <a:pt x="3267" y="1"/>
                </a:cubicBezTo>
                <a:close/>
              </a:path>
            </a:pathLst>
          </a:custGeom>
          <a:solidFill>
            <a:schemeClr val="accent1"/>
          </a:solidFill>
          <a:ln cap="flat" cmpd="sng" w="2650">
            <a:solidFill>
              <a:srgbClr val="1E1E1C"/>
            </a:solidFill>
            <a:prstDash val="solid"/>
            <a:miter lim="62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3"/>
          <p:cNvSpPr/>
          <p:nvPr/>
        </p:nvSpPr>
        <p:spPr>
          <a:xfrm>
            <a:off x="332438" y="4603508"/>
            <a:ext cx="149202" cy="171385"/>
          </a:xfrm>
          <a:custGeom>
            <a:rect b="b" l="l" r="r" t="t"/>
            <a:pathLst>
              <a:path extrusionOk="0" h="4226" w="3679">
                <a:moveTo>
                  <a:pt x="1836" y="1"/>
                </a:moveTo>
                <a:cubicBezTo>
                  <a:pt x="1737" y="1"/>
                  <a:pt x="1656" y="82"/>
                  <a:pt x="1656" y="181"/>
                </a:cubicBezTo>
                <a:lnTo>
                  <a:pt x="1656" y="1581"/>
                </a:lnTo>
                <a:cubicBezTo>
                  <a:pt x="1606" y="1613"/>
                  <a:pt x="1525" y="1662"/>
                  <a:pt x="1475" y="1687"/>
                </a:cubicBezTo>
                <a:lnTo>
                  <a:pt x="312" y="909"/>
                </a:lnTo>
                <a:cubicBezTo>
                  <a:pt x="283" y="892"/>
                  <a:pt x="248" y="883"/>
                  <a:pt x="214" y="883"/>
                </a:cubicBezTo>
                <a:cubicBezTo>
                  <a:pt x="152" y="883"/>
                  <a:pt x="91" y="911"/>
                  <a:pt x="75" y="959"/>
                </a:cubicBezTo>
                <a:cubicBezTo>
                  <a:pt x="25" y="1040"/>
                  <a:pt x="25" y="1146"/>
                  <a:pt x="100" y="1196"/>
                </a:cubicBezTo>
                <a:lnTo>
                  <a:pt x="1320" y="1998"/>
                </a:lnTo>
                <a:cubicBezTo>
                  <a:pt x="1295" y="2023"/>
                  <a:pt x="1295" y="2048"/>
                  <a:pt x="1295" y="2104"/>
                </a:cubicBezTo>
                <a:cubicBezTo>
                  <a:pt x="1295" y="2154"/>
                  <a:pt x="1320" y="2204"/>
                  <a:pt x="1320" y="2235"/>
                </a:cubicBezTo>
                <a:lnTo>
                  <a:pt x="100" y="3013"/>
                </a:lnTo>
                <a:cubicBezTo>
                  <a:pt x="25" y="3062"/>
                  <a:pt x="1" y="3168"/>
                  <a:pt x="50" y="3243"/>
                </a:cubicBezTo>
                <a:cubicBezTo>
                  <a:pt x="75" y="3293"/>
                  <a:pt x="125" y="3324"/>
                  <a:pt x="181" y="3324"/>
                </a:cubicBezTo>
                <a:cubicBezTo>
                  <a:pt x="206" y="3324"/>
                  <a:pt x="256" y="3324"/>
                  <a:pt x="281" y="3293"/>
                </a:cubicBezTo>
                <a:lnTo>
                  <a:pt x="1525" y="2515"/>
                </a:lnTo>
                <a:cubicBezTo>
                  <a:pt x="1556" y="2546"/>
                  <a:pt x="1606" y="2571"/>
                  <a:pt x="1656" y="2596"/>
                </a:cubicBezTo>
                <a:lnTo>
                  <a:pt x="1656" y="4070"/>
                </a:lnTo>
                <a:cubicBezTo>
                  <a:pt x="1656" y="4151"/>
                  <a:pt x="1737" y="4226"/>
                  <a:pt x="1836" y="4226"/>
                </a:cubicBezTo>
                <a:cubicBezTo>
                  <a:pt x="1917" y="4226"/>
                  <a:pt x="1992" y="4151"/>
                  <a:pt x="1992" y="4070"/>
                </a:cubicBezTo>
                <a:lnTo>
                  <a:pt x="1992" y="2596"/>
                </a:lnTo>
                <a:cubicBezTo>
                  <a:pt x="2048" y="2571"/>
                  <a:pt x="2098" y="2546"/>
                  <a:pt x="2122" y="2515"/>
                </a:cubicBezTo>
                <a:lnTo>
                  <a:pt x="3367" y="3324"/>
                </a:lnTo>
                <a:cubicBezTo>
                  <a:pt x="3392" y="3349"/>
                  <a:pt x="3423" y="3349"/>
                  <a:pt x="3448" y="3349"/>
                </a:cubicBezTo>
                <a:cubicBezTo>
                  <a:pt x="3498" y="3349"/>
                  <a:pt x="3579" y="3324"/>
                  <a:pt x="3603" y="3268"/>
                </a:cubicBezTo>
                <a:cubicBezTo>
                  <a:pt x="3653" y="3193"/>
                  <a:pt x="3628" y="3087"/>
                  <a:pt x="3547" y="3037"/>
                </a:cubicBezTo>
                <a:lnTo>
                  <a:pt x="2334" y="2260"/>
                </a:lnTo>
                <a:cubicBezTo>
                  <a:pt x="2359" y="2204"/>
                  <a:pt x="2359" y="2154"/>
                  <a:pt x="2359" y="2104"/>
                </a:cubicBezTo>
                <a:lnTo>
                  <a:pt x="2359" y="1998"/>
                </a:lnTo>
                <a:lnTo>
                  <a:pt x="3579" y="1245"/>
                </a:lnTo>
                <a:cubicBezTo>
                  <a:pt x="3653" y="1196"/>
                  <a:pt x="3678" y="1090"/>
                  <a:pt x="3628" y="1015"/>
                </a:cubicBezTo>
                <a:cubicBezTo>
                  <a:pt x="3596" y="962"/>
                  <a:pt x="3540" y="934"/>
                  <a:pt x="3482" y="934"/>
                </a:cubicBezTo>
                <a:cubicBezTo>
                  <a:pt x="3451" y="934"/>
                  <a:pt x="3420" y="942"/>
                  <a:pt x="3392" y="959"/>
                </a:cubicBezTo>
                <a:lnTo>
                  <a:pt x="2178" y="1712"/>
                </a:lnTo>
                <a:cubicBezTo>
                  <a:pt x="2122" y="1662"/>
                  <a:pt x="2073" y="1613"/>
                  <a:pt x="1992" y="1581"/>
                </a:cubicBezTo>
                <a:lnTo>
                  <a:pt x="1992" y="181"/>
                </a:lnTo>
                <a:cubicBezTo>
                  <a:pt x="1992" y="82"/>
                  <a:pt x="1917" y="1"/>
                  <a:pt x="18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3"/>
          <p:cNvSpPr/>
          <p:nvPr/>
        </p:nvSpPr>
        <p:spPr>
          <a:xfrm>
            <a:off x="7301407" y="338254"/>
            <a:ext cx="149405" cy="171385"/>
          </a:xfrm>
          <a:custGeom>
            <a:rect b="b" l="l" r="r" t="t"/>
            <a:pathLst>
              <a:path extrusionOk="0" h="4226" w="3684">
                <a:moveTo>
                  <a:pt x="1842" y="1"/>
                </a:moveTo>
                <a:cubicBezTo>
                  <a:pt x="1743" y="1"/>
                  <a:pt x="1662" y="82"/>
                  <a:pt x="1662" y="181"/>
                </a:cubicBezTo>
                <a:lnTo>
                  <a:pt x="1662" y="1581"/>
                </a:lnTo>
                <a:cubicBezTo>
                  <a:pt x="1612" y="1606"/>
                  <a:pt x="1531" y="1637"/>
                  <a:pt x="1481" y="1687"/>
                </a:cubicBezTo>
                <a:lnTo>
                  <a:pt x="311" y="909"/>
                </a:lnTo>
                <a:cubicBezTo>
                  <a:pt x="285" y="891"/>
                  <a:pt x="255" y="883"/>
                  <a:pt x="224" y="883"/>
                </a:cubicBezTo>
                <a:cubicBezTo>
                  <a:pt x="169" y="883"/>
                  <a:pt x="113" y="911"/>
                  <a:pt x="81" y="959"/>
                </a:cubicBezTo>
                <a:cubicBezTo>
                  <a:pt x="31" y="1040"/>
                  <a:pt x="56" y="1139"/>
                  <a:pt x="131" y="1195"/>
                </a:cubicBezTo>
                <a:lnTo>
                  <a:pt x="1326" y="1973"/>
                </a:lnTo>
                <a:cubicBezTo>
                  <a:pt x="1301" y="1998"/>
                  <a:pt x="1301" y="2048"/>
                  <a:pt x="1301" y="2073"/>
                </a:cubicBezTo>
                <a:cubicBezTo>
                  <a:pt x="1301" y="2129"/>
                  <a:pt x="1326" y="2178"/>
                  <a:pt x="1326" y="2228"/>
                </a:cubicBezTo>
                <a:lnTo>
                  <a:pt x="106" y="3006"/>
                </a:lnTo>
                <a:cubicBezTo>
                  <a:pt x="31" y="3037"/>
                  <a:pt x="0" y="3162"/>
                  <a:pt x="56" y="3243"/>
                </a:cubicBezTo>
                <a:cubicBezTo>
                  <a:pt x="81" y="3292"/>
                  <a:pt x="131" y="3317"/>
                  <a:pt x="187" y="3317"/>
                </a:cubicBezTo>
                <a:cubicBezTo>
                  <a:pt x="212" y="3317"/>
                  <a:pt x="262" y="3292"/>
                  <a:pt x="286" y="3292"/>
                </a:cubicBezTo>
                <a:lnTo>
                  <a:pt x="1531" y="2515"/>
                </a:lnTo>
                <a:cubicBezTo>
                  <a:pt x="1556" y="2539"/>
                  <a:pt x="1612" y="2571"/>
                  <a:pt x="1662" y="2595"/>
                </a:cubicBezTo>
                <a:lnTo>
                  <a:pt x="1662" y="4045"/>
                </a:lnTo>
                <a:cubicBezTo>
                  <a:pt x="1662" y="4151"/>
                  <a:pt x="1743" y="4226"/>
                  <a:pt x="1842" y="4226"/>
                </a:cubicBezTo>
                <a:cubicBezTo>
                  <a:pt x="1923" y="4226"/>
                  <a:pt x="1998" y="4151"/>
                  <a:pt x="1998" y="4045"/>
                </a:cubicBezTo>
                <a:lnTo>
                  <a:pt x="1998" y="2595"/>
                </a:lnTo>
                <a:cubicBezTo>
                  <a:pt x="2054" y="2571"/>
                  <a:pt x="2103" y="2539"/>
                  <a:pt x="2153" y="2515"/>
                </a:cubicBezTo>
                <a:lnTo>
                  <a:pt x="3373" y="3317"/>
                </a:lnTo>
                <a:cubicBezTo>
                  <a:pt x="3398" y="3348"/>
                  <a:pt x="3423" y="3348"/>
                  <a:pt x="3454" y="3348"/>
                </a:cubicBezTo>
                <a:cubicBezTo>
                  <a:pt x="3528" y="3348"/>
                  <a:pt x="3578" y="3317"/>
                  <a:pt x="3609" y="3267"/>
                </a:cubicBezTo>
                <a:cubicBezTo>
                  <a:pt x="3659" y="3193"/>
                  <a:pt x="3634" y="3087"/>
                  <a:pt x="3553" y="3037"/>
                </a:cubicBezTo>
                <a:lnTo>
                  <a:pt x="2334" y="2228"/>
                </a:lnTo>
                <a:cubicBezTo>
                  <a:pt x="2365" y="2178"/>
                  <a:pt x="2365" y="2129"/>
                  <a:pt x="2365" y="2073"/>
                </a:cubicBezTo>
                <a:lnTo>
                  <a:pt x="2365" y="1998"/>
                </a:lnTo>
                <a:lnTo>
                  <a:pt x="3578" y="1220"/>
                </a:lnTo>
                <a:cubicBezTo>
                  <a:pt x="3659" y="1170"/>
                  <a:pt x="3684" y="1065"/>
                  <a:pt x="3634" y="984"/>
                </a:cubicBezTo>
                <a:cubicBezTo>
                  <a:pt x="3598" y="936"/>
                  <a:pt x="3544" y="908"/>
                  <a:pt x="3488" y="908"/>
                </a:cubicBezTo>
                <a:cubicBezTo>
                  <a:pt x="3457" y="908"/>
                  <a:pt x="3426" y="916"/>
                  <a:pt x="3398" y="934"/>
                </a:cubicBezTo>
                <a:lnTo>
                  <a:pt x="2178" y="1687"/>
                </a:lnTo>
                <a:cubicBezTo>
                  <a:pt x="2128" y="1637"/>
                  <a:pt x="2079" y="1606"/>
                  <a:pt x="1998" y="1581"/>
                </a:cubicBezTo>
                <a:lnTo>
                  <a:pt x="1998" y="181"/>
                </a:lnTo>
                <a:cubicBezTo>
                  <a:pt x="1998" y="82"/>
                  <a:pt x="1923" y="1"/>
                  <a:pt x="184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3"/>
          <p:cNvSpPr/>
          <p:nvPr/>
        </p:nvSpPr>
        <p:spPr>
          <a:xfrm>
            <a:off x="391842" y="1938608"/>
            <a:ext cx="149161" cy="171385"/>
          </a:xfrm>
          <a:custGeom>
            <a:rect b="b" l="l" r="r" t="t"/>
            <a:pathLst>
              <a:path extrusionOk="0" h="4226" w="3678">
                <a:moveTo>
                  <a:pt x="1842" y="0"/>
                </a:moveTo>
                <a:cubicBezTo>
                  <a:pt x="1761" y="0"/>
                  <a:pt x="1687" y="81"/>
                  <a:pt x="1687" y="181"/>
                </a:cubicBezTo>
                <a:lnTo>
                  <a:pt x="1687" y="1581"/>
                </a:lnTo>
                <a:cubicBezTo>
                  <a:pt x="1606" y="1606"/>
                  <a:pt x="1556" y="1637"/>
                  <a:pt x="1500" y="1687"/>
                </a:cubicBezTo>
                <a:lnTo>
                  <a:pt x="312" y="909"/>
                </a:lnTo>
                <a:cubicBezTo>
                  <a:pt x="283" y="891"/>
                  <a:pt x="252" y="883"/>
                  <a:pt x="221" y="883"/>
                </a:cubicBezTo>
                <a:cubicBezTo>
                  <a:pt x="166" y="883"/>
                  <a:pt x="111" y="910"/>
                  <a:pt x="75" y="959"/>
                </a:cubicBezTo>
                <a:cubicBezTo>
                  <a:pt x="25" y="1040"/>
                  <a:pt x="50" y="1139"/>
                  <a:pt x="131" y="1195"/>
                </a:cubicBezTo>
                <a:lnTo>
                  <a:pt x="1320" y="1973"/>
                </a:lnTo>
                <a:lnTo>
                  <a:pt x="1320" y="2104"/>
                </a:lnTo>
                <a:cubicBezTo>
                  <a:pt x="1320" y="2153"/>
                  <a:pt x="1320" y="2178"/>
                  <a:pt x="1345" y="2228"/>
                </a:cubicBezTo>
                <a:lnTo>
                  <a:pt x="100" y="3006"/>
                </a:lnTo>
                <a:cubicBezTo>
                  <a:pt x="25" y="3062"/>
                  <a:pt x="0" y="3161"/>
                  <a:pt x="50" y="3242"/>
                </a:cubicBezTo>
                <a:cubicBezTo>
                  <a:pt x="100" y="3292"/>
                  <a:pt x="156" y="3317"/>
                  <a:pt x="206" y="3317"/>
                </a:cubicBezTo>
                <a:cubicBezTo>
                  <a:pt x="231" y="3317"/>
                  <a:pt x="256" y="3317"/>
                  <a:pt x="287" y="3292"/>
                </a:cubicBezTo>
                <a:lnTo>
                  <a:pt x="1531" y="2514"/>
                </a:lnTo>
                <a:cubicBezTo>
                  <a:pt x="1581" y="2539"/>
                  <a:pt x="1631" y="2570"/>
                  <a:pt x="1687" y="2595"/>
                </a:cubicBezTo>
                <a:lnTo>
                  <a:pt x="1687" y="4070"/>
                </a:lnTo>
                <a:cubicBezTo>
                  <a:pt x="1687" y="4151"/>
                  <a:pt x="1761" y="4225"/>
                  <a:pt x="1842" y="4225"/>
                </a:cubicBezTo>
                <a:cubicBezTo>
                  <a:pt x="1942" y="4225"/>
                  <a:pt x="2023" y="4151"/>
                  <a:pt x="2023" y="4070"/>
                </a:cubicBezTo>
                <a:lnTo>
                  <a:pt x="2023" y="2595"/>
                </a:lnTo>
                <a:cubicBezTo>
                  <a:pt x="2073" y="2570"/>
                  <a:pt x="2122" y="2539"/>
                  <a:pt x="2153" y="2514"/>
                </a:cubicBezTo>
                <a:lnTo>
                  <a:pt x="3398" y="3317"/>
                </a:lnTo>
                <a:cubicBezTo>
                  <a:pt x="3423" y="3348"/>
                  <a:pt x="3448" y="3348"/>
                  <a:pt x="3473" y="3348"/>
                </a:cubicBezTo>
                <a:cubicBezTo>
                  <a:pt x="3522" y="3348"/>
                  <a:pt x="3578" y="3317"/>
                  <a:pt x="3628" y="3267"/>
                </a:cubicBezTo>
                <a:cubicBezTo>
                  <a:pt x="3653" y="3193"/>
                  <a:pt x="3653" y="3087"/>
                  <a:pt x="3578" y="3037"/>
                </a:cubicBezTo>
                <a:lnTo>
                  <a:pt x="2359" y="2259"/>
                </a:lnTo>
                <a:cubicBezTo>
                  <a:pt x="2359" y="2203"/>
                  <a:pt x="2384" y="2153"/>
                  <a:pt x="2384" y="2104"/>
                </a:cubicBezTo>
                <a:cubicBezTo>
                  <a:pt x="2384" y="2048"/>
                  <a:pt x="2384" y="2023"/>
                  <a:pt x="2359" y="1998"/>
                </a:cubicBezTo>
                <a:lnTo>
                  <a:pt x="3578" y="1220"/>
                </a:lnTo>
                <a:cubicBezTo>
                  <a:pt x="3653" y="1195"/>
                  <a:pt x="3678" y="1089"/>
                  <a:pt x="3628" y="984"/>
                </a:cubicBezTo>
                <a:cubicBezTo>
                  <a:pt x="3597" y="936"/>
                  <a:pt x="3543" y="919"/>
                  <a:pt x="3488" y="919"/>
                </a:cubicBezTo>
                <a:cubicBezTo>
                  <a:pt x="3457" y="919"/>
                  <a:pt x="3425" y="925"/>
                  <a:pt x="3398" y="934"/>
                </a:cubicBezTo>
                <a:lnTo>
                  <a:pt x="2203" y="1687"/>
                </a:lnTo>
                <a:cubicBezTo>
                  <a:pt x="2153" y="1662"/>
                  <a:pt x="2097" y="1606"/>
                  <a:pt x="2023" y="1581"/>
                </a:cubicBezTo>
                <a:lnTo>
                  <a:pt x="2023" y="181"/>
                </a:lnTo>
                <a:cubicBezTo>
                  <a:pt x="2023" y="81"/>
                  <a:pt x="1942" y="0"/>
                  <a:pt x="1842" y="0"/>
                </a:cubicBezTo>
                <a:close/>
              </a:path>
            </a:pathLst>
          </a:custGeom>
          <a:solidFill>
            <a:srgbClr val="DEDC0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0" name="Google Shape;310;p13"/>
          <p:cNvGrpSpPr/>
          <p:nvPr/>
        </p:nvGrpSpPr>
        <p:grpSpPr>
          <a:xfrm>
            <a:off x="2320725" y="1584502"/>
            <a:ext cx="388433" cy="237828"/>
            <a:chOff x="3261800" y="3337927"/>
            <a:chExt cx="388433" cy="237828"/>
          </a:xfrm>
        </p:grpSpPr>
        <p:sp>
          <p:nvSpPr>
            <p:cNvPr id="311" name="Google Shape;311;p13"/>
            <p:cNvSpPr/>
            <p:nvPr/>
          </p:nvSpPr>
          <p:spPr>
            <a:xfrm rot="-1785514">
              <a:off x="3239961" y="3443403"/>
              <a:ext cx="432111" cy="26877"/>
            </a:xfrm>
            <a:custGeom>
              <a:rect b="b" l="l" r="r" t="t"/>
              <a:pathLst>
                <a:path extrusionOk="0" h="52183" w="110984">
                  <a:moveTo>
                    <a:pt x="66414" y="1"/>
                  </a:moveTo>
                  <a:cubicBezTo>
                    <a:pt x="61878" y="1"/>
                    <a:pt x="57147" y="293"/>
                    <a:pt x="52307" y="906"/>
                  </a:cubicBezTo>
                  <a:cubicBezTo>
                    <a:pt x="22675" y="4658"/>
                    <a:pt x="0" y="19007"/>
                    <a:pt x="1757" y="32891"/>
                  </a:cubicBezTo>
                  <a:cubicBezTo>
                    <a:pt x="3228" y="44514"/>
                    <a:pt x="21346" y="52183"/>
                    <a:pt x="44582" y="52183"/>
                  </a:cubicBezTo>
                  <a:cubicBezTo>
                    <a:pt x="49116" y="52183"/>
                    <a:pt x="53844" y="51891"/>
                    <a:pt x="58682" y="51279"/>
                  </a:cubicBezTo>
                  <a:cubicBezTo>
                    <a:pt x="88308" y="47528"/>
                    <a:pt x="110983" y="33179"/>
                    <a:pt x="109226" y="19289"/>
                  </a:cubicBezTo>
                  <a:cubicBezTo>
                    <a:pt x="107756" y="7673"/>
                    <a:pt x="89642" y="1"/>
                    <a:pt x="66414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 rot="-1779645">
              <a:off x="3388574" y="3386546"/>
              <a:ext cx="126702" cy="12670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Google Shape;313;p13"/>
          <p:cNvSpPr/>
          <p:nvPr/>
        </p:nvSpPr>
        <p:spPr>
          <a:xfrm flipH="1" rot="-713519">
            <a:off x="8684431" y="4691541"/>
            <a:ext cx="191821" cy="191821"/>
          </a:xfrm>
          <a:prstGeom prst="lightningBol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3"/>
          <p:cNvSpPr/>
          <p:nvPr/>
        </p:nvSpPr>
        <p:spPr>
          <a:xfrm>
            <a:off x="6617982" y="2110004"/>
            <a:ext cx="149405" cy="171385"/>
          </a:xfrm>
          <a:custGeom>
            <a:rect b="b" l="l" r="r" t="t"/>
            <a:pathLst>
              <a:path extrusionOk="0" h="4226" w="3684">
                <a:moveTo>
                  <a:pt x="1842" y="1"/>
                </a:moveTo>
                <a:cubicBezTo>
                  <a:pt x="1743" y="1"/>
                  <a:pt x="1662" y="82"/>
                  <a:pt x="1662" y="181"/>
                </a:cubicBezTo>
                <a:lnTo>
                  <a:pt x="1662" y="1581"/>
                </a:lnTo>
                <a:cubicBezTo>
                  <a:pt x="1612" y="1606"/>
                  <a:pt x="1531" y="1637"/>
                  <a:pt x="1481" y="1687"/>
                </a:cubicBezTo>
                <a:lnTo>
                  <a:pt x="311" y="909"/>
                </a:lnTo>
                <a:cubicBezTo>
                  <a:pt x="285" y="891"/>
                  <a:pt x="255" y="883"/>
                  <a:pt x="224" y="883"/>
                </a:cubicBezTo>
                <a:cubicBezTo>
                  <a:pt x="169" y="883"/>
                  <a:pt x="113" y="911"/>
                  <a:pt x="81" y="959"/>
                </a:cubicBezTo>
                <a:cubicBezTo>
                  <a:pt x="31" y="1040"/>
                  <a:pt x="56" y="1139"/>
                  <a:pt x="131" y="1195"/>
                </a:cubicBezTo>
                <a:lnTo>
                  <a:pt x="1326" y="1973"/>
                </a:lnTo>
                <a:cubicBezTo>
                  <a:pt x="1301" y="1998"/>
                  <a:pt x="1301" y="2048"/>
                  <a:pt x="1301" y="2073"/>
                </a:cubicBezTo>
                <a:cubicBezTo>
                  <a:pt x="1301" y="2129"/>
                  <a:pt x="1326" y="2178"/>
                  <a:pt x="1326" y="2228"/>
                </a:cubicBezTo>
                <a:lnTo>
                  <a:pt x="106" y="3006"/>
                </a:lnTo>
                <a:cubicBezTo>
                  <a:pt x="31" y="3037"/>
                  <a:pt x="0" y="3162"/>
                  <a:pt x="56" y="3243"/>
                </a:cubicBezTo>
                <a:cubicBezTo>
                  <a:pt x="81" y="3292"/>
                  <a:pt x="131" y="3317"/>
                  <a:pt x="187" y="3317"/>
                </a:cubicBezTo>
                <a:cubicBezTo>
                  <a:pt x="212" y="3317"/>
                  <a:pt x="262" y="3292"/>
                  <a:pt x="286" y="3292"/>
                </a:cubicBezTo>
                <a:lnTo>
                  <a:pt x="1531" y="2515"/>
                </a:lnTo>
                <a:cubicBezTo>
                  <a:pt x="1556" y="2539"/>
                  <a:pt x="1612" y="2571"/>
                  <a:pt x="1662" y="2595"/>
                </a:cubicBezTo>
                <a:lnTo>
                  <a:pt x="1662" y="4045"/>
                </a:lnTo>
                <a:cubicBezTo>
                  <a:pt x="1662" y="4151"/>
                  <a:pt x="1743" y="4226"/>
                  <a:pt x="1842" y="4226"/>
                </a:cubicBezTo>
                <a:cubicBezTo>
                  <a:pt x="1923" y="4226"/>
                  <a:pt x="1998" y="4151"/>
                  <a:pt x="1998" y="4045"/>
                </a:cubicBezTo>
                <a:lnTo>
                  <a:pt x="1998" y="2595"/>
                </a:lnTo>
                <a:cubicBezTo>
                  <a:pt x="2054" y="2571"/>
                  <a:pt x="2103" y="2539"/>
                  <a:pt x="2153" y="2515"/>
                </a:cubicBezTo>
                <a:lnTo>
                  <a:pt x="3373" y="3317"/>
                </a:lnTo>
                <a:cubicBezTo>
                  <a:pt x="3398" y="3348"/>
                  <a:pt x="3423" y="3348"/>
                  <a:pt x="3454" y="3348"/>
                </a:cubicBezTo>
                <a:cubicBezTo>
                  <a:pt x="3528" y="3348"/>
                  <a:pt x="3578" y="3317"/>
                  <a:pt x="3609" y="3267"/>
                </a:cubicBezTo>
                <a:cubicBezTo>
                  <a:pt x="3659" y="3193"/>
                  <a:pt x="3634" y="3087"/>
                  <a:pt x="3553" y="3037"/>
                </a:cubicBezTo>
                <a:lnTo>
                  <a:pt x="2334" y="2228"/>
                </a:lnTo>
                <a:cubicBezTo>
                  <a:pt x="2365" y="2178"/>
                  <a:pt x="2365" y="2129"/>
                  <a:pt x="2365" y="2073"/>
                </a:cubicBezTo>
                <a:lnTo>
                  <a:pt x="2365" y="1998"/>
                </a:lnTo>
                <a:lnTo>
                  <a:pt x="3578" y="1220"/>
                </a:lnTo>
                <a:cubicBezTo>
                  <a:pt x="3659" y="1170"/>
                  <a:pt x="3684" y="1065"/>
                  <a:pt x="3634" y="984"/>
                </a:cubicBezTo>
                <a:cubicBezTo>
                  <a:pt x="3598" y="936"/>
                  <a:pt x="3544" y="908"/>
                  <a:pt x="3488" y="908"/>
                </a:cubicBezTo>
                <a:cubicBezTo>
                  <a:pt x="3457" y="908"/>
                  <a:pt x="3426" y="916"/>
                  <a:pt x="3398" y="934"/>
                </a:cubicBezTo>
                <a:lnTo>
                  <a:pt x="2178" y="1687"/>
                </a:lnTo>
                <a:cubicBezTo>
                  <a:pt x="2128" y="1637"/>
                  <a:pt x="2079" y="1606"/>
                  <a:pt x="1998" y="1581"/>
                </a:cubicBezTo>
                <a:lnTo>
                  <a:pt x="1998" y="181"/>
                </a:lnTo>
                <a:cubicBezTo>
                  <a:pt x="1998" y="82"/>
                  <a:pt x="1923" y="1"/>
                  <a:pt x="18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3"/>
          <p:cNvSpPr/>
          <p:nvPr/>
        </p:nvSpPr>
        <p:spPr>
          <a:xfrm>
            <a:off x="4509632" y="1798704"/>
            <a:ext cx="149405" cy="171385"/>
          </a:xfrm>
          <a:custGeom>
            <a:rect b="b" l="l" r="r" t="t"/>
            <a:pathLst>
              <a:path extrusionOk="0" h="4226" w="3684">
                <a:moveTo>
                  <a:pt x="1842" y="1"/>
                </a:moveTo>
                <a:cubicBezTo>
                  <a:pt x="1743" y="1"/>
                  <a:pt x="1662" y="82"/>
                  <a:pt x="1662" y="181"/>
                </a:cubicBezTo>
                <a:lnTo>
                  <a:pt x="1662" y="1581"/>
                </a:lnTo>
                <a:cubicBezTo>
                  <a:pt x="1612" y="1606"/>
                  <a:pt x="1531" y="1637"/>
                  <a:pt x="1481" y="1687"/>
                </a:cubicBezTo>
                <a:lnTo>
                  <a:pt x="311" y="909"/>
                </a:lnTo>
                <a:cubicBezTo>
                  <a:pt x="285" y="891"/>
                  <a:pt x="255" y="883"/>
                  <a:pt x="224" y="883"/>
                </a:cubicBezTo>
                <a:cubicBezTo>
                  <a:pt x="169" y="883"/>
                  <a:pt x="113" y="911"/>
                  <a:pt x="81" y="959"/>
                </a:cubicBezTo>
                <a:cubicBezTo>
                  <a:pt x="31" y="1040"/>
                  <a:pt x="56" y="1139"/>
                  <a:pt x="131" y="1195"/>
                </a:cubicBezTo>
                <a:lnTo>
                  <a:pt x="1326" y="1973"/>
                </a:lnTo>
                <a:cubicBezTo>
                  <a:pt x="1301" y="1998"/>
                  <a:pt x="1301" y="2048"/>
                  <a:pt x="1301" y="2073"/>
                </a:cubicBezTo>
                <a:cubicBezTo>
                  <a:pt x="1301" y="2129"/>
                  <a:pt x="1326" y="2178"/>
                  <a:pt x="1326" y="2228"/>
                </a:cubicBezTo>
                <a:lnTo>
                  <a:pt x="106" y="3006"/>
                </a:lnTo>
                <a:cubicBezTo>
                  <a:pt x="31" y="3037"/>
                  <a:pt x="0" y="3162"/>
                  <a:pt x="56" y="3243"/>
                </a:cubicBezTo>
                <a:cubicBezTo>
                  <a:pt x="81" y="3292"/>
                  <a:pt x="131" y="3317"/>
                  <a:pt x="187" y="3317"/>
                </a:cubicBezTo>
                <a:cubicBezTo>
                  <a:pt x="212" y="3317"/>
                  <a:pt x="262" y="3292"/>
                  <a:pt x="286" y="3292"/>
                </a:cubicBezTo>
                <a:lnTo>
                  <a:pt x="1531" y="2515"/>
                </a:lnTo>
                <a:cubicBezTo>
                  <a:pt x="1556" y="2539"/>
                  <a:pt x="1612" y="2571"/>
                  <a:pt x="1662" y="2595"/>
                </a:cubicBezTo>
                <a:lnTo>
                  <a:pt x="1662" y="4045"/>
                </a:lnTo>
                <a:cubicBezTo>
                  <a:pt x="1662" y="4151"/>
                  <a:pt x="1743" y="4226"/>
                  <a:pt x="1842" y="4226"/>
                </a:cubicBezTo>
                <a:cubicBezTo>
                  <a:pt x="1923" y="4226"/>
                  <a:pt x="1998" y="4151"/>
                  <a:pt x="1998" y="4045"/>
                </a:cubicBezTo>
                <a:lnTo>
                  <a:pt x="1998" y="2595"/>
                </a:lnTo>
                <a:cubicBezTo>
                  <a:pt x="2054" y="2571"/>
                  <a:pt x="2103" y="2539"/>
                  <a:pt x="2153" y="2515"/>
                </a:cubicBezTo>
                <a:lnTo>
                  <a:pt x="3373" y="3317"/>
                </a:lnTo>
                <a:cubicBezTo>
                  <a:pt x="3398" y="3348"/>
                  <a:pt x="3423" y="3348"/>
                  <a:pt x="3454" y="3348"/>
                </a:cubicBezTo>
                <a:cubicBezTo>
                  <a:pt x="3528" y="3348"/>
                  <a:pt x="3578" y="3317"/>
                  <a:pt x="3609" y="3267"/>
                </a:cubicBezTo>
                <a:cubicBezTo>
                  <a:pt x="3659" y="3193"/>
                  <a:pt x="3634" y="3087"/>
                  <a:pt x="3553" y="3037"/>
                </a:cubicBezTo>
                <a:lnTo>
                  <a:pt x="2334" y="2228"/>
                </a:lnTo>
                <a:cubicBezTo>
                  <a:pt x="2365" y="2178"/>
                  <a:pt x="2365" y="2129"/>
                  <a:pt x="2365" y="2073"/>
                </a:cubicBezTo>
                <a:lnTo>
                  <a:pt x="2365" y="1998"/>
                </a:lnTo>
                <a:lnTo>
                  <a:pt x="3578" y="1220"/>
                </a:lnTo>
                <a:cubicBezTo>
                  <a:pt x="3659" y="1170"/>
                  <a:pt x="3684" y="1065"/>
                  <a:pt x="3634" y="984"/>
                </a:cubicBezTo>
                <a:cubicBezTo>
                  <a:pt x="3598" y="936"/>
                  <a:pt x="3544" y="908"/>
                  <a:pt x="3488" y="908"/>
                </a:cubicBezTo>
                <a:cubicBezTo>
                  <a:pt x="3457" y="908"/>
                  <a:pt x="3426" y="916"/>
                  <a:pt x="3398" y="934"/>
                </a:cubicBezTo>
                <a:lnTo>
                  <a:pt x="2178" y="1687"/>
                </a:lnTo>
                <a:cubicBezTo>
                  <a:pt x="2128" y="1637"/>
                  <a:pt x="2079" y="1606"/>
                  <a:pt x="1998" y="1581"/>
                </a:cubicBezTo>
                <a:lnTo>
                  <a:pt x="1998" y="181"/>
                </a:lnTo>
                <a:cubicBezTo>
                  <a:pt x="1998" y="82"/>
                  <a:pt x="1923" y="1"/>
                  <a:pt x="184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3"/>
          <p:cNvSpPr/>
          <p:nvPr/>
        </p:nvSpPr>
        <p:spPr>
          <a:xfrm>
            <a:off x="107875" y="1422900"/>
            <a:ext cx="8925000" cy="3606600"/>
          </a:xfrm>
          <a:prstGeom prst="roundRect">
            <a:avLst>
              <a:gd fmla="val 578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3"/>
          <p:cNvSpPr txBox="1"/>
          <p:nvPr>
            <p:ph hasCustomPrompt="1" idx="2" type="title"/>
          </p:nvPr>
        </p:nvSpPr>
        <p:spPr>
          <a:xfrm>
            <a:off x="4807954" y="1755750"/>
            <a:ext cx="1560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3500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8" name="Google Shape;318;p13"/>
          <p:cNvSpPr txBox="1"/>
          <p:nvPr>
            <p:ph hasCustomPrompt="1" idx="3" type="title"/>
          </p:nvPr>
        </p:nvSpPr>
        <p:spPr>
          <a:xfrm>
            <a:off x="712382" y="1755750"/>
            <a:ext cx="15705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3500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9" name="Google Shape;319;p13"/>
          <p:cNvSpPr txBox="1"/>
          <p:nvPr>
            <p:ph hasCustomPrompt="1" idx="4" type="title"/>
          </p:nvPr>
        </p:nvSpPr>
        <p:spPr>
          <a:xfrm>
            <a:off x="6860500" y="1755750"/>
            <a:ext cx="1560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3500">
                <a:solidFill>
                  <a:schemeClr val="accent3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0" name="Google Shape;320;p13"/>
          <p:cNvSpPr txBox="1"/>
          <p:nvPr>
            <p:ph hasCustomPrompt="1" idx="5" type="title"/>
          </p:nvPr>
        </p:nvSpPr>
        <p:spPr>
          <a:xfrm>
            <a:off x="2772922" y="1755750"/>
            <a:ext cx="15849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350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1" name="Google Shape;321;p13"/>
          <p:cNvSpPr txBox="1"/>
          <p:nvPr>
            <p:ph idx="1" type="subTitle"/>
          </p:nvPr>
        </p:nvSpPr>
        <p:spPr>
          <a:xfrm>
            <a:off x="716132" y="3051000"/>
            <a:ext cx="1563000" cy="13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2" name="Google Shape;322;p13"/>
          <p:cNvSpPr txBox="1"/>
          <p:nvPr>
            <p:ph idx="6" type="subTitle"/>
          </p:nvPr>
        </p:nvSpPr>
        <p:spPr>
          <a:xfrm>
            <a:off x="2783272" y="3050925"/>
            <a:ext cx="1564200" cy="13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3" name="Google Shape;323;p13"/>
          <p:cNvSpPr txBox="1"/>
          <p:nvPr>
            <p:ph idx="7" type="subTitle"/>
          </p:nvPr>
        </p:nvSpPr>
        <p:spPr>
          <a:xfrm>
            <a:off x="4805854" y="3057300"/>
            <a:ext cx="1564200" cy="13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4" name="Google Shape;324;p13"/>
          <p:cNvSpPr txBox="1"/>
          <p:nvPr>
            <p:ph idx="8" type="subTitle"/>
          </p:nvPr>
        </p:nvSpPr>
        <p:spPr>
          <a:xfrm>
            <a:off x="6858400" y="3057300"/>
            <a:ext cx="1564200" cy="13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5" name="Google Shape;325;p13"/>
          <p:cNvSpPr txBox="1"/>
          <p:nvPr>
            <p:ph idx="9" type="title"/>
          </p:nvPr>
        </p:nvSpPr>
        <p:spPr>
          <a:xfrm>
            <a:off x="637688" y="2707850"/>
            <a:ext cx="1719900" cy="2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ess Start 2P"/>
              <a:buNone/>
              <a:defRPr sz="16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326" name="Google Shape;326;p13"/>
          <p:cNvSpPr txBox="1"/>
          <p:nvPr>
            <p:ph idx="13" type="title"/>
          </p:nvPr>
        </p:nvSpPr>
        <p:spPr>
          <a:xfrm>
            <a:off x="2705422" y="2707850"/>
            <a:ext cx="1719900" cy="2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ess Start 2P"/>
              <a:buNone/>
              <a:defRPr sz="16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327" name="Google Shape;327;p13"/>
          <p:cNvSpPr txBox="1"/>
          <p:nvPr>
            <p:ph idx="14" type="title"/>
          </p:nvPr>
        </p:nvSpPr>
        <p:spPr>
          <a:xfrm>
            <a:off x="4728000" y="2707850"/>
            <a:ext cx="1719900" cy="2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ess Start 2P"/>
              <a:buNone/>
              <a:defRPr sz="16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328" name="Google Shape;328;p13"/>
          <p:cNvSpPr txBox="1"/>
          <p:nvPr>
            <p:ph idx="15" type="title"/>
          </p:nvPr>
        </p:nvSpPr>
        <p:spPr>
          <a:xfrm>
            <a:off x="6780550" y="2707850"/>
            <a:ext cx="1719900" cy="2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ess Start 2P"/>
              <a:buNone/>
              <a:defRPr sz="16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grpSp>
        <p:nvGrpSpPr>
          <p:cNvPr id="329" name="Google Shape;329;p13"/>
          <p:cNvGrpSpPr/>
          <p:nvPr/>
        </p:nvGrpSpPr>
        <p:grpSpPr>
          <a:xfrm>
            <a:off x="8295178" y="344575"/>
            <a:ext cx="470050" cy="116300"/>
            <a:chOff x="8155950" y="423775"/>
            <a:chExt cx="470050" cy="116300"/>
          </a:xfrm>
        </p:grpSpPr>
        <p:sp>
          <p:nvSpPr>
            <p:cNvPr id="330" name="Google Shape;330;p13"/>
            <p:cNvSpPr/>
            <p:nvPr/>
          </p:nvSpPr>
          <p:spPr>
            <a:xfrm>
              <a:off x="8515000" y="429075"/>
              <a:ext cx="111000" cy="11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8335475" y="429075"/>
              <a:ext cx="111000" cy="11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155950" y="423775"/>
              <a:ext cx="111000" cy="111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13"/>
          <p:cNvSpPr/>
          <p:nvPr/>
        </p:nvSpPr>
        <p:spPr>
          <a:xfrm rot="-2700000">
            <a:off x="353064" y="291666"/>
            <a:ext cx="191767" cy="191767"/>
          </a:xfrm>
          <a:prstGeom prst="mathPlus">
            <a:avLst>
              <a:gd fmla="val 23520" name="adj1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bg>
      <p:bgPr>
        <a:solidFill>
          <a:schemeClr val="dk1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"/>
          <p:cNvSpPr txBox="1"/>
          <p:nvPr>
            <p:ph type="title"/>
          </p:nvPr>
        </p:nvSpPr>
        <p:spPr>
          <a:xfrm>
            <a:off x="630475" y="463800"/>
            <a:ext cx="629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32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36" name="Google Shape;336;p14"/>
          <p:cNvGrpSpPr/>
          <p:nvPr/>
        </p:nvGrpSpPr>
        <p:grpSpPr>
          <a:xfrm>
            <a:off x="108000" y="108000"/>
            <a:ext cx="8925000" cy="1206900"/>
            <a:chOff x="108000" y="108000"/>
            <a:chExt cx="8925000" cy="1206900"/>
          </a:xfrm>
        </p:grpSpPr>
        <p:sp>
          <p:nvSpPr>
            <p:cNvPr id="337" name="Google Shape;337;p14"/>
            <p:cNvSpPr/>
            <p:nvPr/>
          </p:nvSpPr>
          <p:spPr>
            <a:xfrm>
              <a:off x="108000" y="108000"/>
              <a:ext cx="8925000" cy="1206900"/>
            </a:xfrm>
            <a:prstGeom prst="roundRect">
              <a:avLst>
                <a:gd fmla="val 17292" name="adj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8" name="Google Shape;338;p14"/>
            <p:cNvGrpSpPr/>
            <p:nvPr/>
          </p:nvGrpSpPr>
          <p:grpSpPr>
            <a:xfrm>
              <a:off x="8295178" y="344575"/>
              <a:ext cx="470050" cy="116300"/>
              <a:chOff x="8155950" y="423775"/>
              <a:chExt cx="470050" cy="116300"/>
            </a:xfrm>
          </p:grpSpPr>
          <p:sp>
            <p:nvSpPr>
              <p:cNvPr id="339" name="Google Shape;339;p14"/>
              <p:cNvSpPr/>
              <p:nvPr/>
            </p:nvSpPr>
            <p:spPr>
              <a:xfrm>
                <a:off x="8515000" y="429075"/>
                <a:ext cx="111000" cy="111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4"/>
              <p:cNvSpPr/>
              <p:nvPr/>
            </p:nvSpPr>
            <p:spPr>
              <a:xfrm>
                <a:off x="8335475" y="429075"/>
                <a:ext cx="111000" cy="111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4"/>
              <p:cNvSpPr/>
              <p:nvPr/>
            </p:nvSpPr>
            <p:spPr>
              <a:xfrm>
                <a:off x="8155950" y="423775"/>
                <a:ext cx="111000" cy="111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2" name="Google Shape;342;p14"/>
            <p:cNvSpPr/>
            <p:nvPr/>
          </p:nvSpPr>
          <p:spPr>
            <a:xfrm rot="-2700000">
              <a:off x="353064" y="291666"/>
              <a:ext cx="191767" cy="191767"/>
            </a:xfrm>
            <a:prstGeom prst="mathPlus">
              <a:avLst>
                <a:gd fmla="val 23520" name="adj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" name="Google Shape;343;p14"/>
          <p:cNvGrpSpPr/>
          <p:nvPr/>
        </p:nvGrpSpPr>
        <p:grpSpPr>
          <a:xfrm>
            <a:off x="4217738" y="1896088"/>
            <a:ext cx="1183626" cy="191796"/>
            <a:chOff x="3364200" y="629675"/>
            <a:chExt cx="1388092" cy="224928"/>
          </a:xfrm>
        </p:grpSpPr>
        <p:sp>
          <p:nvSpPr>
            <p:cNvPr id="344" name="Google Shape;344;p14"/>
            <p:cNvSpPr/>
            <p:nvPr/>
          </p:nvSpPr>
          <p:spPr>
            <a:xfrm>
              <a:off x="3364200" y="629675"/>
              <a:ext cx="1388092" cy="177703"/>
            </a:xfrm>
            <a:custGeom>
              <a:rect b="b" l="l" r="r" t="t"/>
              <a:pathLst>
                <a:path extrusionOk="0" h="5268" w="41150">
                  <a:moveTo>
                    <a:pt x="29041" y="0"/>
                  </a:moveTo>
                  <a:cubicBezTo>
                    <a:pt x="27170" y="0"/>
                    <a:pt x="25488" y="1534"/>
                    <a:pt x="25488" y="1559"/>
                  </a:cubicBezTo>
                  <a:cubicBezTo>
                    <a:pt x="25440" y="1582"/>
                    <a:pt x="21481" y="5157"/>
                    <a:pt x="19076" y="5157"/>
                  </a:cubicBezTo>
                  <a:cubicBezTo>
                    <a:pt x="18972" y="5157"/>
                    <a:pt x="18871" y="5150"/>
                    <a:pt x="18774" y="5137"/>
                  </a:cubicBezTo>
                  <a:cubicBezTo>
                    <a:pt x="18307" y="5087"/>
                    <a:pt x="17915" y="4850"/>
                    <a:pt x="17685" y="4440"/>
                  </a:cubicBezTo>
                  <a:cubicBezTo>
                    <a:pt x="16229" y="2156"/>
                    <a:pt x="13615" y="2081"/>
                    <a:pt x="12340" y="2050"/>
                  </a:cubicBezTo>
                  <a:cubicBezTo>
                    <a:pt x="12110" y="2025"/>
                    <a:pt x="11929" y="2025"/>
                    <a:pt x="11823" y="2000"/>
                  </a:cubicBezTo>
                  <a:cubicBezTo>
                    <a:pt x="11558" y="1957"/>
                    <a:pt x="11037" y="1914"/>
                    <a:pt x="10446" y="1914"/>
                  </a:cubicBezTo>
                  <a:cubicBezTo>
                    <a:pt x="9249" y="1914"/>
                    <a:pt x="7763" y="2091"/>
                    <a:pt x="7517" y="2803"/>
                  </a:cubicBezTo>
                  <a:cubicBezTo>
                    <a:pt x="7181" y="3842"/>
                    <a:pt x="6926" y="4073"/>
                    <a:pt x="4979" y="4073"/>
                  </a:cubicBezTo>
                  <a:cubicBezTo>
                    <a:pt x="3840" y="4073"/>
                    <a:pt x="3218" y="3400"/>
                    <a:pt x="2670" y="2803"/>
                  </a:cubicBezTo>
                  <a:cubicBezTo>
                    <a:pt x="2309" y="2417"/>
                    <a:pt x="1998" y="2081"/>
                    <a:pt x="1581" y="2000"/>
                  </a:cubicBezTo>
                  <a:cubicBezTo>
                    <a:pt x="1566" y="1998"/>
                    <a:pt x="1551" y="1997"/>
                    <a:pt x="1536" y="1997"/>
                  </a:cubicBezTo>
                  <a:cubicBezTo>
                    <a:pt x="1028" y="1997"/>
                    <a:pt x="49" y="3141"/>
                    <a:pt x="1" y="3195"/>
                  </a:cubicBezTo>
                  <a:lnTo>
                    <a:pt x="81" y="3270"/>
                  </a:lnTo>
                  <a:cubicBezTo>
                    <a:pt x="353" y="2944"/>
                    <a:pt x="1145" y="2104"/>
                    <a:pt x="1522" y="2104"/>
                  </a:cubicBezTo>
                  <a:cubicBezTo>
                    <a:pt x="1534" y="2104"/>
                    <a:pt x="1545" y="2105"/>
                    <a:pt x="1556" y="2106"/>
                  </a:cubicBezTo>
                  <a:cubicBezTo>
                    <a:pt x="1948" y="2156"/>
                    <a:pt x="2259" y="2492"/>
                    <a:pt x="2595" y="2884"/>
                  </a:cubicBezTo>
                  <a:cubicBezTo>
                    <a:pt x="3137" y="3450"/>
                    <a:pt x="3784" y="4178"/>
                    <a:pt x="4979" y="4178"/>
                  </a:cubicBezTo>
                  <a:cubicBezTo>
                    <a:pt x="6976" y="4178"/>
                    <a:pt x="7262" y="3892"/>
                    <a:pt x="7623" y="2828"/>
                  </a:cubicBezTo>
                  <a:cubicBezTo>
                    <a:pt x="7844" y="2182"/>
                    <a:pt x="9254" y="2017"/>
                    <a:pt x="10408" y="2017"/>
                  </a:cubicBezTo>
                  <a:cubicBezTo>
                    <a:pt x="11009" y="2017"/>
                    <a:pt x="11540" y="2061"/>
                    <a:pt x="11798" y="2106"/>
                  </a:cubicBezTo>
                  <a:cubicBezTo>
                    <a:pt x="11929" y="2131"/>
                    <a:pt x="12110" y="2131"/>
                    <a:pt x="12340" y="2156"/>
                  </a:cubicBezTo>
                  <a:cubicBezTo>
                    <a:pt x="13584" y="2181"/>
                    <a:pt x="16179" y="2262"/>
                    <a:pt x="17579" y="4489"/>
                  </a:cubicBezTo>
                  <a:cubicBezTo>
                    <a:pt x="17865" y="4931"/>
                    <a:pt x="18251" y="5161"/>
                    <a:pt x="18749" y="5242"/>
                  </a:cubicBezTo>
                  <a:cubicBezTo>
                    <a:pt x="18848" y="5267"/>
                    <a:pt x="18954" y="5267"/>
                    <a:pt x="19060" y="5267"/>
                  </a:cubicBezTo>
                  <a:cubicBezTo>
                    <a:pt x="21493" y="5267"/>
                    <a:pt x="25382" y="1795"/>
                    <a:pt x="25538" y="1640"/>
                  </a:cubicBezTo>
                  <a:cubicBezTo>
                    <a:pt x="25562" y="1615"/>
                    <a:pt x="27219" y="106"/>
                    <a:pt x="29033" y="106"/>
                  </a:cubicBezTo>
                  <a:cubicBezTo>
                    <a:pt x="29079" y="106"/>
                    <a:pt x="29125" y="107"/>
                    <a:pt x="29172" y="109"/>
                  </a:cubicBezTo>
                  <a:cubicBezTo>
                    <a:pt x="30024" y="134"/>
                    <a:pt x="30777" y="526"/>
                    <a:pt x="31424" y="1223"/>
                  </a:cubicBezTo>
                  <a:cubicBezTo>
                    <a:pt x="31816" y="1640"/>
                    <a:pt x="32127" y="2025"/>
                    <a:pt x="32438" y="2361"/>
                  </a:cubicBezTo>
                  <a:cubicBezTo>
                    <a:pt x="33329" y="3416"/>
                    <a:pt x="33844" y="4028"/>
                    <a:pt x="34687" y="4028"/>
                  </a:cubicBezTo>
                  <a:cubicBezTo>
                    <a:pt x="35317" y="4028"/>
                    <a:pt x="36129" y="3687"/>
                    <a:pt x="37416" y="2934"/>
                  </a:cubicBezTo>
                  <a:cubicBezTo>
                    <a:pt x="38541" y="2282"/>
                    <a:pt x="39415" y="1959"/>
                    <a:pt x="40016" y="1959"/>
                  </a:cubicBezTo>
                  <a:cubicBezTo>
                    <a:pt x="40230" y="1959"/>
                    <a:pt x="40409" y="2000"/>
                    <a:pt x="40553" y="2081"/>
                  </a:cubicBezTo>
                  <a:cubicBezTo>
                    <a:pt x="40994" y="2336"/>
                    <a:pt x="41044" y="2934"/>
                    <a:pt x="41044" y="3425"/>
                  </a:cubicBezTo>
                  <a:lnTo>
                    <a:pt x="41150" y="3425"/>
                  </a:lnTo>
                  <a:cubicBezTo>
                    <a:pt x="41150" y="2909"/>
                    <a:pt x="41094" y="2262"/>
                    <a:pt x="40602" y="1976"/>
                  </a:cubicBezTo>
                  <a:cubicBezTo>
                    <a:pt x="40441" y="1885"/>
                    <a:pt x="40243" y="1839"/>
                    <a:pt x="40011" y="1839"/>
                  </a:cubicBezTo>
                  <a:cubicBezTo>
                    <a:pt x="39382" y="1839"/>
                    <a:pt x="38495" y="2170"/>
                    <a:pt x="37360" y="2828"/>
                  </a:cubicBezTo>
                  <a:cubicBezTo>
                    <a:pt x="36093" y="3581"/>
                    <a:pt x="35306" y="3926"/>
                    <a:pt x="34696" y="3926"/>
                  </a:cubicBezTo>
                  <a:cubicBezTo>
                    <a:pt x="33894" y="3926"/>
                    <a:pt x="33396" y="3332"/>
                    <a:pt x="32513" y="2287"/>
                  </a:cubicBezTo>
                  <a:cubicBezTo>
                    <a:pt x="32202" y="1951"/>
                    <a:pt x="31891" y="1559"/>
                    <a:pt x="31505" y="1148"/>
                  </a:cubicBezTo>
                  <a:cubicBezTo>
                    <a:pt x="30827" y="420"/>
                    <a:pt x="30049" y="28"/>
                    <a:pt x="29172" y="3"/>
                  </a:cubicBezTo>
                  <a:cubicBezTo>
                    <a:pt x="29128" y="1"/>
                    <a:pt x="29084" y="0"/>
                    <a:pt x="29041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3364200" y="676900"/>
              <a:ext cx="1388092" cy="177703"/>
            </a:xfrm>
            <a:custGeom>
              <a:rect b="b" l="l" r="r" t="t"/>
              <a:pathLst>
                <a:path extrusionOk="0" h="5268" w="41150">
                  <a:moveTo>
                    <a:pt x="29041" y="1"/>
                  </a:moveTo>
                  <a:cubicBezTo>
                    <a:pt x="27170" y="1"/>
                    <a:pt x="25488" y="1534"/>
                    <a:pt x="25488" y="1559"/>
                  </a:cubicBezTo>
                  <a:cubicBezTo>
                    <a:pt x="25440" y="1583"/>
                    <a:pt x="21481" y="5157"/>
                    <a:pt x="19076" y="5157"/>
                  </a:cubicBezTo>
                  <a:cubicBezTo>
                    <a:pt x="18972" y="5157"/>
                    <a:pt x="18871" y="5151"/>
                    <a:pt x="18774" y="5137"/>
                  </a:cubicBezTo>
                  <a:cubicBezTo>
                    <a:pt x="18307" y="5087"/>
                    <a:pt x="17915" y="4850"/>
                    <a:pt x="17685" y="4440"/>
                  </a:cubicBezTo>
                  <a:cubicBezTo>
                    <a:pt x="16229" y="2156"/>
                    <a:pt x="13615" y="2081"/>
                    <a:pt x="12340" y="2050"/>
                  </a:cubicBezTo>
                  <a:cubicBezTo>
                    <a:pt x="12110" y="2025"/>
                    <a:pt x="11929" y="2025"/>
                    <a:pt x="11823" y="2025"/>
                  </a:cubicBezTo>
                  <a:cubicBezTo>
                    <a:pt x="11547" y="1972"/>
                    <a:pt x="10995" y="1921"/>
                    <a:pt x="10374" y="1921"/>
                  </a:cubicBezTo>
                  <a:cubicBezTo>
                    <a:pt x="9191" y="1921"/>
                    <a:pt x="7758" y="2105"/>
                    <a:pt x="7517" y="2803"/>
                  </a:cubicBezTo>
                  <a:cubicBezTo>
                    <a:pt x="7181" y="3842"/>
                    <a:pt x="6926" y="4073"/>
                    <a:pt x="4979" y="4073"/>
                  </a:cubicBezTo>
                  <a:cubicBezTo>
                    <a:pt x="3840" y="4073"/>
                    <a:pt x="3218" y="3401"/>
                    <a:pt x="2670" y="2803"/>
                  </a:cubicBezTo>
                  <a:cubicBezTo>
                    <a:pt x="2309" y="2417"/>
                    <a:pt x="1998" y="2081"/>
                    <a:pt x="1581" y="2025"/>
                  </a:cubicBezTo>
                  <a:cubicBezTo>
                    <a:pt x="1566" y="2023"/>
                    <a:pt x="1551" y="2022"/>
                    <a:pt x="1536" y="2022"/>
                  </a:cubicBezTo>
                  <a:cubicBezTo>
                    <a:pt x="1029" y="2022"/>
                    <a:pt x="49" y="3172"/>
                    <a:pt x="1" y="3220"/>
                  </a:cubicBezTo>
                  <a:lnTo>
                    <a:pt x="81" y="3270"/>
                  </a:lnTo>
                  <a:cubicBezTo>
                    <a:pt x="349" y="2948"/>
                    <a:pt x="1124" y="2126"/>
                    <a:pt x="1507" y="2126"/>
                  </a:cubicBezTo>
                  <a:cubicBezTo>
                    <a:pt x="1524" y="2126"/>
                    <a:pt x="1540" y="2128"/>
                    <a:pt x="1556" y="2131"/>
                  </a:cubicBezTo>
                  <a:cubicBezTo>
                    <a:pt x="1948" y="2181"/>
                    <a:pt x="2259" y="2492"/>
                    <a:pt x="2595" y="2884"/>
                  </a:cubicBezTo>
                  <a:cubicBezTo>
                    <a:pt x="3137" y="3450"/>
                    <a:pt x="3784" y="4178"/>
                    <a:pt x="4979" y="4178"/>
                  </a:cubicBezTo>
                  <a:cubicBezTo>
                    <a:pt x="6976" y="4178"/>
                    <a:pt x="7262" y="3917"/>
                    <a:pt x="7623" y="2859"/>
                  </a:cubicBezTo>
                  <a:cubicBezTo>
                    <a:pt x="7841" y="2202"/>
                    <a:pt x="9213" y="2036"/>
                    <a:pt x="10357" y="2036"/>
                  </a:cubicBezTo>
                  <a:cubicBezTo>
                    <a:pt x="10979" y="2036"/>
                    <a:pt x="11533" y="2085"/>
                    <a:pt x="11798" y="2131"/>
                  </a:cubicBezTo>
                  <a:cubicBezTo>
                    <a:pt x="11929" y="2131"/>
                    <a:pt x="12110" y="2131"/>
                    <a:pt x="12340" y="2156"/>
                  </a:cubicBezTo>
                  <a:cubicBezTo>
                    <a:pt x="13584" y="2181"/>
                    <a:pt x="16179" y="2262"/>
                    <a:pt x="17579" y="4514"/>
                  </a:cubicBezTo>
                  <a:cubicBezTo>
                    <a:pt x="17865" y="4931"/>
                    <a:pt x="18251" y="5193"/>
                    <a:pt x="18749" y="5242"/>
                  </a:cubicBezTo>
                  <a:cubicBezTo>
                    <a:pt x="18848" y="5267"/>
                    <a:pt x="18954" y="5267"/>
                    <a:pt x="19060" y="5267"/>
                  </a:cubicBezTo>
                  <a:cubicBezTo>
                    <a:pt x="21493" y="5267"/>
                    <a:pt x="25382" y="1795"/>
                    <a:pt x="25538" y="1640"/>
                  </a:cubicBezTo>
                  <a:cubicBezTo>
                    <a:pt x="25562" y="1615"/>
                    <a:pt x="27219" y="106"/>
                    <a:pt x="29033" y="106"/>
                  </a:cubicBezTo>
                  <a:cubicBezTo>
                    <a:pt x="29079" y="106"/>
                    <a:pt x="29125" y="107"/>
                    <a:pt x="29172" y="109"/>
                  </a:cubicBezTo>
                  <a:cubicBezTo>
                    <a:pt x="30024" y="134"/>
                    <a:pt x="30777" y="526"/>
                    <a:pt x="31424" y="1223"/>
                  </a:cubicBezTo>
                  <a:cubicBezTo>
                    <a:pt x="31816" y="1640"/>
                    <a:pt x="32127" y="2025"/>
                    <a:pt x="32438" y="2361"/>
                  </a:cubicBezTo>
                  <a:cubicBezTo>
                    <a:pt x="33329" y="3416"/>
                    <a:pt x="33844" y="4028"/>
                    <a:pt x="34687" y="4028"/>
                  </a:cubicBezTo>
                  <a:cubicBezTo>
                    <a:pt x="35317" y="4028"/>
                    <a:pt x="36129" y="3687"/>
                    <a:pt x="37416" y="2934"/>
                  </a:cubicBezTo>
                  <a:cubicBezTo>
                    <a:pt x="38541" y="2282"/>
                    <a:pt x="39415" y="1959"/>
                    <a:pt x="40016" y="1959"/>
                  </a:cubicBezTo>
                  <a:cubicBezTo>
                    <a:pt x="40230" y="1959"/>
                    <a:pt x="40409" y="2000"/>
                    <a:pt x="40553" y="2081"/>
                  </a:cubicBezTo>
                  <a:cubicBezTo>
                    <a:pt x="40994" y="2337"/>
                    <a:pt x="41044" y="2934"/>
                    <a:pt x="41044" y="3425"/>
                  </a:cubicBezTo>
                  <a:lnTo>
                    <a:pt x="41150" y="3425"/>
                  </a:lnTo>
                  <a:cubicBezTo>
                    <a:pt x="41150" y="2909"/>
                    <a:pt x="41094" y="2262"/>
                    <a:pt x="40602" y="2000"/>
                  </a:cubicBezTo>
                  <a:cubicBezTo>
                    <a:pt x="40440" y="1902"/>
                    <a:pt x="40240" y="1854"/>
                    <a:pt x="40005" y="1854"/>
                  </a:cubicBezTo>
                  <a:cubicBezTo>
                    <a:pt x="39377" y="1854"/>
                    <a:pt x="38492" y="2198"/>
                    <a:pt x="37360" y="2859"/>
                  </a:cubicBezTo>
                  <a:cubicBezTo>
                    <a:pt x="36097" y="3597"/>
                    <a:pt x="35312" y="3934"/>
                    <a:pt x="34702" y="3934"/>
                  </a:cubicBezTo>
                  <a:cubicBezTo>
                    <a:pt x="33897" y="3934"/>
                    <a:pt x="33398" y="3346"/>
                    <a:pt x="32513" y="2312"/>
                  </a:cubicBezTo>
                  <a:cubicBezTo>
                    <a:pt x="32202" y="1976"/>
                    <a:pt x="31891" y="1584"/>
                    <a:pt x="31505" y="1148"/>
                  </a:cubicBezTo>
                  <a:cubicBezTo>
                    <a:pt x="30827" y="420"/>
                    <a:pt x="30049" y="28"/>
                    <a:pt x="29172" y="3"/>
                  </a:cubicBezTo>
                  <a:cubicBezTo>
                    <a:pt x="29128" y="1"/>
                    <a:pt x="29084" y="1"/>
                    <a:pt x="2904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" name="Google Shape;346;p14"/>
          <p:cNvSpPr/>
          <p:nvPr/>
        </p:nvSpPr>
        <p:spPr>
          <a:xfrm>
            <a:off x="3857575" y="4426633"/>
            <a:ext cx="149202" cy="171385"/>
          </a:xfrm>
          <a:custGeom>
            <a:rect b="b" l="l" r="r" t="t"/>
            <a:pathLst>
              <a:path extrusionOk="0" h="4226" w="3679">
                <a:moveTo>
                  <a:pt x="1836" y="1"/>
                </a:moveTo>
                <a:cubicBezTo>
                  <a:pt x="1737" y="1"/>
                  <a:pt x="1656" y="82"/>
                  <a:pt x="1656" y="181"/>
                </a:cubicBezTo>
                <a:lnTo>
                  <a:pt x="1656" y="1581"/>
                </a:lnTo>
                <a:cubicBezTo>
                  <a:pt x="1606" y="1613"/>
                  <a:pt x="1525" y="1662"/>
                  <a:pt x="1475" y="1687"/>
                </a:cubicBezTo>
                <a:lnTo>
                  <a:pt x="312" y="909"/>
                </a:lnTo>
                <a:cubicBezTo>
                  <a:pt x="283" y="892"/>
                  <a:pt x="248" y="883"/>
                  <a:pt x="214" y="883"/>
                </a:cubicBezTo>
                <a:cubicBezTo>
                  <a:pt x="152" y="883"/>
                  <a:pt x="91" y="911"/>
                  <a:pt x="75" y="959"/>
                </a:cubicBezTo>
                <a:cubicBezTo>
                  <a:pt x="25" y="1040"/>
                  <a:pt x="25" y="1146"/>
                  <a:pt x="100" y="1196"/>
                </a:cubicBezTo>
                <a:lnTo>
                  <a:pt x="1320" y="1998"/>
                </a:lnTo>
                <a:cubicBezTo>
                  <a:pt x="1295" y="2023"/>
                  <a:pt x="1295" y="2048"/>
                  <a:pt x="1295" y="2104"/>
                </a:cubicBezTo>
                <a:cubicBezTo>
                  <a:pt x="1295" y="2154"/>
                  <a:pt x="1320" y="2204"/>
                  <a:pt x="1320" y="2235"/>
                </a:cubicBezTo>
                <a:lnTo>
                  <a:pt x="100" y="3013"/>
                </a:lnTo>
                <a:cubicBezTo>
                  <a:pt x="25" y="3062"/>
                  <a:pt x="1" y="3168"/>
                  <a:pt x="50" y="3243"/>
                </a:cubicBezTo>
                <a:cubicBezTo>
                  <a:pt x="75" y="3293"/>
                  <a:pt x="125" y="3324"/>
                  <a:pt x="181" y="3324"/>
                </a:cubicBezTo>
                <a:cubicBezTo>
                  <a:pt x="206" y="3324"/>
                  <a:pt x="256" y="3324"/>
                  <a:pt x="281" y="3293"/>
                </a:cubicBezTo>
                <a:lnTo>
                  <a:pt x="1525" y="2515"/>
                </a:lnTo>
                <a:cubicBezTo>
                  <a:pt x="1556" y="2546"/>
                  <a:pt x="1606" y="2571"/>
                  <a:pt x="1656" y="2596"/>
                </a:cubicBezTo>
                <a:lnTo>
                  <a:pt x="1656" y="4070"/>
                </a:lnTo>
                <a:cubicBezTo>
                  <a:pt x="1656" y="4151"/>
                  <a:pt x="1737" y="4226"/>
                  <a:pt x="1836" y="4226"/>
                </a:cubicBezTo>
                <a:cubicBezTo>
                  <a:pt x="1917" y="4226"/>
                  <a:pt x="1992" y="4151"/>
                  <a:pt x="1992" y="4070"/>
                </a:cubicBezTo>
                <a:lnTo>
                  <a:pt x="1992" y="2596"/>
                </a:lnTo>
                <a:cubicBezTo>
                  <a:pt x="2048" y="2571"/>
                  <a:pt x="2098" y="2546"/>
                  <a:pt x="2122" y="2515"/>
                </a:cubicBezTo>
                <a:lnTo>
                  <a:pt x="3367" y="3324"/>
                </a:lnTo>
                <a:cubicBezTo>
                  <a:pt x="3392" y="3349"/>
                  <a:pt x="3423" y="3349"/>
                  <a:pt x="3448" y="3349"/>
                </a:cubicBezTo>
                <a:cubicBezTo>
                  <a:pt x="3498" y="3349"/>
                  <a:pt x="3579" y="3324"/>
                  <a:pt x="3603" y="3268"/>
                </a:cubicBezTo>
                <a:cubicBezTo>
                  <a:pt x="3653" y="3193"/>
                  <a:pt x="3628" y="3087"/>
                  <a:pt x="3547" y="3037"/>
                </a:cubicBezTo>
                <a:lnTo>
                  <a:pt x="2334" y="2260"/>
                </a:lnTo>
                <a:cubicBezTo>
                  <a:pt x="2359" y="2204"/>
                  <a:pt x="2359" y="2154"/>
                  <a:pt x="2359" y="2104"/>
                </a:cubicBezTo>
                <a:lnTo>
                  <a:pt x="2359" y="1998"/>
                </a:lnTo>
                <a:lnTo>
                  <a:pt x="3579" y="1245"/>
                </a:lnTo>
                <a:cubicBezTo>
                  <a:pt x="3653" y="1196"/>
                  <a:pt x="3678" y="1090"/>
                  <a:pt x="3628" y="1015"/>
                </a:cubicBezTo>
                <a:cubicBezTo>
                  <a:pt x="3596" y="962"/>
                  <a:pt x="3540" y="934"/>
                  <a:pt x="3482" y="934"/>
                </a:cubicBezTo>
                <a:cubicBezTo>
                  <a:pt x="3451" y="934"/>
                  <a:pt x="3420" y="942"/>
                  <a:pt x="3392" y="959"/>
                </a:cubicBezTo>
                <a:lnTo>
                  <a:pt x="2178" y="1712"/>
                </a:lnTo>
                <a:cubicBezTo>
                  <a:pt x="2122" y="1662"/>
                  <a:pt x="2073" y="1613"/>
                  <a:pt x="1992" y="1581"/>
                </a:cubicBezTo>
                <a:lnTo>
                  <a:pt x="1992" y="181"/>
                </a:lnTo>
                <a:cubicBezTo>
                  <a:pt x="1992" y="82"/>
                  <a:pt x="1917" y="1"/>
                  <a:pt x="18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4"/>
          <p:cNvSpPr/>
          <p:nvPr/>
        </p:nvSpPr>
        <p:spPr>
          <a:xfrm>
            <a:off x="7247957" y="1724704"/>
            <a:ext cx="149405" cy="171385"/>
          </a:xfrm>
          <a:custGeom>
            <a:rect b="b" l="l" r="r" t="t"/>
            <a:pathLst>
              <a:path extrusionOk="0" h="4226" w="3684">
                <a:moveTo>
                  <a:pt x="1842" y="1"/>
                </a:moveTo>
                <a:cubicBezTo>
                  <a:pt x="1743" y="1"/>
                  <a:pt x="1662" y="82"/>
                  <a:pt x="1662" y="181"/>
                </a:cubicBezTo>
                <a:lnTo>
                  <a:pt x="1662" y="1581"/>
                </a:lnTo>
                <a:cubicBezTo>
                  <a:pt x="1612" y="1606"/>
                  <a:pt x="1531" y="1637"/>
                  <a:pt x="1481" y="1687"/>
                </a:cubicBezTo>
                <a:lnTo>
                  <a:pt x="311" y="909"/>
                </a:lnTo>
                <a:cubicBezTo>
                  <a:pt x="285" y="891"/>
                  <a:pt x="255" y="883"/>
                  <a:pt x="224" y="883"/>
                </a:cubicBezTo>
                <a:cubicBezTo>
                  <a:pt x="169" y="883"/>
                  <a:pt x="113" y="911"/>
                  <a:pt x="81" y="959"/>
                </a:cubicBezTo>
                <a:cubicBezTo>
                  <a:pt x="31" y="1040"/>
                  <a:pt x="56" y="1139"/>
                  <a:pt x="131" y="1195"/>
                </a:cubicBezTo>
                <a:lnTo>
                  <a:pt x="1326" y="1973"/>
                </a:lnTo>
                <a:cubicBezTo>
                  <a:pt x="1301" y="1998"/>
                  <a:pt x="1301" y="2048"/>
                  <a:pt x="1301" y="2073"/>
                </a:cubicBezTo>
                <a:cubicBezTo>
                  <a:pt x="1301" y="2129"/>
                  <a:pt x="1326" y="2178"/>
                  <a:pt x="1326" y="2228"/>
                </a:cubicBezTo>
                <a:lnTo>
                  <a:pt x="106" y="3006"/>
                </a:lnTo>
                <a:cubicBezTo>
                  <a:pt x="31" y="3037"/>
                  <a:pt x="0" y="3162"/>
                  <a:pt x="56" y="3243"/>
                </a:cubicBezTo>
                <a:cubicBezTo>
                  <a:pt x="81" y="3292"/>
                  <a:pt x="131" y="3317"/>
                  <a:pt x="187" y="3317"/>
                </a:cubicBezTo>
                <a:cubicBezTo>
                  <a:pt x="212" y="3317"/>
                  <a:pt x="262" y="3292"/>
                  <a:pt x="286" y="3292"/>
                </a:cubicBezTo>
                <a:lnTo>
                  <a:pt x="1531" y="2515"/>
                </a:lnTo>
                <a:cubicBezTo>
                  <a:pt x="1556" y="2539"/>
                  <a:pt x="1612" y="2571"/>
                  <a:pt x="1662" y="2595"/>
                </a:cubicBezTo>
                <a:lnTo>
                  <a:pt x="1662" y="4045"/>
                </a:lnTo>
                <a:cubicBezTo>
                  <a:pt x="1662" y="4151"/>
                  <a:pt x="1743" y="4226"/>
                  <a:pt x="1842" y="4226"/>
                </a:cubicBezTo>
                <a:cubicBezTo>
                  <a:pt x="1923" y="4226"/>
                  <a:pt x="1998" y="4151"/>
                  <a:pt x="1998" y="4045"/>
                </a:cubicBezTo>
                <a:lnTo>
                  <a:pt x="1998" y="2595"/>
                </a:lnTo>
                <a:cubicBezTo>
                  <a:pt x="2054" y="2571"/>
                  <a:pt x="2103" y="2539"/>
                  <a:pt x="2153" y="2515"/>
                </a:cubicBezTo>
                <a:lnTo>
                  <a:pt x="3373" y="3317"/>
                </a:lnTo>
                <a:cubicBezTo>
                  <a:pt x="3398" y="3348"/>
                  <a:pt x="3423" y="3348"/>
                  <a:pt x="3454" y="3348"/>
                </a:cubicBezTo>
                <a:cubicBezTo>
                  <a:pt x="3528" y="3348"/>
                  <a:pt x="3578" y="3317"/>
                  <a:pt x="3609" y="3267"/>
                </a:cubicBezTo>
                <a:cubicBezTo>
                  <a:pt x="3659" y="3193"/>
                  <a:pt x="3634" y="3087"/>
                  <a:pt x="3553" y="3037"/>
                </a:cubicBezTo>
                <a:lnTo>
                  <a:pt x="2334" y="2228"/>
                </a:lnTo>
                <a:cubicBezTo>
                  <a:pt x="2365" y="2178"/>
                  <a:pt x="2365" y="2129"/>
                  <a:pt x="2365" y="2073"/>
                </a:cubicBezTo>
                <a:lnTo>
                  <a:pt x="2365" y="1998"/>
                </a:lnTo>
                <a:lnTo>
                  <a:pt x="3578" y="1220"/>
                </a:lnTo>
                <a:cubicBezTo>
                  <a:pt x="3659" y="1170"/>
                  <a:pt x="3684" y="1065"/>
                  <a:pt x="3634" y="984"/>
                </a:cubicBezTo>
                <a:cubicBezTo>
                  <a:pt x="3598" y="936"/>
                  <a:pt x="3544" y="908"/>
                  <a:pt x="3488" y="908"/>
                </a:cubicBezTo>
                <a:cubicBezTo>
                  <a:pt x="3457" y="908"/>
                  <a:pt x="3426" y="916"/>
                  <a:pt x="3398" y="934"/>
                </a:cubicBezTo>
                <a:lnTo>
                  <a:pt x="2178" y="1687"/>
                </a:lnTo>
                <a:cubicBezTo>
                  <a:pt x="2128" y="1637"/>
                  <a:pt x="2079" y="1606"/>
                  <a:pt x="1998" y="1581"/>
                </a:cubicBezTo>
                <a:lnTo>
                  <a:pt x="1998" y="181"/>
                </a:lnTo>
                <a:cubicBezTo>
                  <a:pt x="1998" y="82"/>
                  <a:pt x="1923" y="1"/>
                  <a:pt x="184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4"/>
          <p:cNvSpPr/>
          <p:nvPr/>
        </p:nvSpPr>
        <p:spPr>
          <a:xfrm>
            <a:off x="8349417" y="3017233"/>
            <a:ext cx="149161" cy="171385"/>
          </a:xfrm>
          <a:custGeom>
            <a:rect b="b" l="l" r="r" t="t"/>
            <a:pathLst>
              <a:path extrusionOk="0" h="4226" w="3678">
                <a:moveTo>
                  <a:pt x="1842" y="0"/>
                </a:moveTo>
                <a:cubicBezTo>
                  <a:pt x="1761" y="0"/>
                  <a:pt x="1687" y="81"/>
                  <a:pt x="1687" y="181"/>
                </a:cubicBezTo>
                <a:lnTo>
                  <a:pt x="1687" y="1581"/>
                </a:lnTo>
                <a:cubicBezTo>
                  <a:pt x="1606" y="1606"/>
                  <a:pt x="1556" y="1637"/>
                  <a:pt x="1500" y="1687"/>
                </a:cubicBezTo>
                <a:lnTo>
                  <a:pt x="312" y="909"/>
                </a:lnTo>
                <a:cubicBezTo>
                  <a:pt x="283" y="891"/>
                  <a:pt x="252" y="883"/>
                  <a:pt x="221" y="883"/>
                </a:cubicBezTo>
                <a:cubicBezTo>
                  <a:pt x="166" y="883"/>
                  <a:pt x="111" y="910"/>
                  <a:pt x="75" y="959"/>
                </a:cubicBezTo>
                <a:cubicBezTo>
                  <a:pt x="25" y="1040"/>
                  <a:pt x="50" y="1139"/>
                  <a:pt x="131" y="1195"/>
                </a:cubicBezTo>
                <a:lnTo>
                  <a:pt x="1320" y="1973"/>
                </a:lnTo>
                <a:lnTo>
                  <a:pt x="1320" y="2104"/>
                </a:lnTo>
                <a:cubicBezTo>
                  <a:pt x="1320" y="2153"/>
                  <a:pt x="1320" y="2178"/>
                  <a:pt x="1345" y="2228"/>
                </a:cubicBezTo>
                <a:lnTo>
                  <a:pt x="100" y="3006"/>
                </a:lnTo>
                <a:cubicBezTo>
                  <a:pt x="25" y="3062"/>
                  <a:pt x="0" y="3161"/>
                  <a:pt x="50" y="3242"/>
                </a:cubicBezTo>
                <a:cubicBezTo>
                  <a:pt x="100" y="3292"/>
                  <a:pt x="156" y="3317"/>
                  <a:pt x="206" y="3317"/>
                </a:cubicBezTo>
                <a:cubicBezTo>
                  <a:pt x="231" y="3317"/>
                  <a:pt x="256" y="3317"/>
                  <a:pt x="287" y="3292"/>
                </a:cubicBezTo>
                <a:lnTo>
                  <a:pt x="1531" y="2514"/>
                </a:lnTo>
                <a:cubicBezTo>
                  <a:pt x="1581" y="2539"/>
                  <a:pt x="1631" y="2570"/>
                  <a:pt x="1687" y="2595"/>
                </a:cubicBezTo>
                <a:lnTo>
                  <a:pt x="1687" y="4070"/>
                </a:lnTo>
                <a:cubicBezTo>
                  <a:pt x="1687" y="4151"/>
                  <a:pt x="1761" y="4225"/>
                  <a:pt x="1842" y="4225"/>
                </a:cubicBezTo>
                <a:cubicBezTo>
                  <a:pt x="1942" y="4225"/>
                  <a:pt x="2023" y="4151"/>
                  <a:pt x="2023" y="4070"/>
                </a:cubicBezTo>
                <a:lnTo>
                  <a:pt x="2023" y="2595"/>
                </a:lnTo>
                <a:cubicBezTo>
                  <a:pt x="2073" y="2570"/>
                  <a:pt x="2122" y="2539"/>
                  <a:pt x="2153" y="2514"/>
                </a:cubicBezTo>
                <a:lnTo>
                  <a:pt x="3398" y="3317"/>
                </a:lnTo>
                <a:cubicBezTo>
                  <a:pt x="3423" y="3348"/>
                  <a:pt x="3448" y="3348"/>
                  <a:pt x="3473" y="3348"/>
                </a:cubicBezTo>
                <a:cubicBezTo>
                  <a:pt x="3522" y="3348"/>
                  <a:pt x="3578" y="3317"/>
                  <a:pt x="3628" y="3267"/>
                </a:cubicBezTo>
                <a:cubicBezTo>
                  <a:pt x="3653" y="3193"/>
                  <a:pt x="3653" y="3087"/>
                  <a:pt x="3578" y="3037"/>
                </a:cubicBezTo>
                <a:lnTo>
                  <a:pt x="2359" y="2259"/>
                </a:lnTo>
                <a:cubicBezTo>
                  <a:pt x="2359" y="2203"/>
                  <a:pt x="2384" y="2153"/>
                  <a:pt x="2384" y="2104"/>
                </a:cubicBezTo>
                <a:cubicBezTo>
                  <a:pt x="2384" y="2048"/>
                  <a:pt x="2384" y="2023"/>
                  <a:pt x="2359" y="1998"/>
                </a:cubicBezTo>
                <a:lnTo>
                  <a:pt x="3578" y="1220"/>
                </a:lnTo>
                <a:cubicBezTo>
                  <a:pt x="3653" y="1195"/>
                  <a:pt x="3678" y="1089"/>
                  <a:pt x="3628" y="984"/>
                </a:cubicBezTo>
                <a:cubicBezTo>
                  <a:pt x="3597" y="936"/>
                  <a:pt x="3543" y="919"/>
                  <a:pt x="3488" y="919"/>
                </a:cubicBezTo>
                <a:cubicBezTo>
                  <a:pt x="3457" y="919"/>
                  <a:pt x="3425" y="925"/>
                  <a:pt x="3398" y="934"/>
                </a:cubicBezTo>
                <a:lnTo>
                  <a:pt x="2203" y="1687"/>
                </a:lnTo>
                <a:cubicBezTo>
                  <a:pt x="2153" y="1662"/>
                  <a:pt x="2097" y="1606"/>
                  <a:pt x="2023" y="1581"/>
                </a:cubicBezTo>
                <a:lnTo>
                  <a:pt x="2023" y="181"/>
                </a:lnTo>
                <a:cubicBezTo>
                  <a:pt x="2023" y="81"/>
                  <a:pt x="1942" y="0"/>
                  <a:pt x="184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9" name="Google Shape;349;p14"/>
          <p:cNvGrpSpPr/>
          <p:nvPr/>
        </p:nvGrpSpPr>
        <p:grpSpPr>
          <a:xfrm>
            <a:off x="6895725" y="539989"/>
            <a:ext cx="388433" cy="237828"/>
            <a:chOff x="3261800" y="3337927"/>
            <a:chExt cx="388433" cy="237828"/>
          </a:xfrm>
        </p:grpSpPr>
        <p:sp>
          <p:nvSpPr>
            <p:cNvPr id="350" name="Google Shape;350;p14"/>
            <p:cNvSpPr/>
            <p:nvPr/>
          </p:nvSpPr>
          <p:spPr>
            <a:xfrm rot="-1785514">
              <a:off x="3239961" y="3443403"/>
              <a:ext cx="432111" cy="26877"/>
            </a:xfrm>
            <a:custGeom>
              <a:rect b="b" l="l" r="r" t="t"/>
              <a:pathLst>
                <a:path extrusionOk="0" h="52183" w="110984">
                  <a:moveTo>
                    <a:pt x="66414" y="1"/>
                  </a:moveTo>
                  <a:cubicBezTo>
                    <a:pt x="61878" y="1"/>
                    <a:pt x="57147" y="293"/>
                    <a:pt x="52307" y="906"/>
                  </a:cubicBezTo>
                  <a:cubicBezTo>
                    <a:pt x="22675" y="4658"/>
                    <a:pt x="0" y="19007"/>
                    <a:pt x="1757" y="32891"/>
                  </a:cubicBezTo>
                  <a:cubicBezTo>
                    <a:pt x="3228" y="44514"/>
                    <a:pt x="21346" y="52183"/>
                    <a:pt x="44582" y="52183"/>
                  </a:cubicBezTo>
                  <a:cubicBezTo>
                    <a:pt x="49116" y="52183"/>
                    <a:pt x="53844" y="51891"/>
                    <a:pt x="58682" y="51279"/>
                  </a:cubicBezTo>
                  <a:cubicBezTo>
                    <a:pt x="88308" y="47528"/>
                    <a:pt x="110983" y="33179"/>
                    <a:pt x="109226" y="19289"/>
                  </a:cubicBezTo>
                  <a:cubicBezTo>
                    <a:pt x="107756" y="7673"/>
                    <a:pt x="89642" y="1"/>
                    <a:pt x="66414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 rot="-1779645">
              <a:off x="3388574" y="3386546"/>
              <a:ext cx="126702" cy="12670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14"/>
          <p:cNvGrpSpPr/>
          <p:nvPr/>
        </p:nvGrpSpPr>
        <p:grpSpPr>
          <a:xfrm rot="3858676">
            <a:off x="7847075" y="4362872"/>
            <a:ext cx="388449" cy="237838"/>
            <a:chOff x="3261800" y="3337927"/>
            <a:chExt cx="388433" cy="237828"/>
          </a:xfrm>
        </p:grpSpPr>
        <p:sp>
          <p:nvSpPr>
            <p:cNvPr id="353" name="Google Shape;353;p14"/>
            <p:cNvSpPr/>
            <p:nvPr/>
          </p:nvSpPr>
          <p:spPr>
            <a:xfrm rot="-1785514">
              <a:off x="3239961" y="3443403"/>
              <a:ext cx="432111" cy="26877"/>
            </a:xfrm>
            <a:custGeom>
              <a:rect b="b" l="l" r="r" t="t"/>
              <a:pathLst>
                <a:path extrusionOk="0" h="52183" w="110984">
                  <a:moveTo>
                    <a:pt x="66414" y="1"/>
                  </a:moveTo>
                  <a:cubicBezTo>
                    <a:pt x="61878" y="1"/>
                    <a:pt x="57147" y="293"/>
                    <a:pt x="52307" y="906"/>
                  </a:cubicBezTo>
                  <a:cubicBezTo>
                    <a:pt x="22675" y="4658"/>
                    <a:pt x="0" y="19007"/>
                    <a:pt x="1757" y="32891"/>
                  </a:cubicBezTo>
                  <a:cubicBezTo>
                    <a:pt x="3228" y="44514"/>
                    <a:pt x="21346" y="52183"/>
                    <a:pt x="44582" y="52183"/>
                  </a:cubicBezTo>
                  <a:cubicBezTo>
                    <a:pt x="49116" y="52183"/>
                    <a:pt x="53844" y="51891"/>
                    <a:pt x="58682" y="51279"/>
                  </a:cubicBezTo>
                  <a:cubicBezTo>
                    <a:pt x="88308" y="47528"/>
                    <a:pt x="110983" y="33179"/>
                    <a:pt x="109226" y="19289"/>
                  </a:cubicBezTo>
                  <a:cubicBezTo>
                    <a:pt x="107756" y="7673"/>
                    <a:pt x="89642" y="1"/>
                    <a:pt x="66414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 rot="-1779645">
              <a:off x="3388574" y="3386546"/>
              <a:ext cx="126702" cy="12670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14"/>
          <p:cNvSpPr/>
          <p:nvPr/>
        </p:nvSpPr>
        <p:spPr>
          <a:xfrm>
            <a:off x="2461317" y="3698108"/>
            <a:ext cx="149161" cy="171385"/>
          </a:xfrm>
          <a:custGeom>
            <a:rect b="b" l="l" r="r" t="t"/>
            <a:pathLst>
              <a:path extrusionOk="0" h="4226" w="3678">
                <a:moveTo>
                  <a:pt x="1842" y="0"/>
                </a:moveTo>
                <a:cubicBezTo>
                  <a:pt x="1761" y="0"/>
                  <a:pt x="1687" y="81"/>
                  <a:pt x="1687" y="181"/>
                </a:cubicBezTo>
                <a:lnTo>
                  <a:pt x="1687" y="1581"/>
                </a:lnTo>
                <a:cubicBezTo>
                  <a:pt x="1606" y="1606"/>
                  <a:pt x="1556" y="1637"/>
                  <a:pt x="1500" y="1687"/>
                </a:cubicBezTo>
                <a:lnTo>
                  <a:pt x="312" y="909"/>
                </a:lnTo>
                <a:cubicBezTo>
                  <a:pt x="283" y="891"/>
                  <a:pt x="252" y="883"/>
                  <a:pt x="221" y="883"/>
                </a:cubicBezTo>
                <a:cubicBezTo>
                  <a:pt x="166" y="883"/>
                  <a:pt x="111" y="910"/>
                  <a:pt x="75" y="959"/>
                </a:cubicBezTo>
                <a:cubicBezTo>
                  <a:pt x="25" y="1040"/>
                  <a:pt x="50" y="1139"/>
                  <a:pt x="131" y="1195"/>
                </a:cubicBezTo>
                <a:lnTo>
                  <a:pt x="1320" y="1973"/>
                </a:lnTo>
                <a:lnTo>
                  <a:pt x="1320" y="2104"/>
                </a:lnTo>
                <a:cubicBezTo>
                  <a:pt x="1320" y="2153"/>
                  <a:pt x="1320" y="2178"/>
                  <a:pt x="1345" y="2228"/>
                </a:cubicBezTo>
                <a:lnTo>
                  <a:pt x="100" y="3006"/>
                </a:lnTo>
                <a:cubicBezTo>
                  <a:pt x="25" y="3062"/>
                  <a:pt x="0" y="3161"/>
                  <a:pt x="50" y="3242"/>
                </a:cubicBezTo>
                <a:cubicBezTo>
                  <a:pt x="100" y="3292"/>
                  <a:pt x="156" y="3317"/>
                  <a:pt x="206" y="3317"/>
                </a:cubicBezTo>
                <a:cubicBezTo>
                  <a:pt x="231" y="3317"/>
                  <a:pt x="256" y="3317"/>
                  <a:pt x="287" y="3292"/>
                </a:cubicBezTo>
                <a:lnTo>
                  <a:pt x="1531" y="2514"/>
                </a:lnTo>
                <a:cubicBezTo>
                  <a:pt x="1581" y="2539"/>
                  <a:pt x="1631" y="2570"/>
                  <a:pt x="1687" y="2595"/>
                </a:cubicBezTo>
                <a:lnTo>
                  <a:pt x="1687" y="4070"/>
                </a:lnTo>
                <a:cubicBezTo>
                  <a:pt x="1687" y="4151"/>
                  <a:pt x="1761" y="4225"/>
                  <a:pt x="1842" y="4225"/>
                </a:cubicBezTo>
                <a:cubicBezTo>
                  <a:pt x="1942" y="4225"/>
                  <a:pt x="2023" y="4151"/>
                  <a:pt x="2023" y="4070"/>
                </a:cubicBezTo>
                <a:lnTo>
                  <a:pt x="2023" y="2595"/>
                </a:lnTo>
                <a:cubicBezTo>
                  <a:pt x="2073" y="2570"/>
                  <a:pt x="2122" y="2539"/>
                  <a:pt x="2153" y="2514"/>
                </a:cubicBezTo>
                <a:lnTo>
                  <a:pt x="3398" y="3317"/>
                </a:lnTo>
                <a:cubicBezTo>
                  <a:pt x="3423" y="3348"/>
                  <a:pt x="3448" y="3348"/>
                  <a:pt x="3473" y="3348"/>
                </a:cubicBezTo>
                <a:cubicBezTo>
                  <a:pt x="3522" y="3348"/>
                  <a:pt x="3578" y="3317"/>
                  <a:pt x="3628" y="3267"/>
                </a:cubicBezTo>
                <a:cubicBezTo>
                  <a:pt x="3653" y="3193"/>
                  <a:pt x="3653" y="3087"/>
                  <a:pt x="3578" y="3037"/>
                </a:cubicBezTo>
                <a:lnTo>
                  <a:pt x="2359" y="2259"/>
                </a:lnTo>
                <a:cubicBezTo>
                  <a:pt x="2359" y="2203"/>
                  <a:pt x="2384" y="2153"/>
                  <a:pt x="2384" y="2104"/>
                </a:cubicBezTo>
                <a:cubicBezTo>
                  <a:pt x="2384" y="2048"/>
                  <a:pt x="2384" y="2023"/>
                  <a:pt x="2359" y="1998"/>
                </a:cubicBezTo>
                <a:lnTo>
                  <a:pt x="3578" y="1220"/>
                </a:lnTo>
                <a:cubicBezTo>
                  <a:pt x="3653" y="1195"/>
                  <a:pt x="3678" y="1089"/>
                  <a:pt x="3628" y="984"/>
                </a:cubicBezTo>
                <a:cubicBezTo>
                  <a:pt x="3597" y="936"/>
                  <a:pt x="3543" y="919"/>
                  <a:pt x="3488" y="919"/>
                </a:cubicBezTo>
                <a:cubicBezTo>
                  <a:pt x="3457" y="919"/>
                  <a:pt x="3425" y="925"/>
                  <a:pt x="3398" y="934"/>
                </a:cubicBezTo>
                <a:lnTo>
                  <a:pt x="2203" y="1687"/>
                </a:lnTo>
                <a:cubicBezTo>
                  <a:pt x="2153" y="1662"/>
                  <a:pt x="2097" y="1606"/>
                  <a:pt x="2023" y="1581"/>
                </a:cubicBezTo>
                <a:lnTo>
                  <a:pt x="2023" y="181"/>
                </a:lnTo>
                <a:cubicBezTo>
                  <a:pt x="2023" y="81"/>
                  <a:pt x="1942" y="0"/>
                  <a:pt x="184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4"/>
          <p:cNvSpPr/>
          <p:nvPr/>
        </p:nvSpPr>
        <p:spPr>
          <a:xfrm flipH="1" rot="-713519">
            <a:off x="5668256" y="4507591"/>
            <a:ext cx="191821" cy="191821"/>
          </a:xfrm>
          <a:prstGeom prst="lightningBol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7" name="Google Shape;357;p14"/>
          <p:cNvGrpSpPr/>
          <p:nvPr/>
        </p:nvGrpSpPr>
        <p:grpSpPr>
          <a:xfrm>
            <a:off x="602286" y="4255223"/>
            <a:ext cx="1057865" cy="171395"/>
            <a:chOff x="3364200" y="629675"/>
            <a:chExt cx="1388092" cy="224928"/>
          </a:xfrm>
        </p:grpSpPr>
        <p:sp>
          <p:nvSpPr>
            <p:cNvPr id="358" name="Google Shape;358;p14"/>
            <p:cNvSpPr/>
            <p:nvPr/>
          </p:nvSpPr>
          <p:spPr>
            <a:xfrm>
              <a:off x="3364200" y="629675"/>
              <a:ext cx="1388092" cy="177703"/>
            </a:xfrm>
            <a:custGeom>
              <a:rect b="b" l="l" r="r" t="t"/>
              <a:pathLst>
                <a:path extrusionOk="0" h="5268" w="41150">
                  <a:moveTo>
                    <a:pt x="29041" y="0"/>
                  </a:moveTo>
                  <a:cubicBezTo>
                    <a:pt x="27170" y="0"/>
                    <a:pt x="25488" y="1534"/>
                    <a:pt x="25488" y="1559"/>
                  </a:cubicBezTo>
                  <a:cubicBezTo>
                    <a:pt x="25440" y="1582"/>
                    <a:pt x="21481" y="5157"/>
                    <a:pt x="19076" y="5157"/>
                  </a:cubicBezTo>
                  <a:cubicBezTo>
                    <a:pt x="18972" y="5157"/>
                    <a:pt x="18871" y="5150"/>
                    <a:pt x="18774" y="5137"/>
                  </a:cubicBezTo>
                  <a:cubicBezTo>
                    <a:pt x="18307" y="5087"/>
                    <a:pt x="17915" y="4850"/>
                    <a:pt x="17685" y="4440"/>
                  </a:cubicBezTo>
                  <a:cubicBezTo>
                    <a:pt x="16229" y="2156"/>
                    <a:pt x="13615" y="2081"/>
                    <a:pt x="12340" y="2050"/>
                  </a:cubicBezTo>
                  <a:cubicBezTo>
                    <a:pt x="12110" y="2025"/>
                    <a:pt x="11929" y="2025"/>
                    <a:pt x="11823" y="2000"/>
                  </a:cubicBezTo>
                  <a:cubicBezTo>
                    <a:pt x="11558" y="1957"/>
                    <a:pt x="11037" y="1914"/>
                    <a:pt x="10446" y="1914"/>
                  </a:cubicBezTo>
                  <a:cubicBezTo>
                    <a:pt x="9249" y="1914"/>
                    <a:pt x="7763" y="2091"/>
                    <a:pt x="7517" y="2803"/>
                  </a:cubicBezTo>
                  <a:cubicBezTo>
                    <a:pt x="7181" y="3842"/>
                    <a:pt x="6926" y="4073"/>
                    <a:pt x="4979" y="4073"/>
                  </a:cubicBezTo>
                  <a:cubicBezTo>
                    <a:pt x="3840" y="4073"/>
                    <a:pt x="3218" y="3400"/>
                    <a:pt x="2670" y="2803"/>
                  </a:cubicBezTo>
                  <a:cubicBezTo>
                    <a:pt x="2309" y="2417"/>
                    <a:pt x="1998" y="2081"/>
                    <a:pt x="1581" y="2000"/>
                  </a:cubicBezTo>
                  <a:cubicBezTo>
                    <a:pt x="1566" y="1998"/>
                    <a:pt x="1551" y="1997"/>
                    <a:pt x="1536" y="1997"/>
                  </a:cubicBezTo>
                  <a:cubicBezTo>
                    <a:pt x="1028" y="1997"/>
                    <a:pt x="49" y="3141"/>
                    <a:pt x="1" y="3195"/>
                  </a:cubicBezTo>
                  <a:lnTo>
                    <a:pt x="81" y="3270"/>
                  </a:lnTo>
                  <a:cubicBezTo>
                    <a:pt x="353" y="2944"/>
                    <a:pt x="1145" y="2104"/>
                    <a:pt x="1522" y="2104"/>
                  </a:cubicBezTo>
                  <a:cubicBezTo>
                    <a:pt x="1534" y="2104"/>
                    <a:pt x="1545" y="2105"/>
                    <a:pt x="1556" y="2106"/>
                  </a:cubicBezTo>
                  <a:cubicBezTo>
                    <a:pt x="1948" y="2156"/>
                    <a:pt x="2259" y="2492"/>
                    <a:pt x="2595" y="2884"/>
                  </a:cubicBezTo>
                  <a:cubicBezTo>
                    <a:pt x="3137" y="3450"/>
                    <a:pt x="3784" y="4178"/>
                    <a:pt x="4979" y="4178"/>
                  </a:cubicBezTo>
                  <a:cubicBezTo>
                    <a:pt x="6976" y="4178"/>
                    <a:pt x="7262" y="3892"/>
                    <a:pt x="7623" y="2828"/>
                  </a:cubicBezTo>
                  <a:cubicBezTo>
                    <a:pt x="7844" y="2182"/>
                    <a:pt x="9254" y="2017"/>
                    <a:pt x="10408" y="2017"/>
                  </a:cubicBezTo>
                  <a:cubicBezTo>
                    <a:pt x="11009" y="2017"/>
                    <a:pt x="11540" y="2061"/>
                    <a:pt x="11798" y="2106"/>
                  </a:cubicBezTo>
                  <a:cubicBezTo>
                    <a:pt x="11929" y="2131"/>
                    <a:pt x="12110" y="2131"/>
                    <a:pt x="12340" y="2156"/>
                  </a:cubicBezTo>
                  <a:cubicBezTo>
                    <a:pt x="13584" y="2181"/>
                    <a:pt x="16179" y="2262"/>
                    <a:pt x="17579" y="4489"/>
                  </a:cubicBezTo>
                  <a:cubicBezTo>
                    <a:pt x="17865" y="4931"/>
                    <a:pt x="18251" y="5161"/>
                    <a:pt x="18749" y="5242"/>
                  </a:cubicBezTo>
                  <a:cubicBezTo>
                    <a:pt x="18848" y="5267"/>
                    <a:pt x="18954" y="5267"/>
                    <a:pt x="19060" y="5267"/>
                  </a:cubicBezTo>
                  <a:cubicBezTo>
                    <a:pt x="21493" y="5267"/>
                    <a:pt x="25382" y="1795"/>
                    <a:pt x="25538" y="1640"/>
                  </a:cubicBezTo>
                  <a:cubicBezTo>
                    <a:pt x="25562" y="1615"/>
                    <a:pt x="27219" y="106"/>
                    <a:pt x="29033" y="106"/>
                  </a:cubicBezTo>
                  <a:cubicBezTo>
                    <a:pt x="29079" y="106"/>
                    <a:pt x="29125" y="107"/>
                    <a:pt x="29172" y="109"/>
                  </a:cubicBezTo>
                  <a:cubicBezTo>
                    <a:pt x="30024" y="134"/>
                    <a:pt x="30777" y="526"/>
                    <a:pt x="31424" y="1223"/>
                  </a:cubicBezTo>
                  <a:cubicBezTo>
                    <a:pt x="31816" y="1640"/>
                    <a:pt x="32127" y="2025"/>
                    <a:pt x="32438" y="2361"/>
                  </a:cubicBezTo>
                  <a:cubicBezTo>
                    <a:pt x="33329" y="3416"/>
                    <a:pt x="33844" y="4028"/>
                    <a:pt x="34687" y="4028"/>
                  </a:cubicBezTo>
                  <a:cubicBezTo>
                    <a:pt x="35317" y="4028"/>
                    <a:pt x="36129" y="3687"/>
                    <a:pt x="37416" y="2934"/>
                  </a:cubicBezTo>
                  <a:cubicBezTo>
                    <a:pt x="38541" y="2282"/>
                    <a:pt x="39415" y="1959"/>
                    <a:pt x="40016" y="1959"/>
                  </a:cubicBezTo>
                  <a:cubicBezTo>
                    <a:pt x="40230" y="1959"/>
                    <a:pt x="40409" y="2000"/>
                    <a:pt x="40553" y="2081"/>
                  </a:cubicBezTo>
                  <a:cubicBezTo>
                    <a:pt x="40994" y="2336"/>
                    <a:pt x="41044" y="2934"/>
                    <a:pt x="41044" y="3425"/>
                  </a:cubicBezTo>
                  <a:lnTo>
                    <a:pt x="41150" y="3425"/>
                  </a:lnTo>
                  <a:cubicBezTo>
                    <a:pt x="41150" y="2909"/>
                    <a:pt x="41094" y="2262"/>
                    <a:pt x="40602" y="1976"/>
                  </a:cubicBezTo>
                  <a:cubicBezTo>
                    <a:pt x="40441" y="1885"/>
                    <a:pt x="40243" y="1839"/>
                    <a:pt x="40011" y="1839"/>
                  </a:cubicBezTo>
                  <a:cubicBezTo>
                    <a:pt x="39382" y="1839"/>
                    <a:pt x="38495" y="2170"/>
                    <a:pt x="37360" y="2828"/>
                  </a:cubicBezTo>
                  <a:cubicBezTo>
                    <a:pt x="36093" y="3581"/>
                    <a:pt x="35306" y="3926"/>
                    <a:pt x="34696" y="3926"/>
                  </a:cubicBezTo>
                  <a:cubicBezTo>
                    <a:pt x="33894" y="3926"/>
                    <a:pt x="33396" y="3332"/>
                    <a:pt x="32513" y="2287"/>
                  </a:cubicBezTo>
                  <a:cubicBezTo>
                    <a:pt x="32202" y="1951"/>
                    <a:pt x="31891" y="1559"/>
                    <a:pt x="31505" y="1148"/>
                  </a:cubicBezTo>
                  <a:cubicBezTo>
                    <a:pt x="30827" y="420"/>
                    <a:pt x="30049" y="28"/>
                    <a:pt x="29172" y="3"/>
                  </a:cubicBezTo>
                  <a:cubicBezTo>
                    <a:pt x="29128" y="1"/>
                    <a:pt x="29084" y="0"/>
                    <a:pt x="29041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3364200" y="676900"/>
              <a:ext cx="1388092" cy="177703"/>
            </a:xfrm>
            <a:custGeom>
              <a:rect b="b" l="l" r="r" t="t"/>
              <a:pathLst>
                <a:path extrusionOk="0" h="5268" w="41150">
                  <a:moveTo>
                    <a:pt x="29041" y="1"/>
                  </a:moveTo>
                  <a:cubicBezTo>
                    <a:pt x="27170" y="1"/>
                    <a:pt x="25488" y="1534"/>
                    <a:pt x="25488" y="1559"/>
                  </a:cubicBezTo>
                  <a:cubicBezTo>
                    <a:pt x="25440" y="1583"/>
                    <a:pt x="21481" y="5157"/>
                    <a:pt x="19076" y="5157"/>
                  </a:cubicBezTo>
                  <a:cubicBezTo>
                    <a:pt x="18972" y="5157"/>
                    <a:pt x="18871" y="5151"/>
                    <a:pt x="18774" y="5137"/>
                  </a:cubicBezTo>
                  <a:cubicBezTo>
                    <a:pt x="18307" y="5087"/>
                    <a:pt x="17915" y="4850"/>
                    <a:pt x="17685" y="4440"/>
                  </a:cubicBezTo>
                  <a:cubicBezTo>
                    <a:pt x="16229" y="2156"/>
                    <a:pt x="13615" y="2081"/>
                    <a:pt x="12340" y="2050"/>
                  </a:cubicBezTo>
                  <a:cubicBezTo>
                    <a:pt x="12110" y="2025"/>
                    <a:pt x="11929" y="2025"/>
                    <a:pt x="11823" y="2025"/>
                  </a:cubicBezTo>
                  <a:cubicBezTo>
                    <a:pt x="11547" y="1972"/>
                    <a:pt x="10995" y="1921"/>
                    <a:pt x="10374" y="1921"/>
                  </a:cubicBezTo>
                  <a:cubicBezTo>
                    <a:pt x="9191" y="1921"/>
                    <a:pt x="7758" y="2105"/>
                    <a:pt x="7517" y="2803"/>
                  </a:cubicBezTo>
                  <a:cubicBezTo>
                    <a:pt x="7181" y="3842"/>
                    <a:pt x="6926" y="4073"/>
                    <a:pt x="4979" y="4073"/>
                  </a:cubicBezTo>
                  <a:cubicBezTo>
                    <a:pt x="3840" y="4073"/>
                    <a:pt x="3218" y="3401"/>
                    <a:pt x="2670" y="2803"/>
                  </a:cubicBezTo>
                  <a:cubicBezTo>
                    <a:pt x="2309" y="2417"/>
                    <a:pt x="1998" y="2081"/>
                    <a:pt x="1581" y="2025"/>
                  </a:cubicBezTo>
                  <a:cubicBezTo>
                    <a:pt x="1566" y="2023"/>
                    <a:pt x="1551" y="2022"/>
                    <a:pt x="1536" y="2022"/>
                  </a:cubicBezTo>
                  <a:cubicBezTo>
                    <a:pt x="1029" y="2022"/>
                    <a:pt x="49" y="3172"/>
                    <a:pt x="1" y="3220"/>
                  </a:cubicBezTo>
                  <a:lnTo>
                    <a:pt x="81" y="3270"/>
                  </a:lnTo>
                  <a:cubicBezTo>
                    <a:pt x="349" y="2948"/>
                    <a:pt x="1124" y="2126"/>
                    <a:pt x="1507" y="2126"/>
                  </a:cubicBezTo>
                  <a:cubicBezTo>
                    <a:pt x="1524" y="2126"/>
                    <a:pt x="1540" y="2128"/>
                    <a:pt x="1556" y="2131"/>
                  </a:cubicBezTo>
                  <a:cubicBezTo>
                    <a:pt x="1948" y="2181"/>
                    <a:pt x="2259" y="2492"/>
                    <a:pt x="2595" y="2884"/>
                  </a:cubicBezTo>
                  <a:cubicBezTo>
                    <a:pt x="3137" y="3450"/>
                    <a:pt x="3784" y="4178"/>
                    <a:pt x="4979" y="4178"/>
                  </a:cubicBezTo>
                  <a:cubicBezTo>
                    <a:pt x="6976" y="4178"/>
                    <a:pt x="7262" y="3917"/>
                    <a:pt x="7623" y="2859"/>
                  </a:cubicBezTo>
                  <a:cubicBezTo>
                    <a:pt x="7841" y="2202"/>
                    <a:pt x="9213" y="2036"/>
                    <a:pt x="10357" y="2036"/>
                  </a:cubicBezTo>
                  <a:cubicBezTo>
                    <a:pt x="10979" y="2036"/>
                    <a:pt x="11533" y="2085"/>
                    <a:pt x="11798" y="2131"/>
                  </a:cubicBezTo>
                  <a:cubicBezTo>
                    <a:pt x="11929" y="2131"/>
                    <a:pt x="12110" y="2131"/>
                    <a:pt x="12340" y="2156"/>
                  </a:cubicBezTo>
                  <a:cubicBezTo>
                    <a:pt x="13584" y="2181"/>
                    <a:pt x="16179" y="2262"/>
                    <a:pt x="17579" y="4514"/>
                  </a:cubicBezTo>
                  <a:cubicBezTo>
                    <a:pt x="17865" y="4931"/>
                    <a:pt x="18251" y="5193"/>
                    <a:pt x="18749" y="5242"/>
                  </a:cubicBezTo>
                  <a:cubicBezTo>
                    <a:pt x="18848" y="5267"/>
                    <a:pt x="18954" y="5267"/>
                    <a:pt x="19060" y="5267"/>
                  </a:cubicBezTo>
                  <a:cubicBezTo>
                    <a:pt x="21493" y="5267"/>
                    <a:pt x="25382" y="1795"/>
                    <a:pt x="25538" y="1640"/>
                  </a:cubicBezTo>
                  <a:cubicBezTo>
                    <a:pt x="25562" y="1615"/>
                    <a:pt x="27219" y="106"/>
                    <a:pt x="29033" y="106"/>
                  </a:cubicBezTo>
                  <a:cubicBezTo>
                    <a:pt x="29079" y="106"/>
                    <a:pt x="29125" y="107"/>
                    <a:pt x="29172" y="109"/>
                  </a:cubicBezTo>
                  <a:cubicBezTo>
                    <a:pt x="30024" y="134"/>
                    <a:pt x="30777" y="526"/>
                    <a:pt x="31424" y="1223"/>
                  </a:cubicBezTo>
                  <a:cubicBezTo>
                    <a:pt x="31816" y="1640"/>
                    <a:pt x="32127" y="2025"/>
                    <a:pt x="32438" y="2361"/>
                  </a:cubicBezTo>
                  <a:cubicBezTo>
                    <a:pt x="33329" y="3416"/>
                    <a:pt x="33844" y="4028"/>
                    <a:pt x="34687" y="4028"/>
                  </a:cubicBezTo>
                  <a:cubicBezTo>
                    <a:pt x="35317" y="4028"/>
                    <a:pt x="36129" y="3687"/>
                    <a:pt x="37416" y="2934"/>
                  </a:cubicBezTo>
                  <a:cubicBezTo>
                    <a:pt x="38541" y="2282"/>
                    <a:pt x="39415" y="1959"/>
                    <a:pt x="40016" y="1959"/>
                  </a:cubicBezTo>
                  <a:cubicBezTo>
                    <a:pt x="40230" y="1959"/>
                    <a:pt x="40409" y="2000"/>
                    <a:pt x="40553" y="2081"/>
                  </a:cubicBezTo>
                  <a:cubicBezTo>
                    <a:pt x="40994" y="2337"/>
                    <a:pt x="41044" y="2934"/>
                    <a:pt x="41044" y="3425"/>
                  </a:cubicBezTo>
                  <a:lnTo>
                    <a:pt x="41150" y="3425"/>
                  </a:lnTo>
                  <a:cubicBezTo>
                    <a:pt x="41150" y="2909"/>
                    <a:pt x="41094" y="2262"/>
                    <a:pt x="40602" y="2000"/>
                  </a:cubicBezTo>
                  <a:cubicBezTo>
                    <a:pt x="40440" y="1902"/>
                    <a:pt x="40240" y="1854"/>
                    <a:pt x="40005" y="1854"/>
                  </a:cubicBezTo>
                  <a:cubicBezTo>
                    <a:pt x="39377" y="1854"/>
                    <a:pt x="38492" y="2198"/>
                    <a:pt x="37360" y="2859"/>
                  </a:cubicBezTo>
                  <a:cubicBezTo>
                    <a:pt x="36097" y="3597"/>
                    <a:pt x="35312" y="3934"/>
                    <a:pt x="34702" y="3934"/>
                  </a:cubicBezTo>
                  <a:cubicBezTo>
                    <a:pt x="33897" y="3934"/>
                    <a:pt x="33398" y="3346"/>
                    <a:pt x="32513" y="2312"/>
                  </a:cubicBezTo>
                  <a:cubicBezTo>
                    <a:pt x="32202" y="1976"/>
                    <a:pt x="31891" y="1584"/>
                    <a:pt x="31505" y="1148"/>
                  </a:cubicBezTo>
                  <a:cubicBezTo>
                    <a:pt x="30827" y="420"/>
                    <a:pt x="30049" y="28"/>
                    <a:pt x="29172" y="3"/>
                  </a:cubicBezTo>
                  <a:cubicBezTo>
                    <a:pt x="29128" y="1"/>
                    <a:pt x="29084" y="1"/>
                    <a:pt x="2904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0" name="Google Shape;360;p14"/>
          <p:cNvSpPr/>
          <p:nvPr/>
        </p:nvSpPr>
        <p:spPr>
          <a:xfrm flipH="1">
            <a:off x="3243900" y="1422925"/>
            <a:ext cx="5789100" cy="3607500"/>
          </a:xfrm>
          <a:prstGeom prst="roundRect">
            <a:avLst>
              <a:gd fmla="val 5761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4"/>
          <p:cNvSpPr/>
          <p:nvPr/>
        </p:nvSpPr>
        <p:spPr>
          <a:xfrm rot="-2661548">
            <a:off x="3490822" y="1659588"/>
            <a:ext cx="189658" cy="189658"/>
          </a:xfrm>
          <a:prstGeom prst="mathPlus">
            <a:avLst>
              <a:gd fmla="val 23520" name="adj1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2" name="Google Shape;362;p14"/>
          <p:cNvCxnSpPr/>
          <p:nvPr/>
        </p:nvCxnSpPr>
        <p:spPr>
          <a:xfrm rot="10800000">
            <a:off x="3235515" y="4061066"/>
            <a:ext cx="57996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3" name="Google Shape;363;p14"/>
          <p:cNvGrpSpPr/>
          <p:nvPr/>
        </p:nvGrpSpPr>
        <p:grpSpPr>
          <a:xfrm>
            <a:off x="8295166" y="1697505"/>
            <a:ext cx="470050" cy="113823"/>
            <a:chOff x="8155950" y="423775"/>
            <a:chExt cx="470050" cy="116300"/>
          </a:xfrm>
        </p:grpSpPr>
        <p:sp>
          <p:nvSpPr>
            <p:cNvPr id="364" name="Google Shape;364;p14"/>
            <p:cNvSpPr/>
            <p:nvPr/>
          </p:nvSpPr>
          <p:spPr>
            <a:xfrm>
              <a:off x="8515000" y="429075"/>
              <a:ext cx="111000" cy="11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8335475" y="429075"/>
              <a:ext cx="111000" cy="11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8155950" y="423775"/>
              <a:ext cx="111000" cy="111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Google Shape;367;p14"/>
          <p:cNvGrpSpPr/>
          <p:nvPr/>
        </p:nvGrpSpPr>
        <p:grpSpPr>
          <a:xfrm>
            <a:off x="107750" y="1422787"/>
            <a:ext cx="3025800" cy="3607428"/>
            <a:chOff x="110125" y="1344219"/>
            <a:chExt cx="3025800" cy="3688200"/>
          </a:xfrm>
        </p:grpSpPr>
        <p:sp>
          <p:nvSpPr>
            <p:cNvPr id="368" name="Google Shape;368;p14"/>
            <p:cNvSpPr/>
            <p:nvPr/>
          </p:nvSpPr>
          <p:spPr>
            <a:xfrm flipH="1">
              <a:off x="110125" y="1344219"/>
              <a:ext cx="3025800" cy="3688200"/>
            </a:xfrm>
            <a:prstGeom prst="roundRect">
              <a:avLst>
                <a:gd fmla="val 6880" name="adj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9" name="Google Shape;369;p14"/>
            <p:cNvGrpSpPr/>
            <p:nvPr/>
          </p:nvGrpSpPr>
          <p:grpSpPr>
            <a:xfrm flipH="1">
              <a:off x="2397499" y="1624800"/>
              <a:ext cx="470050" cy="116300"/>
              <a:chOff x="517115" y="423775"/>
              <a:chExt cx="470050" cy="116300"/>
            </a:xfrm>
          </p:grpSpPr>
          <p:sp>
            <p:nvSpPr>
              <p:cNvPr id="370" name="Google Shape;370;p14"/>
              <p:cNvSpPr/>
              <p:nvPr/>
            </p:nvSpPr>
            <p:spPr>
              <a:xfrm flipH="1">
                <a:off x="517115" y="429075"/>
                <a:ext cx="111000" cy="111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4"/>
              <p:cNvSpPr/>
              <p:nvPr/>
            </p:nvSpPr>
            <p:spPr>
              <a:xfrm flipH="1">
                <a:off x="696640" y="429075"/>
                <a:ext cx="111000" cy="111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4"/>
              <p:cNvSpPr/>
              <p:nvPr/>
            </p:nvSpPr>
            <p:spPr>
              <a:xfrm flipH="1">
                <a:off x="876165" y="423775"/>
                <a:ext cx="111000" cy="111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3" name="Google Shape;373;p14"/>
            <p:cNvSpPr/>
            <p:nvPr/>
          </p:nvSpPr>
          <p:spPr>
            <a:xfrm rot="-2700000">
              <a:off x="353077" y="1587066"/>
              <a:ext cx="191767" cy="191767"/>
            </a:xfrm>
            <a:prstGeom prst="mathPlus">
              <a:avLst>
                <a:gd fmla="val 23520" name="adj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4" name="Google Shape;374;p14"/>
          <p:cNvSpPr txBox="1"/>
          <p:nvPr>
            <p:ph idx="1" type="subTitle"/>
          </p:nvPr>
        </p:nvSpPr>
        <p:spPr>
          <a:xfrm>
            <a:off x="4096200" y="1889025"/>
            <a:ext cx="4096500" cy="20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14"/>
          <p:cNvSpPr/>
          <p:nvPr/>
        </p:nvSpPr>
        <p:spPr>
          <a:xfrm rot="-2700000">
            <a:off x="353064" y="291666"/>
            <a:ext cx="191767" cy="191767"/>
          </a:xfrm>
          <a:prstGeom prst="mathPlus">
            <a:avLst>
              <a:gd fmla="val 23520" name="adj1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">
    <p:bg>
      <p:bgPr>
        <a:solidFill>
          <a:schemeClr val="dk1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15"/>
          <p:cNvGrpSpPr/>
          <p:nvPr/>
        </p:nvGrpSpPr>
        <p:grpSpPr>
          <a:xfrm>
            <a:off x="108000" y="108000"/>
            <a:ext cx="8934103" cy="4921500"/>
            <a:chOff x="108000" y="108000"/>
            <a:chExt cx="8934103" cy="4921500"/>
          </a:xfrm>
        </p:grpSpPr>
        <p:sp>
          <p:nvSpPr>
            <p:cNvPr id="378" name="Google Shape;378;p15"/>
            <p:cNvSpPr/>
            <p:nvPr/>
          </p:nvSpPr>
          <p:spPr>
            <a:xfrm>
              <a:off x="108000" y="108000"/>
              <a:ext cx="8925000" cy="4921500"/>
            </a:xfrm>
            <a:prstGeom prst="roundRect">
              <a:avLst>
                <a:gd fmla="val 4218" name="adj"/>
              </a:avLst>
            </a:prstGeom>
            <a:solidFill>
              <a:schemeClr val="dk1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9" name="Google Shape;379;p15"/>
            <p:cNvCxnSpPr/>
            <p:nvPr/>
          </p:nvCxnSpPr>
          <p:spPr>
            <a:xfrm>
              <a:off x="108103" y="974725"/>
              <a:ext cx="89340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0" name="Google Shape;380;p15"/>
          <p:cNvSpPr/>
          <p:nvPr/>
        </p:nvSpPr>
        <p:spPr>
          <a:xfrm rot="-2700000">
            <a:off x="353064" y="291666"/>
            <a:ext cx="191767" cy="191767"/>
          </a:xfrm>
          <a:prstGeom prst="mathPlus">
            <a:avLst>
              <a:gd fmla="val 23520" name="adj1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1" name="Google Shape;381;p15"/>
          <p:cNvGrpSpPr/>
          <p:nvPr/>
        </p:nvGrpSpPr>
        <p:grpSpPr>
          <a:xfrm>
            <a:off x="8295178" y="344575"/>
            <a:ext cx="470050" cy="116300"/>
            <a:chOff x="8155950" y="423775"/>
            <a:chExt cx="470050" cy="116300"/>
          </a:xfrm>
        </p:grpSpPr>
        <p:sp>
          <p:nvSpPr>
            <p:cNvPr id="382" name="Google Shape;382;p15"/>
            <p:cNvSpPr/>
            <p:nvPr/>
          </p:nvSpPr>
          <p:spPr>
            <a:xfrm>
              <a:off x="8515000" y="429075"/>
              <a:ext cx="111000" cy="11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8335475" y="429075"/>
              <a:ext cx="111000" cy="11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8155950" y="423775"/>
              <a:ext cx="111000" cy="111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15"/>
          <p:cNvGrpSpPr/>
          <p:nvPr/>
        </p:nvGrpSpPr>
        <p:grpSpPr>
          <a:xfrm>
            <a:off x="408691" y="463560"/>
            <a:ext cx="8277712" cy="4108283"/>
            <a:chOff x="408691" y="463560"/>
            <a:chExt cx="8277712" cy="4108283"/>
          </a:xfrm>
        </p:grpSpPr>
        <p:sp>
          <p:nvSpPr>
            <p:cNvPr id="386" name="Google Shape;386;p15"/>
            <p:cNvSpPr/>
            <p:nvPr/>
          </p:nvSpPr>
          <p:spPr>
            <a:xfrm>
              <a:off x="1730650" y="3343358"/>
              <a:ext cx="149202" cy="171385"/>
            </a:xfrm>
            <a:custGeom>
              <a:rect b="b" l="l" r="r" t="t"/>
              <a:pathLst>
                <a:path extrusionOk="0" h="4226" w="3679">
                  <a:moveTo>
                    <a:pt x="1836" y="1"/>
                  </a:moveTo>
                  <a:cubicBezTo>
                    <a:pt x="1737" y="1"/>
                    <a:pt x="1656" y="82"/>
                    <a:pt x="1656" y="181"/>
                  </a:cubicBezTo>
                  <a:lnTo>
                    <a:pt x="1656" y="1581"/>
                  </a:lnTo>
                  <a:cubicBezTo>
                    <a:pt x="1606" y="1613"/>
                    <a:pt x="1525" y="1662"/>
                    <a:pt x="1475" y="1687"/>
                  </a:cubicBezTo>
                  <a:lnTo>
                    <a:pt x="312" y="909"/>
                  </a:lnTo>
                  <a:cubicBezTo>
                    <a:pt x="283" y="892"/>
                    <a:pt x="248" y="883"/>
                    <a:pt x="214" y="883"/>
                  </a:cubicBezTo>
                  <a:cubicBezTo>
                    <a:pt x="152" y="883"/>
                    <a:pt x="91" y="911"/>
                    <a:pt x="75" y="959"/>
                  </a:cubicBezTo>
                  <a:cubicBezTo>
                    <a:pt x="25" y="1040"/>
                    <a:pt x="25" y="1146"/>
                    <a:pt x="100" y="1196"/>
                  </a:cubicBezTo>
                  <a:lnTo>
                    <a:pt x="1320" y="1998"/>
                  </a:lnTo>
                  <a:cubicBezTo>
                    <a:pt x="1295" y="2023"/>
                    <a:pt x="1295" y="2048"/>
                    <a:pt x="1295" y="2104"/>
                  </a:cubicBezTo>
                  <a:cubicBezTo>
                    <a:pt x="1295" y="2154"/>
                    <a:pt x="1320" y="2204"/>
                    <a:pt x="1320" y="2235"/>
                  </a:cubicBezTo>
                  <a:lnTo>
                    <a:pt x="100" y="3013"/>
                  </a:lnTo>
                  <a:cubicBezTo>
                    <a:pt x="25" y="3062"/>
                    <a:pt x="1" y="3168"/>
                    <a:pt x="50" y="3243"/>
                  </a:cubicBezTo>
                  <a:cubicBezTo>
                    <a:pt x="75" y="3293"/>
                    <a:pt x="125" y="3324"/>
                    <a:pt x="181" y="3324"/>
                  </a:cubicBezTo>
                  <a:cubicBezTo>
                    <a:pt x="206" y="3324"/>
                    <a:pt x="256" y="3324"/>
                    <a:pt x="281" y="3293"/>
                  </a:cubicBezTo>
                  <a:lnTo>
                    <a:pt x="1525" y="2515"/>
                  </a:lnTo>
                  <a:cubicBezTo>
                    <a:pt x="1556" y="2546"/>
                    <a:pt x="1606" y="2571"/>
                    <a:pt x="1656" y="2596"/>
                  </a:cubicBezTo>
                  <a:lnTo>
                    <a:pt x="1656" y="4070"/>
                  </a:lnTo>
                  <a:cubicBezTo>
                    <a:pt x="1656" y="4151"/>
                    <a:pt x="1737" y="4226"/>
                    <a:pt x="1836" y="4226"/>
                  </a:cubicBezTo>
                  <a:cubicBezTo>
                    <a:pt x="1917" y="4226"/>
                    <a:pt x="1992" y="4151"/>
                    <a:pt x="1992" y="4070"/>
                  </a:cubicBezTo>
                  <a:lnTo>
                    <a:pt x="1992" y="2596"/>
                  </a:lnTo>
                  <a:cubicBezTo>
                    <a:pt x="2048" y="2571"/>
                    <a:pt x="2098" y="2546"/>
                    <a:pt x="2122" y="2515"/>
                  </a:cubicBezTo>
                  <a:lnTo>
                    <a:pt x="3367" y="3324"/>
                  </a:lnTo>
                  <a:cubicBezTo>
                    <a:pt x="3392" y="3349"/>
                    <a:pt x="3423" y="3349"/>
                    <a:pt x="3448" y="3349"/>
                  </a:cubicBezTo>
                  <a:cubicBezTo>
                    <a:pt x="3498" y="3349"/>
                    <a:pt x="3579" y="3324"/>
                    <a:pt x="3603" y="3268"/>
                  </a:cubicBezTo>
                  <a:cubicBezTo>
                    <a:pt x="3653" y="3193"/>
                    <a:pt x="3628" y="3087"/>
                    <a:pt x="3547" y="3037"/>
                  </a:cubicBezTo>
                  <a:lnTo>
                    <a:pt x="2334" y="2260"/>
                  </a:lnTo>
                  <a:cubicBezTo>
                    <a:pt x="2359" y="2204"/>
                    <a:pt x="2359" y="2154"/>
                    <a:pt x="2359" y="2104"/>
                  </a:cubicBezTo>
                  <a:lnTo>
                    <a:pt x="2359" y="1998"/>
                  </a:lnTo>
                  <a:lnTo>
                    <a:pt x="3579" y="1245"/>
                  </a:lnTo>
                  <a:cubicBezTo>
                    <a:pt x="3653" y="1196"/>
                    <a:pt x="3678" y="1090"/>
                    <a:pt x="3628" y="1015"/>
                  </a:cubicBezTo>
                  <a:cubicBezTo>
                    <a:pt x="3596" y="962"/>
                    <a:pt x="3540" y="934"/>
                    <a:pt x="3482" y="934"/>
                  </a:cubicBezTo>
                  <a:cubicBezTo>
                    <a:pt x="3451" y="934"/>
                    <a:pt x="3420" y="942"/>
                    <a:pt x="3392" y="959"/>
                  </a:cubicBezTo>
                  <a:lnTo>
                    <a:pt x="2178" y="1712"/>
                  </a:lnTo>
                  <a:cubicBezTo>
                    <a:pt x="2122" y="1662"/>
                    <a:pt x="2073" y="1613"/>
                    <a:pt x="1992" y="1581"/>
                  </a:cubicBezTo>
                  <a:lnTo>
                    <a:pt x="1992" y="181"/>
                  </a:lnTo>
                  <a:cubicBezTo>
                    <a:pt x="1992" y="82"/>
                    <a:pt x="1917" y="1"/>
                    <a:pt x="18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4573607" y="467654"/>
              <a:ext cx="149405" cy="171385"/>
            </a:xfrm>
            <a:custGeom>
              <a:rect b="b" l="l" r="r" t="t"/>
              <a:pathLst>
                <a:path extrusionOk="0" h="4226" w="3684">
                  <a:moveTo>
                    <a:pt x="1842" y="1"/>
                  </a:moveTo>
                  <a:cubicBezTo>
                    <a:pt x="1743" y="1"/>
                    <a:pt x="1662" y="82"/>
                    <a:pt x="1662" y="181"/>
                  </a:cubicBezTo>
                  <a:lnTo>
                    <a:pt x="1662" y="1581"/>
                  </a:lnTo>
                  <a:cubicBezTo>
                    <a:pt x="1612" y="1606"/>
                    <a:pt x="1531" y="1637"/>
                    <a:pt x="1481" y="1687"/>
                  </a:cubicBezTo>
                  <a:lnTo>
                    <a:pt x="311" y="909"/>
                  </a:lnTo>
                  <a:cubicBezTo>
                    <a:pt x="285" y="891"/>
                    <a:pt x="255" y="883"/>
                    <a:pt x="224" y="883"/>
                  </a:cubicBezTo>
                  <a:cubicBezTo>
                    <a:pt x="169" y="883"/>
                    <a:pt x="113" y="911"/>
                    <a:pt x="81" y="959"/>
                  </a:cubicBezTo>
                  <a:cubicBezTo>
                    <a:pt x="31" y="1040"/>
                    <a:pt x="56" y="1139"/>
                    <a:pt x="131" y="1195"/>
                  </a:cubicBezTo>
                  <a:lnTo>
                    <a:pt x="1326" y="1973"/>
                  </a:lnTo>
                  <a:cubicBezTo>
                    <a:pt x="1301" y="1998"/>
                    <a:pt x="1301" y="2048"/>
                    <a:pt x="1301" y="2073"/>
                  </a:cubicBezTo>
                  <a:cubicBezTo>
                    <a:pt x="1301" y="2129"/>
                    <a:pt x="1326" y="2178"/>
                    <a:pt x="1326" y="2228"/>
                  </a:cubicBezTo>
                  <a:lnTo>
                    <a:pt x="106" y="3006"/>
                  </a:lnTo>
                  <a:cubicBezTo>
                    <a:pt x="31" y="3037"/>
                    <a:pt x="0" y="3162"/>
                    <a:pt x="56" y="3243"/>
                  </a:cubicBezTo>
                  <a:cubicBezTo>
                    <a:pt x="81" y="3292"/>
                    <a:pt x="131" y="3317"/>
                    <a:pt x="187" y="3317"/>
                  </a:cubicBezTo>
                  <a:cubicBezTo>
                    <a:pt x="212" y="3317"/>
                    <a:pt x="262" y="3292"/>
                    <a:pt x="286" y="3292"/>
                  </a:cubicBezTo>
                  <a:lnTo>
                    <a:pt x="1531" y="2515"/>
                  </a:lnTo>
                  <a:cubicBezTo>
                    <a:pt x="1556" y="2539"/>
                    <a:pt x="1612" y="2571"/>
                    <a:pt x="1662" y="2595"/>
                  </a:cubicBezTo>
                  <a:lnTo>
                    <a:pt x="1662" y="4045"/>
                  </a:lnTo>
                  <a:cubicBezTo>
                    <a:pt x="1662" y="4151"/>
                    <a:pt x="1743" y="4226"/>
                    <a:pt x="1842" y="4226"/>
                  </a:cubicBezTo>
                  <a:cubicBezTo>
                    <a:pt x="1923" y="4226"/>
                    <a:pt x="1998" y="4151"/>
                    <a:pt x="1998" y="4045"/>
                  </a:cubicBezTo>
                  <a:lnTo>
                    <a:pt x="1998" y="2595"/>
                  </a:lnTo>
                  <a:cubicBezTo>
                    <a:pt x="2054" y="2571"/>
                    <a:pt x="2103" y="2539"/>
                    <a:pt x="2153" y="2515"/>
                  </a:cubicBezTo>
                  <a:lnTo>
                    <a:pt x="3373" y="3317"/>
                  </a:lnTo>
                  <a:cubicBezTo>
                    <a:pt x="3398" y="3348"/>
                    <a:pt x="3423" y="3348"/>
                    <a:pt x="3454" y="3348"/>
                  </a:cubicBezTo>
                  <a:cubicBezTo>
                    <a:pt x="3528" y="3348"/>
                    <a:pt x="3578" y="3317"/>
                    <a:pt x="3609" y="3267"/>
                  </a:cubicBezTo>
                  <a:cubicBezTo>
                    <a:pt x="3659" y="3193"/>
                    <a:pt x="3634" y="3087"/>
                    <a:pt x="3553" y="3037"/>
                  </a:cubicBezTo>
                  <a:lnTo>
                    <a:pt x="2334" y="2228"/>
                  </a:lnTo>
                  <a:cubicBezTo>
                    <a:pt x="2365" y="2178"/>
                    <a:pt x="2365" y="2129"/>
                    <a:pt x="2365" y="2073"/>
                  </a:cubicBezTo>
                  <a:lnTo>
                    <a:pt x="2365" y="1998"/>
                  </a:lnTo>
                  <a:lnTo>
                    <a:pt x="3578" y="1220"/>
                  </a:lnTo>
                  <a:cubicBezTo>
                    <a:pt x="3659" y="1170"/>
                    <a:pt x="3684" y="1065"/>
                    <a:pt x="3634" y="984"/>
                  </a:cubicBezTo>
                  <a:cubicBezTo>
                    <a:pt x="3598" y="936"/>
                    <a:pt x="3544" y="908"/>
                    <a:pt x="3488" y="908"/>
                  </a:cubicBezTo>
                  <a:cubicBezTo>
                    <a:pt x="3457" y="908"/>
                    <a:pt x="3426" y="916"/>
                    <a:pt x="3398" y="934"/>
                  </a:cubicBezTo>
                  <a:lnTo>
                    <a:pt x="2178" y="1687"/>
                  </a:lnTo>
                  <a:cubicBezTo>
                    <a:pt x="2128" y="1637"/>
                    <a:pt x="2079" y="1606"/>
                    <a:pt x="1998" y="1581"/>
                  </a:cubicBezTo>
                  <a:lnTo>
                    <a:pt x="1998" y="181"/>
                  </a:lnTo>
                  <a:cubicBezTo>
                    <a:pt x="1998" y="82"/>
                    <a:pt x="1923" y="1"/>
                    <a:pt x="18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8537242" y="2631033"/>
              <a:ext cx="149161" cy="171385"/>
            </a:xfrm>
            <a:custGeom>
              <a:rect b="b" l="l" r="r" t="t"/>
              <a:pathLst>
                <a:path extrusionOk="0" h="4226" w="3678">
                  <a:moveTo>
                    <a:pt x="1842" y="0"/>
                  </a:moveTo>
                  <a:cubicBezTo>
                    <a:pt x="1761" y="0"/>
                    <a:pt x="1687" y="81"/>
                    <a:pt x="1687" y="181"/>
                  </a:cubicBezTo>
                  <a:lnTo>
                    <a:pt x="1687" y="1581"/>
                  </a:lnTo>
                  <a:cubicBezTo>
                    <a:pt x="1606" y="1606"/>
                    <a:pt x="1556" y="1637"/>
                    <a:pt x="1500" y="1687"/>
                  </a:cubicBezTo>
                  <a:lnTo>
                    <a:pt x="312" y="909"/>
                  </a:lnTo>
                  <a:cubicBezTo>
                    <a:pt x="283" y="891"/>
                    <a:pt x="252" y="883"/>
                    <a:pt x="221" y="883"/>
                  </a:cubicBezTo>
                  <a:cubicBezTo>
                    <a:pt x="166" y="883"/>
                    <a:pt x="111" y="910"/>
                    <a:pt x="75" y="959"/>
                  </a:cubicBezTo>
                  <a:cubicBezTo>
                    <a:pt x="25" y="1040"/>
                    <a:pt x="50" y="1139"/>
                    <a:pt x="131" y="1195"/>
                  </a:cubicBezTo>
                  <a:lnTo>
                    <a:pt x="1320" y="1973"/>
                  </a:lnTo>
                  <a:lnTo>
                    <a:pt x="1320" y="2104"/>
                  </a:lnTo>
                  <a:cubicBezTo>
                    <a:pt x="1320" y="2153"/>
                    <a:pt x="1320" y="2178"/>
                    <a:pt x="1345" y="2228"/>
                  </a:cubicBezTo>
                  <a:lnTo>
                    <a:pt x="100" y="3006"/>
                  </a:lnTo>
                  <a:cubicBezTo>
                    <a:pt x="25" y="3062"/>
                    <a:pt x="0" y="3161"/>
                    <a:pt x="50" y="3242"/>
                  </a:cubicBezTo>
                  <a:cubicBezTo>
                    <a:pt x="100" y="3292"/>
                    <a:pt x="156" y="3317"/>
                    <a:pt x="206" y="3317"/>
                  </a:cubicBezTo>
                  <a:cubicBezTo>
                    <a:pt x="231" y="3317"/>
                    <a:pt x="256" y="3317"/>
                    <a:pt x="287" y="3292"/>
                  </a:cubicBezTo>
                  <a:lnTo>
                    <a:pt x="1531" y="2514"/>
                  </a:lnTo>
                  <a:cubicBezTo>
                    <a:pt x="1581" y="2539"/>
                    <a:pt x="1631" y="2570"/>
                    <a:pt x="1687" y="2595"/>
                  </a:cubicBezTo>
                  <a:lnTo>
                    <a:pt x="1687" y="4070"/>
                  </a:lnTo>
                  <a:cubicBezTo>
                    <a:pt x="1687" y="4151"/>
                    <a:pt x="1761" y="4225"/>
                    <a:pt x="1842" y="4225"/>
                  </a:cubicBezTo>
                  <a:cubicBezTo>
                    <a:pt x="1942" y="4225"/>
                    <a:pt x="2023" y="4151"/>
                    <a:pt x="2023" y="4070"/>
                  </a:cubicBezTo>
                  <a:lnTo>
                    <a:pt x="2023" y="2595"/>
                  </a:lnTo>
                  <a:cubicBezTo>
                    <a:pt x="2073" y="2570"/>
                    <a:pt x="2122" y="2539"/>
                    <a:pt x="2153" y="2514"/>
                  </a:cubicBezTo>
                  <a:lnTo>
                    <a:pt x="3398" y="3317"/>
                  </a:lnTo>
                  <a:cubicBezTo>
                    <a:pt x="3423" y="3348"/>
                    <a:pt x="3448" y="3348"/>
                    <a:pt x="3473" y="3348"/>
                  </a:cubicBezTo>
                  <a:cubicBezTo>
                    <a:pt x="3522" y="3348"/>
                    <a:pt x="3578" y="3317"/>
                    <a:pt x="3628" y="3267"/>
                  </a:cubicBezTo>
                  <a:cubicBezTo>
                    <a:pt x="3653" y="3193"/>
                    <a:pt x="3653" y="3087"/>
                    <a:pt x="3578" y="3037"/>
                  </a:cubicBezTo>
                  <a:lnTo>
                    <a:pt x="2359" y="2259"/>
                  </a:lnTo>
                  <a:cubicBezTo>
                    <a:pt x="2359" y="2203"/>
                    <a:pt x="2384" y="2153"/>
                    <a:pt x="2384" y="2104"/>
                  </a:cubicBezTo>
                  <a:cubicBezTo>
                    <a:pt x="2384" y="2048"/>
                    <a:pt x="2384" y="2023"/>
                    <a:pt x="2359" y="1998"/>
                  </a:cubicBezTo>
                  <a:lnTo>
                    <a:pt x="3578" y="1220"/>
                  </a:lnTo>
                  <a:cubicBezTo>
                    <a:pt x="3653" y="1195"/>
                    <a:pt x="3678" y="1089"/>
                    <a:pt x="3628" y="984"/>
                  </a:cubicBezTo>
                  <a:cubicBezTo>
                    <a:pt x="3597" y="936"/>
                    <a:pt x="3543" y="919"/>
                    <a:pt x="3488" y="919"/>
                  </a:cubicBezTo>
                  <a:cubicBezTo>
                    <a:pt x="3457" y="919"/>
                    <a:pt x="3425" y="925"/>
                    <a:pt x="3398" y="934"/>
                  </a:cubicBezTo>
                  <a:lnTo>
                    <a:pt x="2203" y="1687"/>
                  </a:lnTo>
                  <a:cubicBezTo>
                    <a:pt x="2153" y="1662"/>
                    <a:pt x="2097" y="1606"/>
                    <a:pt x="2023" y="1581"/>
                  </a:cubicBezTo>
                  <a:lnTo>
                    <a:pt x="2023" y="181"/>
                  </a:lnTo>
                  <a:cubicBezTo>
                    <a:pt x="2023" y="81"/>
                    <a:pt x="1942" y="0"/>
                    <a:pt x="18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9" name="Google Shape;389;p15"/>
            <p:cNvGrpSpPr/>
            <p:nvPr/>
          </p:nvGrpSpPr>
          <p:grpSpPr>
            <a:xfrm>
              <a:off x="6960950" y="1467102"/>
              <a:ext cx="388433" cy="237828"/>
              <a:chOff x="3261800" y="3337927"/>
              <a:chExt cx="388433" cy="237828"/>
            </a:xfrm>
          </p:grpSpPr>
          <p:sp>
            <p:nvSpPr>
              <p:cNvPr id="390" name="Google Shape;390;p15"/>
              <p:cNvSpPr/>
              <p:nvPr/>
            </p:nvSpPr>
            <p:spPr>
              <a:xfrm rot="-1785514">
                <a:off x="3239961" y="3443403"/>
                <a:ext cx="432111" cy="26877"/>
              </a:xfrm>
              <a:custGeom>
                <a:rect b="b" l="l" r="r" t="t"/>
                <a:pathLst>
                  <a:path extrusionOk="0" h="52183" w="110984">
                    <a:moveTo>
                      <a:pt x="66414" y="1"/>
                    </a:moveTo>
                    <a:cubicBezTo>
                      <a:pt x="61878" y="1"/>
                      <a:pt x="57147" y="293"/>
                      <a:pt x="52307" y="906"/>
                    </a:cubicBezTo>
                    <a:cubicBezTo>
                      <a:pt x="22675" y="4658"/>
                      <a:pt x="0" y="19007"/>
                      <a:pt x="1757" y="32891"/>
                    </a:cubicBezTo>
                    <a:cubicBezTo>
                      <a:pt x="3228" y="44514"/>
                      <a:pt x="21346" y="52183"/>
                      <a:pt x="44582" y="52183"/>
                    </a:cubicBezTo>
                    <a:cubicBezTo>
                      <a:pt x="49116" y="52183"/>
                      <a:pt x="53844" y="51891"/>
                      <a:pt x="58682" y="51279"/>
                    </a:cubicBezTo>
                    <a:cubicBezTo>
                      <a:pt x="88308" y="47528"/>
                      <a:pt x="110983" y="33179"/>
                      <a:pt x="109226" y="19289"/>
                    </a:cubicBezTo>
                    <a:cubicBezTo>
                      <a:pt x="107756" y="7673"/>
                      <a:pt x="89642" y="1"/>
                      <a:pt x="6641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 rot="-1779645">
                <a:off x="3388574" y="3386546"/>
                <a:ext cx="126702" cy="12670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2" name="Google Shape;392;p15"/>
            <p:cNvSpPr/>
            <p:nvPr/>
          </p:nvSpPr>
          <p:spPr>
            <a:xfrm flipH="1" rot="-713519">
              <a:off x="7139856" y="481266"/>
              <a:ext cx="191821" cy="191821"/>
            </a:xfrm>
            <a:prstGeom prst="lightningBol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3" name="Google Shape;393;p15"/>
            <p:cNvGrpSpPr/>
            <p:nvPr/>
          </p:nvGrpSpPr>
          <p:grpSpPr>
            <a:xfrm rot="3858676">
              <a:off x="405825" y="4226347"/>
              <a:ext cx="388449" cy="237838"/>
              <a:chOff x="3261800" y="3337927"/>
              <a:chExt cx="388433" cy="237828"/>
            </a:xfrm>
          </p:grpSpPr>
          <p:sp>
            <p:nvSpPr>
              <p:cNvPr id="394" name="Google Shape;394;p15"/>
              <p:cNvSpPr/>
              <p:nvPr/>
            </p:nvSpPr>
            <p:spPr>
              <a:xfrm rot="-1785514">
                <a:off x="3239961" y="3443403"/>
                <a:ext cx="432111" cy="26877"/>
              </a:xfrm>
              <a:custGeom>
                <a:rect b="b" l="l" r="r" t="t"/>
                <a:pathLst>
                  <a:path extrusionOk="0" h="52183" w="110984">
                    <a:moveTo>
                      <a:pt x="66414" y="1"/>
                    </a:moveTo>
                    <a:cubicBezTo>
                      <a:pt x="61878" y="1"/>
                      <a:pt x="57147" y="293"/>
                      <a:pt x="52307" y="906"/>
                    </a:cubicBezTo>
                    <a:cubicBezTo>
                      <a:pt x="22675" y="4658"/>
                      <a:pt x="0" y="19007"/>
                      <a:pt x="1757" y="32891"/>
                    </a:cubicBezTo>
                    <a:cubicBezTo>
                      <a:pt x="3228" y="44514"/>
                      <a:pt x="21346" y="52183"/>
                      <a:pt x="44582" y="52183"/>
                    </a:cubicBezTo>
                    <a:cubicBezTo>
                      <a:pt x="49116" y="52183"/>
                      <a:pt x="53844" y="51891"/>
                      <a:pt x="58682" y="51279"/>
                    </a:cubicBezTo>
                    <a:cubicBezTo>
                      <a:pt x="88308" y="47528"/>
                      <a:pt x="110983" y="33179"/>
                      <a:pt x="109226" y="19289"/>
                    </a:cubicBezTo>
                    <a:cubicBezTo>
                      <a:pt x="107756" y="7673"/>
                      <a:pt x="89642" y="1"/>
                      <a:pt x="6641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5"/>
              <p:cNvSpPr/>
              <p:nvPr/>
            </p:nvSpPr>
            <p:spPr>
              <a:xfrm rot="-1779645">
                <a:off x="3388574" y="3386546"/>
                <a:ext cx="126702" cy="12670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6" name="Google Shape;396;p15"/>
            <p:cNvSpPr/>
            <p:nvPr/>
          </p:nvSpPr>
          <p:spPr>
            <a:xfrm>
              <a:off x="8478157" y="1310404"/>
              <a:ext cx="149405" cy="171385"/>
            </a:xfrm>
            <a:custGeom>
              <a:rect b="b" l="l" r="r" t="t"/>
              <a:pathLst>
                <a:path extrusionOk="0" h="4226" w="3684">
                  <a:moveTo>
                    <a:pt x="1842" y="1"/>
                  </a:moveTo>
                  <a:cubicBezTo>
                    <a:pt x="1743" y="1"/>
                    <a:pt x="1662" y="82"/>
                    <a:pt x="1662" y="181"/>
                  </a:cubicBezTo>
                  <a:lnTo>
                    <a:pt x="1662" y="1581"/>
                  </a:lnTo>
                  <a:cubicBezTo>
                    <a:pt x="1612" y="1606"/>
                    <a:pt x="1531" y="1637"/>
                    <a:pt x="1481" y="1687"/>
                  </a:cubicBezTo>
                  <a:lnTo>
                    <a:pt x="311" y="909"/>
                  </a:lnTo>
                  <a:cubicBezTo>
                    <a:pt x="285" y="891"/>
                    <a:pt x="255" y="883"/>
                    <a:pt x="224" y="883"/>
                  </a:cubicBezTo>
                  <a:cubicBezTo>
                    <a:pt x="169" y="883"/>
                    <a:pt x="113" y="911"/>
                    <a:pt x="81" y="959"/>
                  </a:cubicBezTo>
                  <a:cubicBezTo>
                    <a:pt x="31" y="1040"/>
                    <a:pt x="56" y="1139"/>
                    <a:pt x="131" y="1195"/>
                  </a:cubicBezTo>
                  <a:lnTo>
                    <a:pt x="1326" y="1973"/>
                  </a:lnTo>
                  <a:cubicBezTo>
                    <a:pt x="1301" y="1998"/>
                    <a:pt x="1301" y="2048"/>
                    <a:pt x="1301" y="2073"/>
                  </a:cubicBezTo>
                  <a:cubicBezTo>
                    <a:pt x="1301" y="2129"/>
                    <a:pt x="1326" y="2178"/>
                    <a:pt x="1326" y="2228"/>
                  </a:cubicBezTo>
                  <a:lnTo>
                    <a:pt x="106" y="3006"/>
                  </a:lnTo>
                  <a:cubicBezTo>
                    <a:pt x="31" y="3037"/>
                    <a:pt x="0" y="3162"/>
                    <a:pt x="56" y="3243"/>
                  </a:cubicBezTo>
                  <a:cubicBezTo>
                    <a:pt x="81" y="3292"/>
                    <a:pt x="131" y="3317"/>
                    <a:pt x="187" y="3317"/>
                  </a:cubicBezTo>
                  <a:cubicBezTo>
                    <a:pt x="212" y="3317"/>
                    <a:pt x="262" y="3292"/>
                    <a:pt x="286" y="3292"/>
                  </a:cubicBezTo>
                  <a:lnTo>
                    <a:pt x="1531" y="2515"/>
                  </a:lnTo>
                  <a:cubicBezTo>
                    <a:pt x="1556" y="2539"/>
                    <a:pt x="1612" y="2571"/>
                    <a:pt x="1662" y="2595"/>
                  </a:cubicBezTo>
                  <a:lnTo>
                    <a:pt x="1662" y="4045"/>
                  </a:lnTo>
                  <a:cubicBezTo>
                    <a:pt x="1662" y="4151"/>
                    <a:pt x="1743" y="4226"/>
                    <a:pt x="1842" y="4226"/>
                  </a:cubicBezTo>
                  <a:cubicBezTo>
                    <a:pt x="1923" y="4226"/>
                    <a:pt x="1998" y="4151"/>
                    <a:pt x="1998" y="4045"/>
                  </a:cubicBezTo>
                  <a:lnTo>
                    <a:pt x="1998" y="2595"/>
                  </a:lnTo>
                  <a:cubicBezTo>
                    <a:pt x="2054" y="2571"/>
                    <a:pt x="2103" y="2539"/>
                    <a:pt x="2153" y="2515"/>
                  </a:cubicBezTo>
                  <a:lnTo>
                    <a:pt x="3373" y="3317"/>
                  </a:lnTo>
                  <a:cubicBezTo>
                    <a:pt x="3398" y="3348"/>
                    <a:pt x="3423" y="3348"/>
                    <a:pt x="3454" y="3348"/>
                  </a:cubicBezTo>
                  <a:cubicBezTo>
                    <a:pt x="3528" y="3348"/>
                    <a:pt x="3578" y="3317"/>
                    <a:pt x="3609" y="3267"/>
                  </a:cubicBezTo>
                  <a:cubicBezTo>
                    <a:pt x="3659" y="3193"/>
                    <a:pt x="3634" y="3087"/>
                    <a:pt x="3553" y="3037"/>
                  </a:cubicBezTo>
                  <a:lnTo>
                    <a:pt x="2334" y="2228"/>
                  </a:lnTo>
                  <a:cubicBezTo>
                    <a:pt x="2365" y="2178"/>
                    <a:pt x="2365" y="2129"/>
                    <a:pt x="2365" y="2073"/>
                  </a:cubicBezTo>
                  <a:lnTo>
                    <a:pt x="2365" y="1998"/>
                  </a:lnTo>
                  <a:lnTo>
                    <a:pt x="3578" y="1220"/>
                  </a:lnTo>
                  <a:cubicBezTo>
                    <a:pt x="3659" y="1170"/>
                    <a:pt x="3684" y="1065"/>
                    <a:pt x="3634" y="984"/>
                  </a:cubicBezTo>
                  <a:cubicBezTo>
                    <a:pt x="3598" y="936"/>
                    <a:pt x="3544" y="908"/>
                    <a:pt x="3488" y="908"/>
                  </a:cubicBezTo>
                  <a:cubicBezTo>
                    <a:pt x="3457" y="908"/>
                    <a:pt x="3426" y="916"/>
                    <a:pt x="3398" y="934"/>
                  </a:cubicBezTo>
                  <a:lnTo>
                    <a:pt x="2178" y="1687"/>
                  </a:lnTo>
                  <a:cubicBezTo>
                    <a:pt x="2128" y="1637"/>
                    <a:pt x="2079" y="1606"/>
                    <a:pt x="1998" y="1581"/>
                  </a:cubicBezTo>
                  <a:lnTo>
                    <a:pt x="1998" y="181"/>
                  </a:lnTo>
                  <a:cubicBezTo>
                    <a:pt x="1998" y="82"/>
                    <a:pt x="1923" y="1"/>
                    <a:pt x="1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645417" y="2908258"/>
              <a:ext cx="149161" cy="171385"/>
            </a:xfrm>
            <a:custGeom>
              <a:rect b="b" l="l" r="r" t="t"/>
              <a:pathLst>
                <a:path extrusionOk="0" h="4226" w="3678">
                  <a:moveTo>
                    <a:pt x="1842" y="0"/>
                  </a:moveTo>
                  <a:cubicBezTo>
                    <a:pt x="1761" y="0"/>
                    <a:pt x="1687" y="81"/>
                    <a:pt x="1687" y="181"/>
                  </a:cubicBezTo>
                  <a:lnTo>
                    <a:pt x="1687" y="1581"/>
                  </a:lnTo>
                  <a:cubicBezTo>
                    <a:pt x="1606" y="1606"/>
                    <a:pt x="1556" y="1637"/>
                    <a:pt x="1500" y="1687"/>
                  </a:cubicBezTo>
                  <a:lnTo>
                    <a:pt x="312" y="909"/>
                  </a:lnTo>
                  <a:cubicBezTo>
                    <a:pt x="283" y="891"/>
                    <a:pt x="252" y="883"/>
                    <a:pt x="221" y="883"/>
                  </a:cubicBezTo>
                  <a:cubicBezTo>
                    <a:pt x="166" y="883"/>
                    <a:pt x="111" y="910"/>
                    <a:pt x="75" y="959"/>
                  </a:cubicBezTo>
                  <a:cubicBezTo>
                    <a:pt x="25" y="1040"/>
                    <a:pt x="50" y="1139"/>
                    <a:pt x="131" y="1195"/>
                  </a:cubicBezTo>
                  <a:lnTo>
                    <a:pt x="1320" y="1973"/>
                  </a:lnTo>
                  <a:lnTo>
                    <a:pt x="1320" y="2104"/>
                  </a:lnTo>
                  <a:cubicBezTo>
                    <a:pt x="1320" y="2153"/>
                    <a:pt x="1320" y="2178"/>
                    <a:pt x="1345" y="2228"/>
                  </a:cubicBezTo>
                  <a:lnTo>
                    <a:pt x="100" y="3006"/>
                  </a:lnTo>
                  <a:cubicBezTo>
                    <a:pt x="25" y="3062"/>
                    <a:pt x="0" y="3161"/>
                    <a:pt x="50" y="3242"/>
                  </a:cubicBezTo>
                  <a:cubicBezTo>
                    <a:pt x="100" y="3292"/>
                    <a:pt x="156" y="3317"/>
                    <a:pt x="206" y="3317"/>
                  </a:cubicBezTo>
                  <a:cubicBezTo>
                    <a:pt x="231" y="3317"/>
                    <a:pt x="256" y="3317"/>
                    <a:pt x="287" y="3292"/>
                  </a:cubicBezTo>
                  <a:lnTo>
                    <a:pt x="1531" y="2514"/>
                  </a:lnTo>
                  <a:cubicBezTo>
                    <a:pt x="1581" y="2539"/>
                    <a:pt x="1631" y="2570"/>
                    <a:pt x="1687" y="2595"/>
                  </a:cubicBezTo>
                  <a:lnTo>
                    <a:pt x="1687" y="4070"/>
                  </a:lnTo>
                  <a:cubicBezTo>
                    <a:pt x="1687" y="4151"/>
                    <a:pt x="1761" y="4225"/>
                    <a:pt x="1842" y="4225"/>
                  </a:cubicBezTo>
                  <a:cubicBezTo>
                    <a:pt x="1942" y="4225"/>
                    <a:pt x="2023" y="4151"/>
                    <a:pt x="2023" y="4070"/>
                  </a:cubicBezTo>
                  <a:lnTo>
                    <a:pt x="2023" y="2595"/>
                  </a:lnTo>
                  <a:cubicBezTo>
                    <a:pt x="2073" y="2570"/>
                    <a:pt x="2122" y="2539"/>
                    <a:pt x="2153" y="2514"/>
                  </a:cubicBezTo>
                  <a:lnTo>
                    <a:pt x="3398" y="3317"/>
                  </a:lnTo>
                  <a:cubicBezTo>
                    <a:pt x="3423" y="3348"/>
                    <a:pt x="3448" y="3348"/>
                    <a:pt x="3473" y="3348"/>
                  </a:cubicBezTo>
                  <a:cubicBezTo>
                    <a:pt x="3522" y="3348"/>
                    <a:pt x="3578" y="3317"/>
                    <a:pt x="3628" y="3267"/>
                  </a:cubicBezTo>
                  <a:cubicBezTo>
                    <a:pt x="3653" y="3193"/>
                    <a:pt x="3653" y="3087"/>
                    <a:pt x="3578" y="3037"/>
                  </a:cubicBezTo>
                  <a:lnTo>
                    <a:pt x="2359" y="2259"/>
                  </a:lnTo>
                  <a:cubicBezTo>
                    <a:pt x="2359" y="2203"/>
                    <a:pt x="2384" y="2153"/>
                    <a:pt x="2384" y="2104"/>
                  </a:cubicBezTo>
                  <a:cubicBezTo>
                    <a:pt x="2384" y="2048"/>
                    <a:pt x="2384" y="2023"/>
                    <a:pt x="2359" y="1998"/>
                  </a:cubicBezTo>
                  <a:lnTo>
                    <a:pt x="3578" y="1220"/>
                  </a:lnTo>
                  <a:cubicBezTo>
                    <a:pt x="3653" y="1195"/>
                    <a:pt x="3678" y="1089"/>
                    <a:pt x="3628" y="984"/>
                  </a:cubicBezTo>
                  <a:cubicBezTo>
                    <a:pt x="3597" y="936"/>
                    <a:pt x="3543" y="919"/>
                    <a:pt x="3488" y="919"/>
                  </a:cubicBezTo>
                  <a:cubicBezTo>
                    <a:pt x="3457" y="919"/>
                    <a:pt x="3425" y="925"/>
                    <a:pt x="3398" y="934"/>
                  </a:cubicBezTo>
                  <a:lnTo>
                    <a:pt x="2203" y="1687"/>
                  </a:lnTo>
                  <a:cubicBezTo>
                    <a:pt x="2153" y="1662"/>
                    <a:pt x="2097" y="1606"/>
                    <a:pt x="2023" y="1581"/>
                  </a:cubicBezTo>
                  <a:lnTo>
                    <a:pt x="2023" y="181"/>
                  </a:lnTo>
                  <a:cubicBezTo>
                    <a:pt x="2023" y="81"/>
                    <a:pt x="1942" y="0"/>
                    <a:pt x="18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15"/>
          <p:cNvSpPr txBox="1"/>
          <p:nvPr>
            <p:ph idx="1" type="subTitle"/>
          </p:nvPr>
        </p:nvSpPr>
        <p:spPr>
          <a:xfrm>
            <a:off x="3419463" y="1869325"/>
            <a:ext cx="3781500" cy="8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14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99" name="Google Shape;399;p15"/>
          <p:cNvSpPr txBox="1"/>
          <p:nvPr>
            <p:ph idx="2" type="subTitle"/>
          </p:nvPr>
        </p:nvSpPr>
        <p:spPr>
          <a:xfrm>
            <a:off x="1946838" y="3566915"/>
            <a:ext cx="3781500" cy="8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400" name="Google Shape;400;p15"/>
          <p:cNvSpPr txBox="1"/>
          <p:nvPr>
            <p:ph type="title"/>
          </p:nvPr>
        </p:nvSpPr>
        <p:spPr>
          <a:xfrm>
            <a:off x="3419475" y="1310400"/>
            <a:ext cx="37815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620">
                <a:solidFill>
                  <a:schemeClr val="accent6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401" name="Google Shape;401;p15"/>
          <p:cNvSpPr txBox="1"/>
          <p:nvPr>
            <p:ph idx="3" type="title"/>
          </p:nvPr>
        </p:nvSpPr>
        <p:spPr>
          <a:xfrm>
            <a:off x="1946850" y="3008000"/>
            <a:ext cx="37815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1620">
                <a:solidFill>
                  <a:schemeClr val="accent6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402" name="Google Shape;402;p15"/>
          <p:cNvSpPr txBox="1"/>
          <p:nvPr>
            <p:ph idx="4" type="title"/>
          </p:nvPr>
        </p:nvSpPr>
        <p:spPr>
          <a:xfrm>
            <a:off x="629949" y="464847"/>
            <a:ext cx="780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320">
                <a:solidFill>
                  <a:schemeClr val="accent6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">
    <p:bg>
      <p:bgPr>
        <a:solidFill>
          <a:schemeClr val="dk1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16"/>
          <p:cNvGrpSpPr/>
          <p:nvPr/>
        </p:nvGrpSpPr>
        <p:grpSpPr>
          <a:xfrm>
            <a:off x="108000" y="108000"/>
            <a:ext cx="8934103" cy="4921500"/>
            <a:chOff x="108000" y="108000"/>
            <a:chExt cx="8934103" cy="4921500"/>
          </a:xfrm>
        </p:grpSpPr>
        <p:sp>
          <p:nvSpPr>
            <p:cNvPr id="405" name="Google Shape;405;p16"/>
            <p:cNvSpPr/>
            <p:nvPr/>
          </p:nvSpPr>
          <p:spPr>
            <a:xfrm>
              <a:off x="108000" y="108000"/>
              <a:ext cx="8925000" cy="4921500"/>
            </a:xfrm>
            <a:prstGeom prst="roundRect">
              <a:avLst>
                <a:gd fmla="val 4218" name="adj"/>
              </a:avLst>
            </a:prstGeom>
            <a:solidFill>
              <a:schemeClr val="dk1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6" name="Google Shape;406;p16"/>
            <p:cNvCxnSpPr/>
            <p:nvPr/>
          </p:nvCxnSpPr>
          <p:spPr>
            <a:xfrm>
              <a:off x="108103" y="4175125"/>
              <a:ext cx="89340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7" name="Google Shape;407;p16"/>
          <p:cNvGrpSpPr/>
          <p:nvPr/>
        </p:nvGrpSpPr>
        <p:grpSpPr>
          <a:xfrm>
            <a:off x="570850" y="416079"/>
            <a:ext cx="7692242" cy="4301039"/>
            <a:chOff x="570850" y="416079"/>
            <a:chExt cx="7692242" cy="4301039"/>
          </a:xfrm>
        </p:grpSpPr>
        <p:grpSp>
          <p:nvGrpSpPr>
            <p:cNvPr id="408" name="Google Shape;408;p16"/>
            <p:cNvGrpSpPr/>
            <p:nvPr/>
          </p:nvGrpSpPr>
          <p:grpSpPr>
            <a:xfrm flipH="1">
              <a:off x="1214089" y="1997188"/>
              <a:ext cx="1183626" cy="191796"/>
              <a:chOff x="3364200" y="629675"/>
              <a:chExt cx="1388092" cy="224928"/>
            </a:xfrm>
          </p:grpSpPr>
          <p:sp>
            <p:nvSpPr>
              <p:cNvPr id="409" name="Google Shape;409;p16"/>
              <p:cNvSpPr/>
              <p:nvPr/>
            </p:nvSpPr>
            <p:spPr>
              <a:xfrm>
                <a:off x="3364200" y="629675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0"/>
                    </a:moveTo>
                    <a:cubicBezTo>
                      <a:pt x="27170" y="0"/>
                      <a:pt x="25488" y="1534"/>
                      <a:pt x="25488" y="1559"/>
                    </a:cubicBezTo>
                    <a:cubicBezTo>
                      <a:pt x="25440" y="1582"/>
                      <a:pt x="21481" y="5157"/>
                      <a:pt x="19076" y="5157"/>
                    </a:cubicBezTo>
                    <a:cubicBezTo>
                      <a:pt x="18972" y="5157"/>
                      <a:pt x="18871" y="5150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00"/>
                    </a:cubicBezTo>
                    <a:cubicBezTo>
                      <a:pt x="11558" y="1957"/>
                      <a:pt x="11037" y="1914"/>
                      <a:pt x="10446" y="1914"/>
                    </a:cubicBezTo>
                    <a:cubicBezTo>
                      <a:pt x="9249" y="1914"/>
                      <a:pt x="7763" y="2091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0"/>
                      <a:pt x="2670" y="2803"/>
                    </a:cubicBezTo>
                    <a:cubicBezTo>
                      <a:pt x="2309" y="2417"/>
                      <a:pt x="1998" y="2081"/>
                      <a:pt x="1581" y="2000"/>
                    </a:cubicBezTo>
                    <a:cubicBezTo>
                      <a:pt x="1566" y="1998"/>
                      <a:pt x="1551" y="1997"/>
                      <a:pt x="1536" y="1997"/>
                    </a:cubicBezTo>
                    <a:cubicBezTo>
                      <a:pt x="1028" y="1997"/>
                      <a:pt x="49" y="3141"/>
                      <a:pt x="1" y="3195"/>
                    </a:cubicBezTo>
                    <a:lnTo>
                      <a:pt x="81" y="3270"/>
                    </a:lnTo>
                    <a:cubicBezTo>
                      <a:pt x="353" y="2944"/>
                      <a:pt x="1145" y="2104"/>
                      <a:pt x="1522" y="2104"/>
                    </a:cubicBezTo>
                    <a:cubicBezTo>
                      <a:pt x="1534" y="2104"/>
                      <a:pt x="1545" y="2105"/>
                      <a:pt x="1556" y="2106"/>
                    </a:cubicBezTo>
                    <a:cubicBezTo>
                      <a:pt x="1948" y="2156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892"/>
                      <a:pt x="7623" y="2828"/>
                    </a:cubicBezTo>
                    <a:cubicBezTo>
                      <a:pt x="7844" y="2182"/>
                      <a:pt x="9254" y="2017"/>
                      <a:pt x="10408" y="2017"/>
                    </a:cubicBezTo>
                    <a:cubicBezTo>
                      <a:pt x="11009" y="2017"/>
                      <a:pt x="11540" y="2061"/>
                      <a:pt x="11798" y="2106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489"/>
                    </a:cubicBezTo>
                    <a:cubicBezTo>
                      <a:pt x="17865" y="4931"/>
                      <a:pt x="18251" y="5161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6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1976"/>
                    </a:cubicBezTo>
                    <a:cubicBezTo>
                      <a:pt x="40441" y="1885"/>
                      <a:pt x="40243" y="1839"/>
                      <a:pt x="40011" y="1839"/>
                    </a:cubicBezTo>
                    <a:cubicBezTo>
                      <a:pt x="39382" y="1839"/>
                      <a:pt x="38495" y="2170"/>
                      <a:pt x="37360" y="2828"/>
                    </a:cubicBezTo>
                    <a:cubicBezTo>
                      <a:pt x="36093" y="3581"/>
                      <a:pt x="35306" y="3926"/>
                      <a:pt x="34696" y="3926"/>
                    </a:cubicBezTo>
                    <a:cubicBezTo>
                      <a:pt x="33894" y="3926"/>
                      <a:pt x="33396" y="3332"/>
                      <a:pt x="32513" y="2287"/>
                    </a:cubicBezTo>
                    <a:cubicBezTo>
                      <a:pt x="32202" y="1951"/>
                      <a:pt x="31891" y="1559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0"/>
                      <a:pt x="2904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6"/>
              <p:cNvSpPr/>
              <p:nvPr/>
            </p:nvSpPr>
            <p:spPr>
              <a:xfrm>
                <a:off x="3364200" y="676900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1"/>
                    </a:moveTo>
                    <a:cubicBezTo>
                      <a:pt x="27170" y="1"/>
                      <a:pt x="25488" y="1534"/>
                      <a:pt x="25488" y="1559"/>
                    </a:cubicBezTo>
                    <a:cubicBezTo>
                      <a:pt x="25440" y="1583"/>
                      <a:pt x="21481" y="5157"/>
                      <a:pt x="19076" y="5157"/>
                    </a:cubicBezTo>
                    <a:cubicBezTo>
                      <a:pt x="18972" y="5157"/>
                      <a:pt x="18871" y="5151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25"/>
                    </a:cubicBezTo>
                    <a:cubicBezTo>
                      <a:pt x="11547" y="1972"/>
                      <a:pt x="10995" y="1921"/>
                      <a:pt x="10374" y="1921"/>
                    </a:cubicBezTo>
                    <a:cubicBezTo>
                      <a:pt x="9191" y="1921"/>
                      <a:pt x="7758" y="2105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1"/>
                      <a:pt x="2670" y="2803"/>
                    </a:cubicBezTo>
                    <a:cubicBezTo>
                      <a:pt x="2309" y="2417"/>
                      <a:pt x="1998" y="2081"/>
                      <a:pt x="1581" y="2025"/>
                    </a:cubicBezTo>
                    <a:cubicBezTo>
                      <a:pt x="1566" y="2023"/>
                      <a:pt x="1551" y="2022"/>
                      <a:pt x="1536" y="2022"/>
                    </a:cubicBezTo>
                    <a:cubicBezTo>
                      <a:pt x="1029" y="2022"/>
                      <a:pt x="49" y="3172"/>
                      <a:pt x="1" y="3220"/>
                    </a:cubicBezTo>
                    <a:lnTo>
                      <a:pt x="81" y="3270"/>
                    </a:lnTo>
                    <a:cubicBezTo>
                      <a:pt x="349" y="2948"/>
                      <a:pt x="1124" y="2126"/>
                      <a:pt x="1507" y="2126"/>
                    </a:cubicBezTo>
                    <a:cubicBezTo>
                      <a:pt x="1524" y="2126"/>
                      <a:pt x="1540" y="2128"/>
                      <a:pt x="1556" y="2131"/>
                    </a:cubicBezTo>
                    <a:cubicBezTo>
                      <a:pt x="1948" y="2181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917"/>
                      <a:pt x="7623" y="2859"/>
                    </a:cubicBezTo>
                    <a:cubicBezTo>
                      <a:pt x="7841" y="2202"/>
                      <a:pt x="9213" y="2036"/>
                      <a:pt x="10357" y="2036"/>
                    </a:cubicBezTo>
                    <a:cubicBezTo>
                      <a:pt x="10979" y="2036"/>
                      <a:pt x="11533" y="2085"/>
                      <a:pt x="11798" y="2131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514"/>
                    </a:cubicBezTo>
                    <a:cubicBezTo>
                      <a:pt x="17865" y="4931"/>
                      <a:pt x="18251" y="5193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7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2000"/>
                    </a:cubicBezTo>
                    <a:cubicBezTo>
                      <a:pt x="40440" y="1902"/>
                      <a:pt x="40240" y="1854"/>
                      <a:pt x="40005" y="1854"/>
                    </a:cubicBezTo>
                    <a:cubicBezTo>
                      <a:pt x="39377" y="1854"/>
                      <a:pt x="38492" y="2198"/>
                      <a:pt x="37360" y="2859"/>
                    </a:cubicBezTo>
                    <a:cubicBezTo>
                      <a:pt x="36097" y="3597"/>
                      <a:pt x="35312" y="3934"/>
                      <a:pt x="34702" y="3934"/>
                    </a:cubicBezTo>
                    <a:cubicBezTo>
                      <a:pt x="33897" y="3934"/>
                      <a:pt x="33398" y="3346"/>
                      <a:pt x="32513" y="2312"/>
                    </a:cubicBezTo>
                    <a:cubicBezTo>
                      <a:pt x="32202" y="1976"/>
                      <a:pt x="31891" y="1584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1"/>
                      <a:pt x="2904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1" name="Google Shape;411;p16"/>
            <p:cNvSpPr/>
            <p:nvPr/>
          </p:nvSpPr>
          <p:spPr>
            <a:xfrm flipH="1">
              <a:off x="5199302" y="4517808"/>
              <a:ext cx="149202" cy="171385"/>
            </a:xfrm>
            <a:custGeom>
              <a:rect b="b" l="l" r="r" t="t"/>
              <a:pathLst>
                <a:path extrusionOk="0" h="4226" w="3679">
                  <a:moveTo>
                    <a:pt x="1836" y="1"/>
                  </a:moveTo>
                  <a:cubicBezTo>
                    <a:pt x="1737" y="1"/>
                    <a:pt x="1656" y="82"/>
                    <a:pt x="1656" y="181"/>
                  </a:cubicBezTo>
                  <a:lnTo>
                    <a:pt x="1656" y="1581"/>
                  </a:lnTo>
                  <a:cubicBezTo>
                    <a:pt x="1606" y="1613"/>
                    <a:pt x="1525" y="1662"/>
                    <a:pt x="1475" y="1687"/>
                  </a:cubicBezTo>
                  <a:lnTo>
                    <a:pt x="312" y="909"/>
                  </a:lnTo>
                  <a:cubicBezTo>
                    <a:pt x="283" y="892"/>
                    <a:pt x="248" y="883"/>
                    <a:pt x="214" y="883"/>
                  </a:cubicBezTo>
                  <a:cubicBezTo>
                    <a:pt x="152" y="883"/>
                    <a:pt x="91" y="911"/>
                    <a:pt x="75" y="959"/>
                  </a:cubicBezTo>
                  <a:cubicBezTo>
                    <a:pt x="25" y="1040"/>
                    <a:pt x="25" y="1146"/>
                    <a:pt x="100" y="1196"/>
                  </a:cubicBezTo>
                  <a:lnTo>
                    <a:pt x="1320" y="1998"/>
                  </a:lnTo>
                  <a:cubicBezTo>
                    <a:pt x="1295" y="2023"/>
                    <a:pt x="1295" y="2048"/>
                    <a:pt x="1295" y="2104"/>
                  </a:cubicBezTo>
                  <a:cubicBezTo>
                    <a:pt x="1295" y="2154"/>
                    <a:pt x="1320" y="2204"/>
                    <a:pt x="1320" y="2235"/>
                  </a:cubicBezTo>
                  <a:lnTo>
                    <a:pt x="100" y="3013"/>
                  </a:lnTo>
                  <a:cubicBezTo>
                    <a:pt x="25" y="3062"/>
                    <a:pt x="1" y="3168"/>
                    <a:pt x="50" y="3243"/>
                  </a:cubicBezTo>
                  <a:cubicBezTo>
                    <a:pt x="75" y="3293"/>
                    <a:pt x="125" y="3324"/>
                    <a:pt x="181" y="3324"/>
                  </a:cubicBezTo>
                  <a:cubicBezTo>
                    <a:pt x="206" y="3324"/>
                    <a:pt x="256" y="3324"/>
                    <a:pt x="281" y="3293"/>
                  </a:cubicBezTo>
                  <a:lnTo>
                    <a:pt x="1525" y="2515"/>
                  </a:lnTo>
                  <a:cubicBezTo>
                    <a:pt x="1556" y="2546"/>
                    <a:pt x="1606" y="2571"/>
                    <a:pt x="1656" y="2596"/>
                  </a:cubicBezTo>
                  <a:lnTo>
                    <a:pt x="1656" y="4070"/>
                  </a:lnTo>
                  <a:cubicBezTo>
                    <a:pt x="1656" y="4151"/>
                    <a:pt x="1737" y="4226"/>
                    <a:pt x="1836" y="4226"/>
                  </a:cubicBezTo>
                  <a:cubicBezTo>
                    <a:pt x="1917" y="4226"/>
                    <a:pt x="1992" y="4151"/>
                    <a:pt x="1992" y="4070"/>
                  </a:cubicBezTo>
                  <a:lnTo>
                    <a:pt x="1992" y="2596"/>
                  </a:lnTo>
                  <a:cubicBezTo>
                    <a:pt x="2048" y="2571"/>
                    <a:pt x="2098" y="2546"/>
                    <a:pt x="2122" y="2515"/>
                  </a:cubicBezTo>
                  <a:lnTo>
                    <a:pt x="3367" y="3324"/>
                  </a:lnTo>
                  <a:cubicBezTo>
                    <a:pt x="3392" y="3349"/>
                    <a:pt x="3423" y="3349"/>
                    <a:pt x="3448" y="3349"/>
                  </a:cubicBezTo>
                  <a:cubicBezTo>
                    <a:pt x="3498" y="3349"/>
                    <a:pt x="3579" y="3324"/>
                    <a:pt x="3603" y="3268"/>
                  </a:cubicBezTo>
                  <a:cubicBezTo>
                    <a:pt x="3653" y="3193"/>
                    <a:pt x="3628" y="3087"/>
                    <a:pt x="3547" y="3037"/>
                  </a:cubicBezTo>
                  <a:lnTo>
                    <a:pt x="2334" y="2260"/>
                  </a:lnTo>
                  <a:cubicBezTo>
                    <a:pt x="2359" y="2204"/>
                    <a:pt x="2359" y="2154"/>
                    <a:pt x="2359" y="2104"/>
                  </a:cubicBezTo>
                  <a:lnTo>
                    <a:pt x="2359" y="1998"/>
                  </a:lnTo>
                  <a:lnTo>
                    <a:pt x="3579" y="1245"/>
                  </a:lnTo>
                  <a:cubicBezTo>
                    <a:pt x="3653" y="1196"/>
                    <a:pt x="3678" y="1090"/>
                    <a:pt x="3628" y="1015"/>
                  </a:cubicBezTo>
                  <a:cubicBezTo>
                    <a:pt x="3596" y="962"/>
                    <a:pt x="3540" y="934"/>
                    <a:pt x="3482" y="934"/>
                  </a:cubicBezTo>
                  <a:cubicBezTo>
                    <a:pt x="3451" y="934"/>
                    <a:pt x="3420" y="942"/>
                    <a:pt x="3392" y="959"/>
                  </a:cubicBezTo>
                  <a:lnTo>
                    <a:pt x="2178" y="1712"/>
                  </a:lnTo>
                  <a:cubicBezTo>
                    <a:pt x="2122" y="1662"/>
                    <a:pt x="2073" y="1613"/>
                    <a:pt x="1992" y="1581"/>
                  </a:cubicBezTo>
                  <a:lnTo>
                    <a:pt x="1992" y="181"/>
                  </a:lnTo>
                  <a:cubicBezTo>
                    <a:pt x="1992" y="82"/>
                    <a:pt x="1917" y="1"/>
                    <a:pt x="18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 flipH="1">
              <a:off x="6442842" y="416079"/>
              <a:ext cx="149405" cy="171385"/>
            </a:xfrm>
            <a:custGeom>
              <a:rect b="b" l="l" r="r" t="t"/>
              <a:pathLst>
                <a:path extrusionOk="0" h="4226" w="3684">
                  <a:moveTo>
                    <a:pt x="1842" y="1"/>
                  </a:moveTo>
                  <a:cubicBezTo>
                    <a:pt x="1743" y="1"/>
                    <a:pt x="1662" y="82"/>
                    <a:pt x="1662" y="181"/>
                  </a:cubicBezTo>
                  <a:lnTo>
                    <a:pt x="1662" y="1581"/>
                  </a:lnTo>
                  <a:cubicBezTo>
                    <a:pt x="1612" y="1606"/>
                    <a:pt x="1531" y="1637"/>
                    <a:pt x="1481" y="1687"/>
                  </a:cubicBezTo>
                  <a:lnTo>
                    <a:pt x="311" y="909"/>
                  </a:lnTo>
                  <a:cubicBezTo>
                    <a:pt x="285" y="891"/>
                    <a:pt x="255" y="883"/>
                    <a:pt x="224" y="883"/>
                  </a:cubicBezTo>
                  <a:cubicBezTo>
                    <a:pt x="169" y="883"/>
                    <a:pt x="113" y="911"/>
                    <a:pt x="81" y="959"/>
                  </a:cubicBezTo>
                  <a:cubicBezTo>
                    <a:pt x="31" y="1040"/>
                    <a:pt x="56" y="1139"/>
                    <a:pt x="131" y="1195"/>
                  </a:cubicBezTo>
                  <a:lnTo>
                    <a:pt x="1326" y="1973"/>
                  </a:lnTo>
                  <a:cubicBezTo>
                    <a:pt x="1301" y="1998"/>
                    <a:pt x="1301" y="2048"/>
                    <a:pt x="1301" y="2073"/>
                  </a:cubicBezTo>
                  <a:cubicBezTo>
                    <a:pt x="1301" y="2129"/>
                    <a:pt x="1326" y="2178"/>
                    <a:pt x="1326" y="2228"/>
                  </a:cubicBezTo>
                  <a:lnTo>
                    <a:pt x="106" y="3006"/>
                  </a:lnTo>
                  <a:cubicBezTo>
                    <a:pt x="31" y="3037"/>
                    <a:pt x="0" y="3162"/>
                    <a:pt x="56" y="3243"/>
                  </a:cubicBezTo>
                  <a:cubicBezTo>
                    <a:pt x="81" y="3292"/>
                    <a:pt x="131" y="3317"/>
                    <a:pt x="187" y="3317"/>
                  </a:cubicBezTo>
                  <a:cubicBezTo>
                    <a:pt x="212" y="3317"/>
                    <a:pt x="262" y="3292"/>
                    <a:pt x="286" y="3292"/>
                  </a:cubicBezTo>
                  <a:lnTo>
                    <a:pt x="1531" y="2515"/>
                  </a:lnTo>
                  <a:cubicBezTo>
                    <a:pt x="1556" y="2539"/>
                    <a:pt x="1612" y="2571"/>
                    <a:pt x="1662" y="2595"/>
                  </a:cubicBezTo>
                  <a:lnTo>
                    <a:pt x="1662" y="4045"/>
                  </a:lnTo>
                  <a:cubicBezTo>
                    <a:pt x="1662" y="4151"/>
                    <a:pt x="1743" y="4226"/>
                    <a:pt x="1842" y="4226"/>
                  </a:cubicBezTo>
                  <a:cubicBezTo>
                    <a:pt x="1923" y="4226"/>
                    <a:pt x="1998" y="4151"/>
                    <a:pt x="1998" y="4045"/>
                  </a:cubicBezTo>
                  <a:lnTo>
                    <a:pt x="1998" y="2595"/>
                  </a:lnTo>
                  <a:cubicBezTo>
                    <a:pt x="2054" y="2571"/>
                    <a:pt x="2103" y="2539"/>
                    <a:pt x="2153" y="2515"/>
                  </a:cubicBezTo>
                  <a:lnTo>
                    <a:pt x="3373" y="3317"/>
                  </a:lnTo>
                  <a:cubicBezTo>
                    <a:pt x="3398" y="3348"/>
                    <a:pt x="3423" y="3348"/>
                    <a:pt x="3454" y="3348"/>
                  </a:cubicBezTo>
                  <a:cubicBezTo>
                    <a:pt x="3528" y="3348"/>
                    <a:pt x="3578" y="3317"/>
                    <a:pt x="3609" y="3267"/>
                  </a:cubicBezTo>
                  <a:cubicBezTo>
                    <a:pt x="3659" y="3193"/>
                    <a:pt x="3634" y="3087"/>
                    <a:pt x="3553" y="3037"/>
                  </a:cubicBezTo>
                  <a:lnTo>
                    <a:pt x="2334" y="2228"/>
                  </a:lnTo>
                  <a:cubicBezTo>
                    <a:pt x="2365" y="2178"/>
                    <a:pt x="2365" y="2129"/>
                    <a:pt x="2365" y="2073"/>
                  </a:cubicBezTo>
                  <a:lnTo>
                    <a:pt x="2365" y="1998"/>
                  </a:lnTo>
                  <a:lnTo>
                    <a:pt x="3578" y="1220"/>
                  </a:lnTo>
                  <a:cubicBezTo>
                    <a:pt x="3659" y="1170"/>
                    <a:pt x="3684" y="1065"/>
                    <a:pt x="3634" y="984"/>
                  </a:cubicBezTo>
                  <a:cubicBezTo>
                    <a:pt x="3598" y="936"/>
                    <a:pt x="3544" y="908"/>
                    <a:pt x="3488" y="908"/>
                  </a:cubicBezTo>
                  <a:cubicBezTo>
                    <a:pt x="3457" y="908"/>
                    <a:pt x="3426" y="916"/>
                    <a:pt x="3398" y="934"/>
                  </a:cubicBezTo>
                  <a:lnTo>
                    <a:pt x="2178" y="1687"/>
                  </a:lnTo>
                  <a:cubicBezTo>
                    <a:pt x="2128" y="1637"/>
                    <a:pt x="2079" y="1606"/>
                    <a:pt x="1998" y="1581"/>
                  </a:cubicBezTo>
                  <a:lnTo>
                    <a:pt x="1998" y="181"/>
                  </a:lnTo>
                  <a:cubicBezTo>
                    <a:pt x="1998" y="82"/>
                    <a:pt x="1923" y="1"/>
                    <a:pt x="18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 flipH="1">
              <a:off x="570850" y="2904033"/>
              <a:ext cx="149161" cy="171385"/>
            </a:xfrm>
            <a:custGeom>
              <a:rect b="b" l="l" r="r" t="t"/>
              <a:pathLst>
                <a:path extrusionOk="0" h="4226" w="3678">
                  <a:moveTo>
                    <a:pt x="1842" y="0"/>
                  </a:moveTo>
                  <a:cubicBezTo>
                    <a:pt x="1761" y="0"/>
                    <a:pt x="1687" y="81"/>
                    <a:pt x="1687" y="181"/>
                  </a:cubicBezTo>
                  <a:lnTo>
                    <a:pt x="1687" y="1581"/>
                  </a:lnTo>
                  <a:cubicBezTo>
                    <a:pt x="1606" y="1606"/>
                    <a:pt x="1556" y="1637"/>
                    <a:pt x="1500" y="1687"/>
                  </a:cubicBezTo>
                  <a:lnTo>
                    <a:pt x="312" y="909"/>
                  </a:lnTo>
                  <a:cubicBezTo>
                    <a:pt x="283" y="891"/>
                    <a:pt x="252" y="883"/>
                    <a:pt x="221" y="883"/>
                  </a:cubicBezTo>
                  <a:cubicBezTo>
                    <a:pt x="166" y="883"/>
                    <a:pt x="111" y="910"/>
                    <a:pt x="75" y="959"/>
                  </a:cubicBezTo>
                  <a:cubicBezTo>
                    <a:pt x="25" y="1040"/>
                    <a:pt x="50" y="1139"/>
                    <a:pt x="131" y="1195"/>
                  </a:cubicBezTo>
                  <a:lnTo>
                    <a:pt x="1320" y="1973"/>
                  </a:lnTo>
                  <a:lnTo>
                    <a:pt x="1320" y="2104"/>
                  </a:lnTo>
                  <a:cubicBezTo>
                    <a:pt x="1320" y="2153"/>
                    <a:pt x="1320" y="2178"/>
                    <a:pt x="1345" y="2228"/>
                  </a:cubicBezTo>
                  <a:lnTo>
                    <a:pt x="100" y="3006"/>
                  </a:lnTo>
                  <a:cubicBezTo>
                    <a:pt x="25" y="3062"/>
                    <a:pt x="0" y="3161"/>
                    <a:pt x="50" y="3242"/>
                  </a:cubicBezTo>
                  <a:cubicBezTo>
                    <a:pt x="100" y="3292"/>
                    <a:pt x="156" y="3317"/>
                    <a:pt x="206" y="3317"/>
                  </a:cubicBezTo>
                  <a:cubicBezTo>
                    <a:pt x="231" y="3317"/>
                    <a:pt x="256" y="3317"/>
                    <a:pt x="287" y="3292"/>
                  </a:cubicBezTo>
                  <a:lnTo>
                    <a:pt x="1531" y="2514"/>
                  </a:lnTo>
                  <a:cubicBezTo>
                    <a:pt x="1581" y="2539"/>
                    <a:pt x="1631" y="2570"/>
                    <a:pt x="1687" y="2595"/>
                  </a:cubicBezTo>
                  <a:lnTo>
                    <a:pt x="1687" y="4070"/>
                  </a:lnTo>
                  <a:cubicBezTo>
                    <a:pt x="1687" y="4151"/>
                    <a:pt x="1761" y="4225"/>
                    <a:pt x="1842" y="4225"/>
                  </a:cubicBezTo>
                  <a:cubicBezTo>
                    <a:pt x="1942" y="4225"/>
                    <a:pt x="2023" y="4151"/>
                    <a:pt x="2023" y="4070"/>
                  </a:cubicBezTo>
                  <a:lnTo>
                    <a:pt x="2023" y="2595"/>
                  </a:lnTo>
                  <a:cubicBezTo>
                    <a:pt x="2073" y="2570"/>
                    <a:pt x="2122" y="2539"/>
                    <a:pt x="2153" y="2514"/>
                  </a:cubicBezTo>
                  <a:lnTo>
                    <a:pt x="3398" y="3317"/>
                  </a:lnTo>
                  <a:cubicBezTo>
                    <a:pt x="3423" y="3348"/>
                    <a:pt x="3448" y="3348"/>
                    <a:pt x="3473" y="3348"/>
                  </a:cubicBezTo>
                  <a:cubicBezTo>
                    <a:pt x="3522" y="3348"/>
                    <a:pt x="3578" y="3317"/>
                    <a:pt x="3628" y="3267"/>
                  </a:cubicBezTo>
                  <a:cubicBezTo>
                    <a:pt x="3653" y="3193"/>
                    <a:pt x="3653" y="3087"/>
                    <a:pt x="3578" y="3037"/>
                  </a:cubicBezTo>
                  <a:lnTo>
                    <a:pt x="2359" y="2259"/>
                  </a:lnTo>
                  <a:cubicBezTo>
                    <a:pt x="2359" y="2203"/>
                    <a:pt x="2384" y="2153"/>
                    <a:pt x="2384" y="2104"/>
                  </a:cubicBezTo>
                  <a:cubicBezTo>
                    <a:pt x="2384" y="2048"/>
                    <a:pt x="2384" y="2023"/>
                    <a:pt x="2359" y="1998"/>
                  </a:cubicBezTo>
                  <a:lnTo>
                    <a:pt x="3578" y="1220"/>
                  </a:lnTo>
                  <a:cubicBezTo>
                    <a:pt x="3653" y="1195"/>
                    <a:pt x="3678" y="1089"/>
                    <a:pt x="3628" y="984"/>
                  </a:cubicBezTo>
                  <a:cubicBezTo>
                    <a:pt x="3597" y="936"/>
                    <a:pt x="3543" y="919"/>
                    <a:pt x="3488" y="919"/>
                  </a:cubicBezTo>
                  <a:cubicBezTo>
                    <a:pt x="3457" y="919"/>
                    <a:pt x="3425" y="925"/>
                    <a:pt x="3398" y="934"/>
                  </a:cubicBezTo>
                  <a:lnTo>
                    <a:pt x="2203" y="1687"/>
                  </a:lnTo>
                  <a:cubicBezTo>
                    <a:pt x="2153" y="1662"/>
                    <a:pt x="2097" y="1606"/>
                    <a:pt x="2023" y="1581"/>
                  </a:cubicBezTo>
                  <a:lnTo>
                    <a:pt x="2023" y="181"/>
                  </a:lnTo>
                  <a:cubicBezTo>
                    <a:pt x="2023" y="81"/>
                    <a:pt x="1942" y="0"/>
                    <a:pt x="18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4" name="Google Shape;414;p16"/>
            <p:cNvGrpSpPr/>
            <p:nvPr/>
          </p:nvGrpSpPr>
          <p:grpSpPr>
            <a:xfrm flipH="1">
              <a:off x="2134196" y="3280214"/>
              <a:ext cx="388433" cy="237828"/>
              <a:chOff x="3261800" y="3337927"/>
              <a:chExt cx="388433" cy="237828"/>
            </a:xfrm>
          </p:grpSpPr>
          <p:sp>
            <p:nvSpPr>
              <p:cNvPr id="415" name="Google Shape;415;p16"/>
              <p:cNvSpPr/>
              <p:nvPr/>
            </p:nvSpPr>
            <p:spPr>
              <a:xfrm rot="-1785514">
                <a:off x="3239961" y="3443403"/>
                <a:ext cx="432111" cy="26877"/>
              </a:xfrm>
              <a:custGeom>
                <a:rect b="b" l="l" r="r" t="t"/>
                <a:pathLst>
                  <a:path extrusionOk="0" h="52183" w="110984">
                    <a:moveTo>
                      <a:pt x="66414" y="1"/>
                    </a:moveTo>
                    <a:cubicBezTo>
                      <a:pt x="61878" y="1"/>
                      <a:pt x="57147" y="293"/>
                      <a:pt x="52307" y="906"/>
                    </a:cubicBezTo>
                    <a:cubicBezTo>
                      <a:pt x="22675" y="4658"/>
                      <a:pt x="0" y="19007"/>
                      <a:pt x="1757" y="32891"/>
                    </a:cubicBezTo>
                    <a:cubicBezTo>
                      <a:pt x="3228" y="44514"/>
                      <a:pt x="21346" y="52183"/>
                      <a:pt x="44582" y="52183"/>
                    </a:cubicBezTo>
                    <a:cubicBezTo>
                      <a:pt x="49116" y="52183"/>
                      <a:pt x="53844" y="51891"/>
                      <a:pt x="58682" y="51279"/>
                    </a:cubicBezTo>
                    <a:cubicBezTo>
                      <a:pt x="88308" y="47528"/>
                      <a:pt x="110983" y="33179"/>
                      <a:pt x="109226" y="19289"/>
                    </a:cubicBezTo>
                    <a:cubicBezTo>
                      <a:pt x="107756" y="7673"/>
                      <a:pt x="89642" y="1"/>
                      <a:pt x="6641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6"/>
              <p:cNvSpPr/>
              <p:nvPr/>
            </p:nvSpPr>
            <p:spPr>
              <a:xfrm rot="-1779645">
                <a:off x="3388574" y="3386546"/>
                <a:ext cx="126702" cy="12670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7" name="Google Shape;417;p16"/>
            <p:cNvSpPr/>
            <p:nvPr/>
          </p:nvSpPr>
          <p:spPr>
            <a:xfrm flipH="1" rot="-713519">
              <a:off x="2674601" y="4507591"/>
              <a:ext cx="191821" cy="191821"/>
            </a:xfrm>
            <a:prstGeom prst="lightningBol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8" name="Google Shape;418;p16"/>
            <p:cNvGrpSpPr/>
            <p:nvPr/>
          </p:nvGrpSpPr>
          <p:grpSpPr>
            <a:xfrm flipH="1" rot="-3858676">
              <a:off x="2271317" y="806222"/>
              <a:ext cx="388449" cy="237838"/>
              <a:chOff x="3261800" y="3337927"/>
              <a:chExt cx="388433" cy="237828"/>
            </a:xfrm>
          </p:grpSpPr>
          <p:sp>
            <p:nvSpPr>
              <p:cNvPr id="419" name="Google Shape;419;p16"/>
              <p:cNvSpPr/>
              <p:nvPr/>
            </p:nvSpPr>
            <p:spPr>
              <a:xfrm rot="-1785514">
                <a:off x="3239961" y="3443403"/>
                <a:ext cx="432111" cy="26877"/>
              </a:xfrm>
              <a:custGeom>
                <a:rect b="b" l="l" r="r" t="t"/>
                <a:pathLst>
                  <a:path extrusionOk="0" h="52183" w="110984">
                    <a:moveTo>
                      <a:pt x="66414" y="1"/>
                    </a:moveTo>
                    <a:cubicBezTo>
                      <a:pt x="61878" y="1"/>
                      <a:pt x="57147" y="293"/>
                      <a:pt x="52307" y="906"/>
                    </a:cubicBezTo>
                    <a:cubicBezTo>
                      <a:pt x="22675" y="4658"/>
                      <a:pt x="0" y="19007"/>
                      <a:pt x="1757" y="32891"/>
                    </a:cubicBezTo>
                    <a:cubicBezTo>
                      <a:pt x="3228" y="44514"/>
                      <a:pt x="21346" y="52183"/>
                      <a:pt x="44582" y="52183"/>
                    </a:cubicBezTo>
                    <a:cubicBezTo>
                      <a:pt x="49116" y="52183"/>
                      <a:pt x="53844" y="51891"/>
                      <a:pt x="58682" y="51279"/>
                    </a:cubicBezTo>
                    <a:cubicBezTo>
                      <a:pt x="88308" y="47528"/>
                      <a:pt x="110983" y="33179"/>
                      <a:pt x="109226" y="19289"/>
                    </a:cubicBezTo>
                    <a:cubicBezTo>
                      <a:pt x="107756" y="7673"/>
                      <a:pt x="89642" y="1"/>
                      <a:pt x="6641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6"/>
              <p:cNvSpPr/>
              <p:nvPr/>
            </p:nvSpPr>
            <p:spPr>
              <a:xfrm rot="-1779645">
                <a:off x="3388574" y="3386546"/>
                <a:ext cx="126702" cy="12670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1" name="Google Shape;421;p16"/>
            <p:cNvSpPr/>
            <p:nvPr/>
          </p:nvSpPr>
          <p:spPr>
            <a:xfrm flipH="1">
              <a:off x="728592" y="1021166"/>
              <a:ext cx="149405" cy="171385"/>
            </a:xfrm>
            <a:custGeom>
              <a:rect b="b" l="l" r="r" t="t"/>
              <a:pathLst>
                <a:path extrusionOk="0" h="4226" w="3684">
                  <a:moveTo>
                    <a:pt x="1842" y="1"/>
                  </a:moveTo>
                  <a:cubicBezTo>
                    <a:pt x="1743" y="1"/>
                    <a:pt x="1662" y="82"/>
                    <a:pt x="1662" y="181"/>
                  </a:cubicBezTo>
                  <a:lnTo>
                    <a:pt x="1662" y="1581"/>
                  </a:lnTo>
                  <a:cubicBezTo>
                    <a:pt x="1612" y="1606"/>
                    <a:pt x="1531" y="1637"/>
                    <a:pt x="1481" y="1687"/>
                  </a:cubicBezTo>
                  <a:lnTo>
                    <a:pt x="311" y="909"/>
                  </a:lnTo>
                  <a:cubicBezTo>
                    <a:pt x="285" y="891"/>
                    <a:pt x="255" y="883"/>
                    <a:pt x="224" y="883"/>
                  </a:cubicBezTo>
                  <a:cubicBezTo>
                    <a:pt x="169" y="883"/>
                    <a:pt x="113" y="911"/>
                    <a:pt x="81" y="959"/>
                  </a:cubicBezTo>
                  <a:cubicBezTo>
                    <a:pt x="31" y="1040"/>
                    <a:pt x="56" y="1139"/>
                    <a:pt x="131" y="1195"/>
                  </a:cubicBezTo>
                  <a:lnTo>
                    <a:pt x="1326" y="1973"/>
                  </a:lnTo>
                  <a:cubicBezTo>
                    <a:pt x="1301" y="1998"/>
                    <a:pt x="1301" y="2048"/>
                    <a:pt x="1301" y="2073"/>
                  </a:cubicBezTo>
                  <a:cubicBezTo>
                    <a:pt x="1301" y="2129"/>
                    <a:pt x="1326" y="2178"/>
                    <a:pt x="1326" y="2228"/>
                  </a:cubicBezTo>
                  <a:lnTo>
                    <a:pt x="106" y="3006"/>
                  </a:lnTo>
                  <a:cubicBezTo>
                    <a:pt x="31" y="3037"/>
                    <a:pt x="0" y="3162"/>
                    <a:pt x="56" y="3243"/>
                  </a:cubicBezTo>
                  <a:cubicBezTo>
                    <a:pt x="81" y="3292"/>
                    <a:pt x="131" y="3317"/>
                    <a:pt x="187" y="3317"/>
                  </a:cubicBezTo>
                  <a:cubicBezTo>
                    <a:pt x="212" y="3317"/>
                    <a:pt x="262" y="3292"/>
                    <a:pt x="286" y="3292"/>
                  </a:cubicBezTo>
                  <a:lnTo>
                    <a:pt x="1531" y="2515"/>
                  </a:lnTo>
                  <a:cubicBezTo>
                    <a:pt x="1556" y="2539"/>
                    <a:pt x="1612" y="2571"/>
                    <a:pt x="1662" y="2595"/>
                  </a:cubicBezTo>
                  <a:lnTo>
                    <a:pt x="1662" y="4045"/>
                  </a:lnTo>
                  <a:cubicBezTo>
                    <a:pt x="1662" y="4151"/>
                    <a:pt x="1743" y="4226"/>
                    <a:pt x="1842" y="4226"/>
                  </a:cubicBezTo>
                  <a:cubicBezTo>
                    <a:pt x="1923" y="4226"/>
                    <a:pt x="1998" y="4151"/>
                    <a:pt x="1998" y="4045"/>
                  </a:cubicBezTo>
                  <a:lnTo>
                    <a:pt x="1998" y="2595"/>
                  </a:lnTo>
                  <a:cubicBezTo>
                    <a:pt x="2054" y="2571"/>
                    <a:pt x="2103" y="2539"/>
                    <a:pt x="2153" y="2515"/>
                  </a:cubicBezTo>
                  <a:lnTo>
                    <a:pt x="3373" y="3317"/>
                  </a:lnTo>
                  <a:cubicBezTo>
                    <a:pt x="3398" y="3348"/>
                    <a:pt x="3423" y="3348"/>
                    <a:pt x="3454" y="3348"/>
                  </a:cubicBezTo>
                  <a:cubicBezTo>
                    <a:pt x="3528" y="3348"/>
                    <a:pt x="3578" y="3317"/>
                    <a:pt x="3609" y="3267"/>
                  </a:cubicBezTo>
                  <a:cubicBezTo>
                    <a:pt x="3659" y="3193"/>
                    <a:pt x="3634" y="3087"/>
                    <a:pt x="3553" y="3037"/>
                  </a:cubicBezTo>
                  <a:lnTo>
                    <a:pt x="2334" y="2228"/>
                  </a:lnTo>
                  <a:cubicBezTo>
                    <a:pt x="2365" y="2178"/>
                    <a:pt x="2365" y="2129"/>
                    <a:pt x="2365" y="2073"/>
                  </a:cubicBezTo>
                  <a:lnTo>
                    <a:pt x="2365" y="1998"/>
                  </a:lnTo>
                  <a:lnTo>
                    <a:pt x="3578" y="1220"/>
                  </a:lnTo>
                  <a:cubicBezTo>
                    <a:pt x="3659" y="1170"/>
                    <a:pt x="3684" y="1065"/>
                    <a:pt x="3634" y="984"/>
                  </a:cubicBezTo>
                  <a:cubicBezTo>
                    <a:pt x="3598" y="936"/>
                    <a:pt x="3544" y="908"/>
                    <a:pt x="3488" y="908"/>
                  </a:cubicBezTo>
                  <a:cubicBezTo>
                    <a:pt x="3457" y="908"/>
                    <a:pt x="3426" y="916"/>
                    <a:pt x="3398" y="934"/>
                  </a:cubicBezTo>
                  <a:lnTo>
                    <a:pt x="2178" y="1687"/>
                  </a:lnTo>
                  <a:cubicBezTo>
                    <a:pt x="2128" y="1637"/>
                    <a:pt x="2079" y="1606"/>
                    <a:pt x="1998" y="1581"/>
                  </a:cubicBezTo>
                  <a:lnTo>
                    <a:pt x="1998" y="181"/>
                  </a:lnTo>
                  <a:cubicBezTo>
                    <a:pt x="1998" y="82"/>
                    <a:pt x="1923" y="1"/>
                    <a:pt x="1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6"/>
            <p:cNvSpPr/>
            <p:nvPr/>
          </p:nvSpPr>
          <p:spPr>
            <a:xfrm flipH="1">
              <a:off x="728725" y="4517808"/>
              <a:ext cx="149161" cy="171385"/>
            </a:xfrm>
            <a:custGeom>
              <a:rect b="b" l="l" r="r" t="t"/>
              <a:pathLst>
                <a:path extrusionOk="0" h="4226" w="3678">
                  <a:moveTo>
                    <a:pt x="1842" y="0"/>
                  </a:moveTo>
                  <a:cubicBezTo>
                    <a:pt x="1761" y="0"/>
                    <a:pt x="1687" y="81"/>
                    <a:pt x="1687" y="181"/>
                  </a:cubicBezTo>
                  <a:lnTo>
                    <a:pt x="1687" y="1581"/>
                  </a:lnTo>
                  <a:cubicBezTo>
                    <a:pt x="1606" y="1606"/>
                    <a:pt x="1556" y="1637"/>
                    <a:pt x="1500" y="1687"/>
                  </a:cubicBezTo>
                  <a:lnTo>
                    <a:pt x="312" y="909"/>
                  </a:lnTo>
                  <a:cubicBezTo>
                    <a:pt x="283" y="891"/>
                    <a:pt x="252" y="883"/>
                    <a:pt x="221" y="883"/>
                  </a:cubicBezTo>
                  <a:cubicBezTo>
                    <a:pt x="166" y="883"/>
                    <a:pt x="111" y="910"/>
                    <a:pt x="75" y="959"/>
                  </a:cubicBezTo>
                  <a:cubicBezTo>
                    <a:pt x="25" y="1040"/>
                    <a:pt x="50" y="1139"/>
                    <a:pt x="131" y="1195"/>
                  </a:cubicBezTo>
                  <a:lnTo>
                    <a:pt x="1320" y="1973"/>
                  </a:lnTo>
                  <a:lnTo>
                    <a:pt x="1320" y="2104"/>
                  </a:lnTo>
                  <a:cubicBezTo>
                    <a:pt x="1320" y="2153"/>
                    <a:pt x="1320" y="2178"/>
                    <a:pt x="1345" y="2228"/>
                  </a:cubicBezTo>
                  <a:lnTo>
                    <a:pt x="100" y="3006"/>
                  </a:lnTo>
                  <a:cubicBezTo>
                    <a:pt x="25" y="3062"/>
                    <a:pt x="0" y="3161"/>
                    <a:pt x="50" y="3242"/>
                  </a:cubicBezTo>
                  <a:cubicBezTo>
                    <a:pt x="100" y="3292"/>
                    <a:pt x="156" y="3317"/>
                    <a:pt x="206" y="3317"/>
                  </a:cubicBezTo>
                  <a:cubicBezTo>
                    <a:pt x="231" y="3317"/>
                    <a:pt x="256" y="3317"/>
                    <a:pt x="287" y="3292"/>
                  </a:cubicBezTo>
                  <a:lnTo>
                    <a:pt x="1531" y="2514"/>
                  </a:lnTo>
                  <a:cubicBezTo>
                    <a:pt x="1581" y="2539"/>
                    <a:pt x="1631" y="2570"/>
                    <a:pt x="1687" y="2595"/>
                  </a:cubicBezTo>
                  <a:lnTo>
                    <a:pt x="1687" y="4070"/>
                  </a:lnTo>
                  <a:cubicBezTo>
                    <a:pt x="1687" y="4151"/>
                    <a:pt x="1761" y="4225"/>
                    <a:pt x="1842" y="4225"/>
                  </a:cubicBezTo>
                  <a:cubicBezTo>
                    <a:pt x="1942" y="4225"/>
                    <a:pt x="2023" y="4151"/>
                    <a:pt x="2023" y="4070"/>
                  </a:cubicBezTo>
                  <a:lnTo>
                    <a:pt x="2023" y="2595"/>
                  </a:lnTo>
                  <a:cubicBezTo>
                    <a:pt x="2073" y="2570"/>
                    <a:pt x="2122" y="2539"/>
                    <a:pt x="2153" y="2514"/>
                  </a:cubicBezTo>
                  <a:lnTo>
                    <a:pt x="3398" y="3317"/>
                  </a:lnTo>
                  <a:cubicBezTo>
                    <a:pt x="3423" y="3348"/>
                    <a:pt x="3448" y="3348"/>
                    <a:pt x="3473" y="3348"/>
                  </a:cubicBezTo>
                  <a:cubicBezTo>
                    <a:pt x="3522" y="3348"/>
                    <a:pt x="3578" y="3317"/>
                    <a:pt x="3628" y="3267"/>
                  </a:cubicBezTo>
                  <a:cubicBezTo>
                    <a:pt x="3653" y="3193"/>
                    <a:pt x="3653" y="3087"/>
                    <a:pt x="3578" y="3037"/>
                  </a:cubicBezTo>
                  <a:lnTo>
                    <a:pt x="2359" y="2259"/>
                  </a:lnTo>
                  <a:cubicBezTo>
                    <a:pt x="2359" y="2203"/>
                    <a:pt x="2384" y="2153"/>
                    <a:pt x="2384" y="2104"/>
                  </a:cubicBezTo>
                  <a:cubicBezTo>
                    <a:pt x="2384" y="2048"/>
                    <a:pt x="2384" y="2023"/>
                    <a:pt x="2359" y="1998"/>
                  </a:cubicBezTo>
                  <a:lnTo>
                    <a:pt x="3578" y="1220"/>
                  </a:lnTo>
                  <a:cubicBezTo>
                    <a:pt x="3653" y="1195"/>
                    <a:pt x="3678" y="1089"/>
                    <a:pt x="3628" y="984"/>
                  </a:cubicBezTo>
                  <a:cubicBezTo>
                    <a:pt x="3597" y="936"/>
                    <a:pt x="3543" y="919"/>
                    <a:pt x="3488" y="919"/>
                  </a:cubicBezTo>
                  <a:cubicBezTo>
                    <a:pt x="3457" y="919"/>
                    <a:pt x="3425" y="925"/>
                    <a:pt x="3398" y="934"/>
                  </a:cubicBezTo>
                  <a:lnTo>
                    <a:pt x="2203" y="1687"/>
                  </a:lnTo>
                  <a:cubicBezTo>
                    <a:pt x="2153" y="1662"/>
                    <a:pt x="2097" y="1606"/>
                    <a:pt x="2023" y="1581"/>
                  </a:cubicBezTo>
                  <a:lnTo>
                    <a:pt x="2023" y="181"/>
                  </a:lnTo>
                  <a:cubicBezTo>
                    <a:pt x="2023" y="81"/>
                    <a:pt x="1942" y="0"/>
                    <a:pt x="1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 flipH="1" rot="-713519">
              <a:off x="4231101" y="892666"/>
              <a:ext cx="191821" cy="191821"/>
            </a:xfrm>
            <a:prstGeom prst="lightningBol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4" name="Google Shape;424;p16"/>
            <p:cNvGrpSpPr/>
            <p:nvPr/>
          </p:nvGrpSpPr>
          <p:grpSpPr>
            <a:xfrm flipH="1">
              <a:off x="7205227" y="4517798"/>
              <a:ext cx="1057865" cy="171395"/>
              <a:chOff x="3364200" y="629675"/>
              <a:chExt cx="1388092" cy="224928"/>
            </a:xfrm>
          </p:grpSpPr>
          <p:sp>
            <p:nvSpPr>
              <p:cNvPr id="425" name="Google Shape;425;p16"/>
              <p:cNvSpPr/>
              <p:nvPr/>
            </p:nvSpPr>
            <p:spPr>
              <a:xfrm>
                <a:off x="3364200" y="629675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0"/>
                    </a:moveTo>
                    <a:cubicBezTo>
                      <a:pt x="27170" y="0"/>
                      <a:pt x="25488" y="1534"/>
                      <a:pt x="25488" y="1559"/>
                    </a:cubicBezTo>
                    <a:cubicBezTo>
                      <a:pt x="25440" y="1582"/>
                      <a:pt x="21481" y="5157"/>
                      <a:pt x="19076" y="5157"/>
                    </a:cubicBezTo>
                    <a:cubicBezTo>
                      <a:pt x="18972" y="5157"/>
                      <a:pt x="18871" y="5150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00"/>
                    </a:cubicBezTo>
                    <a:cubicBezTo>
                      <a:pt x="11558" y="1957"/>
                      <a:pt x="11037" y="1914"/>
                      <a:pt x="10446" y="1914"/>
                    </a:cubicBezTo>
                    <a:cubicBezTo>
                      <a:pt x="9249" y="1914"/>
                      <a:pt x="7763" y="2091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0"/>
                      <a:pt x="2670" y="2803"/>
                    </a:cubicBezTo>
                    <a:cubicBezTo>
                      <a:pt x="2309" y="2417"/>
                      <a:pt x="1998" y="2081"/>
                      <a:pt x="1581" y="2000"/>
                    </a:cubicBezTo>
                    <a:cubicBezTo>
                      <a:pt x="1566" y="1998"/>
                      <a:pt x="1551" y="1997"/>
                      <a:pt x="1536" y="1997"/>
                    </a:cubicBezTo>
                    <a:cubicBezTo>
                      <a:pt x="1028" y="1997"/>
                      <a:pt x="49" y="3141"/>
                      <a:pt x="1" y="3195"/>
                    </a:cubicBezTo>
                    <a:lnTo>
                      <a:pt x="81" y="3270"/>
                    </a:lnTo>
                    <a:cubicBezTo>
                      <a:pt x="353" y="2944"/>
                      <a:pt x="1145" y="2104"/>
                      <a:pt x="1522" y="2104"/>
                    </a:cubicBezTo>
                    <a:cubicBezTo>
                      <a:pt x="1534" y="2104"/>
                      <a:pt x="1545" y="2105"/>
                      <a:pt x="1556" y="2106"/>
                    </a:cubicBezTo>
                    <a:cubicBezTo>
                      <a:pt x="1948" y="2156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892"/>
                      <a:pt x="7623" y="2828"/>
                    </a:cubicBezTo>
                    <a:cubicBezTo>
                      <a:pt x="7844" y="2182"/>
                      <a:pt x="9254" y="2017"/>
                      <a:pt x="10408" y="2017"/>
                    </a:cubicBezTo>
                    <a:cubicBezTo>
                      <a:pt x="11009" y="2017"/>
                      <a:pt x="11540" y="2061"/>
                      <a:pt x="11798" y="2106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489"/>
                    </a:cubicBezTo>
                    <a:cubicBezTo>
                      <a:pt x="17865" y="4931"/>
                      <a:pt x="18251" y="5161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6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1976"/>
                    </a:cubicBezTo>
                    <a:cubicBezTo>
                      <a:pt x="40441" y="1885"/>
                      <a:pt x="40243" y="1839"/>
                      <a:pt x="40011" y="1839"/>
                    </a:cubicBezTo>
                    <a:cubicBezTo>
                      <a:pt x="39382" y="1839"/>
                      <a:pt x="38495" y="2170"/>
                      <a:pt x="37360" y="2828"/>
                    </a:cubicBezTo>
                    <a:cubicBezTo>
                      <a:pt x="36093" y="3581"/>
                      <a:pt x="35306" y="3926"/>
                      <a:pt x="34696" y="3926"/>
                    </a:cubicBezTo>
                    <a:cubicBezTo>
                      <a:pt x="33894" y="3926"/>
                      <a:pt x="33396" y="3332"/>
                      <a:pt x="32513" y="2287"/>
                    </a:cubicBezTo>
                    <a:cubicBezTo>
                      <a:pt x="32202" y="1951"/>
                      <a:pt x="31891" y="1559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0"/>
                      <a:pt x="2904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6"/>
              <p:cNvSpPr/>
              <p:nvPr/>
            </p:nvSpPr>
            <p:spPr>
              <a:xfrm>
                <a:off x="3364200" y="676900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1"/>
                    </a:moveTo>
                    <a:cubicBezTo>
                      <a:pt x="27170" y="1"/>
                      <a:pt x="25488" y="1534"/>
                      <a:pt x="25488" y="1559"/>
                    </a:cubicBezTo>
                    <a:cubicBezTo>
                      <a:pt x="25440" y="1583"/>
                      <a:pt x="21481" y="5157"/>
                      <a:pt x="19076" y="5157"/>
                    </a:cubicBezTo>
                    <a:cubicBezTo>
                      <a:pt x="18972" y="5157"/>
                      <a:pt x="18871" y="5151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25"/>
                    </a:cubicBezTo>
                    <a:cubicBezTo>
                      <a:pt x="11547" y="1972"/>
                      <a:pt x="10995" y="1921"/>
                      <a:pt x="10374" y="1921"/>
                    </a:cubicBezTo>
                    <a:cubicBezTo>
                      <a:pt x="9191" y="1921"/>
                      <a:pt x="7758" y="2105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1"/>
                      <a:pt x="2670" y="2803"/>
                    </a:cubicBezTo>
                    <a:cubicBezTo>
                      <a:pt x="2309" y="2417"/>
                      <a:pt x="1998" y="2081"/>
                      <a:pt x="1581" y="2025"/>
                    </a:cubicBezTo>
                    <a:cubicBezTo>
                      <a:pt x="1566" y="2023"/>
                      <a:pt x="1551" y="2022"/>
                      <a:pt x="1536" y="2022"/>
                    </a:cubicBezTo>
                    <a:cubicBezTo>
                      <a:pt x="1029" y="2022"/>
                      <a:pt x="49" y="3172"/>
                      <a:pt x="1" y="3220"/>
                    </a:cubicBezTo>
                    <a:lnTo>
                      <a:pt x="81" y="3270"/>
                    </a:lnTo>
                    <a:cubicBezTo>
                      <a:pt x="349" y="2948"/>
                      <a:pt x="1124" y="2126"/>
                      <a:pt x="1507" y="2126"/>
                    </a:cubicBezTo>
                    <a:cubicBezTo>
                      <a:pt x="1524" y="2126"/>
                      <a:pt x="1540" y="2128"/>
                      <a:pt x="1556" y="2131"/>
                    </a:cubicBezTo>
                    <a:cubicBezTo>
                      <a:pt x="1948" y="2181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917"/>
                      <a:pt x="7623" y="2859"/>
                    </a:cubicBezTo>
                    <a:cubicBezTo>
                      <a:pt x="7841" y="2202"/>
                      <a:pt x="9213" y="2036"/>
                      <a:pt x="10357" y="2036"/>
                    </a:cubicBezTo>
                    <a:cubicBezTo>
                      <a:pt x="10979" y="2036"/>
                      <a:pt x="11533" y="2085"/>
                      <a:pt x="11798" y="2131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514"/>
                    </a:cubicBezTo>
                    <a:cubicBezTo>
                      <a:pt x="17865" y="4931"/>
                      <a:pt x="18251" y="5193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7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2000"/>
                    </a:cubicBezTo>
                    <a:cubicBezTo>
                      <a:pt x="40440" y="1902"/>
                      <a:pt x="40240" y="1854"/>
                      <a:pt x="40005" y="1854"/>
                    </a:cubicBezTo>
                    <a:cubicBezTo>
                      <a:pt x="39377" y="1854"/>
                      <a:pt x="38492" y="2198"/>
                      <a:pt x="37360" y="2859"/>
                    </a:cubicBezTo>
                    <a:cubicBezTo>
                      <a:pt x="36097" y="3597"/>
                      <a:pt x="35312" y="3934"/>
                      <a:pt x="34702" y="3934"/>
                    </a:cubicBezTo>
                    <a:cubicBezTo>
                      <a:pt x="33897" y="3934"/>
                      <a:pt x="33398" y="3346"/>
                      <a:pt x="32513" y="2312"/>
                    </a:cubicBezTo>
                    <a:cubicBezTo>
                      <a:pt x="32202" y="1976"/>
                      <a:pt x="31891" y="1584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1"/>
                      <a:pt x="2904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7" name="Google Shape;427;p16"/>
          <p:cNvSpPr txBox="1"/>
          <p:nvPr>
            <p:ph idx="1" type="subTitle"/>
          </p:nvPr>
        </p:nvSpPr>
        <p:spPr>
          <a:xfrm>
            <a:off x="3894225" y="1911925"/>
            <a:ext cx="4527900" cy="18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bg>
      <p:bgPr>
        <a:solidFill>
          <a:schemeClr val="dk1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7"/>
          <p:cNvSpPr/>
          <p:nvPr/>
        </p:nvSpPr>
        <p:spPr>
          <a:xfrm rot="-5400000">
            <a:off x="-573750" y="2123775"/>
            <a:ext cx="1718400" cy="3345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7"/>
          <p:cNvSpPr/>
          <p:nvPr/>
        </p:nvSpPr>
        <p:spPr>
          <a:xfrm rot="-5400000">
            <a:off x="-573750" y="3991633"/>
            <a:ext cx="1718400" cy="3345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17"/>
          <p:cNvSpPr/>
          <p:nvPr/>
        </p:nvSpPr>
        <p:spPr>
          <a:xfrm rot="-5400000">
            <a:off x="3937975" y="2123775"/>
            <a:ext cx="1718400" cy="3345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7"/>
          <p:cNvSpPr/>
          <p:nvPr/>
        </p:nvSpPr>
        <p:spPr>
          <a:xfrm rot="-5400000">
            <a:off x="3937975" y="3991633"/>
            <a:ext cx="1718400" cy="3345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7"/>
          <p:cNvSpPr/>
          <p:nvPr/>
        </p:nvSpPr>
        <p:spPr>
          <a:xfrm>
            <a:off x="108000" y="108000"/>
            <a:ext cx="8928000" cy="1206900"/>
          </a:xfrm>
          <a:prstGeom prst="roundRect">
            <a:avLst>
              <a:gd fmla="val 17292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4" name="Google Shape;434;p17"/>
          <p:cNvGrpSpPr/>
          <p:nvPr/>
        </p:nvGrpSpPr>
        <p:grpSpPr>
          <a:xfrm>
            <a:off x="108625" y="3292178"/>
            <a:ext cx="4409663" cy="1739477"/>
            <a:chOff x="113100" y="3324775"/>
            <a:chExt cx="4407900" cy="1690125"/>
          </a:xfrm>
        </p:grpSpPr>
        <p:sp>
          <p:nvSpPr>
            <p:cNvPr id="435" name="Google Shape;435;p17"/>
            <p:cNvSpPr/>
            <p:nvPr/>
          </p:nvSpPr>
          <p:spPr>
            <a:xfrm>
              <a:off x="113100" y="3324775"/>
              <a:ext cx="4407900" cy="1687500"/>
            </a:xfrm>
            <a:prstGeom prst="roundRect">
              <a:avLst>
                <a:gd fmla="val 11550" name="adj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6" name="Google Shape;436;p17"/>
            <p:cNvCxnSpPr/>
            <p:nvPr/>
          </p:nvCxnSpPr>
          <p:spPr>
            <a:xfrm>
              <a:off x="474025" y="3886075"/>
              <a:ext cx="40407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17"/>
            <p:cNvCxnSpPr/>
            <p:nvPr/>
          </p:nvCxnSpPr>
          <p:spPr>
            <a:xfrm>
              <a:off x="465063" y="3327400"/>
              <a:ext cx="0" cy="16875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38" name="Google Shape;438;p17"/>
          <p:cNvGrpSpPr/>
          <p:nvPr/>
        </p:nvGrpSpPr>
        <p:grpSpPr>
          <a:xfrm>
            <a:off x="108625" y="1422900"/>
            <a:ext cx="4409663" cy="1739477"/>
            <a:chOff x="113100" y="3324775"/>
            <a:chExt cx="4407900" cy="1690125"/>
          </a:xfrm>
        </p:grpSpPr>
        <p:sp>
          <p:nvSpPr>
            <p:cNvPr id="439" name="Google Shape;439;p17"/>
            <p:cNvSpPr/>
            <p:nvPr/>
          </p:nvSpPr>
          <p:spPr>
            <a:xfrm>
              <a:off x="113100" y="3324775"/>
              <a:ext cx="4407900" cy="1687500"/>
            </a:xfrm>
            <a:prstGeom prst="roundRect">
              <a:avLst>
                <a:gd fmla="val 11550" name="adj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0" name="Google Shape;440;p17"/>
            <p:cNvCxnSpPr/>
            <p:nvPr/>
          </p:nvCxnSpPr>
          <p:spPr>
            <a:xfrm>
              <a:off x="474025" y="3886075"/>
              <a:ext cx="40407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" name="Google Shape;441;p17"/>
            <p:cNvCxnSpPr/>
            <p:nvPr/>
          </p:nvCxnSpPr>
          <p:spPr>
            <a:xfrm>
              <a:off x="465063" y="3327400"/>
              <a:ext cx="0" cy="16875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42" name="Google Shape;442;p17"/>
          <p:cNvGrpSpPr/>
          <p:nvPr/>
        </p:nvGrpSpPr>
        <p:grpSpPr>
          <a:xfrm>
            <a:off x="4623325" y="3292178"/>
            <a:ext cx="4409663" cy="1739477"/>
            <a:chOff x="113100" y="3324775"/>
            <a:chExt cx="4407900" cy="1690125"/>
          </a:xfrm>
        </p:grpSpPr>
        <p:sp>
          <p:nvSpPr>
            <p:cNvPr id="443" name="Google Shape;443;p17"/>
            <p:cNvSpPr/>
            <p:nvPr/>
          </p:nvSpPr>
          <p:spPr>
            <a:xfrm>
              <a:off x="113100" y="3324775"/>
              <a:ext cx="4407900" cy="1687500"/>
            </a:xfrm>
            <a:prstGeom prst="roundRect">
              <a:avLst>
                <a:gd fmla="val 11550" name="adj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4" name="Google Shape;444;p17"/>
            <p:cNvCxnSpPr/>
            <p:nvPr/>
          </p:nvCxnSpPr>
          <p:spPr>
            <a:xfrm>
              <a:off x="474025" y="3886075"/>
              <a:ext cx="40407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" name="Google Shape;445;p17"/>
            <p:cNvCxnSpPr/>
            <p:nvPr/>
          </p:nvCxnSpPr>
          <p:spPr>
            <a:xfrm>
              <a:off x="465063" y="3327400"/>
              <a:ext cx="0" cy="16875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46" name="Google Shape;446;p17"/>
          <p:cNvGrpSpPr/>
          <p:nvPr/>
        </p:nvGrpSpPr>
        <p:grpSpPr>
          <a:xfrm>
            <a:off x="4623325" y="1422900"/>
            <a:ext cx="4409663" cy="1739477"/>
            <a:chOff x="113100" y="3324775"/>
            <a:chExt cx="4407900" cy="1690125"/>
          </a:xfrm>
        </p:grpSpPr>
        <p:sp>
          <p:nvSpPr>
            <p:cNvPr id="447" name="Google Shape;447;p17"/>
            <p:cNvSpPr/>
            <p:nvPr/>
          </p:nvSpPr>
          <p:spPr>
            <a:xfrm>
              <a:off x="113100" y="3324775"/>
              <a:ext cx="4407900" cy="1687500"/>
            </a:xfrm>
            <a:prstGeom prst="roundRect">
              <a:avLst>
                <a:gd fmla="val 11550" name="adj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8" name="Google Shape;448;p17"/>
            <p:cNvCxnSpPr/>
            <p:nvPr/>
          </p:nvCxnSpPr>
          <p:spPr>
            <a:xfrm>
              <a:off x="474025" y="3886075"/>
              <a:ext cx="40407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" name="Google Shape;449;p17"/>
            <p:cNvCxnSpPr/>
            <p:nvPr/>
          </p:nvCxnSpPr>
          <p:spPr>
            <a:xfrm>
              <a:off x="465063" y="3327400"/>
              <a:ext cx="0" cy="16875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50" name="Google Shape;450;p17"/>
          <p:cNvGrpSpPr/>
          <p:nvPr/>
        </p:nvGrpSpPr>
        <p:grpSpPr>
          <a:xfrm>
            <a:off x="6122088" y="661813"/>
            <a:ext cx="1183626" cy="191796"/>
            <a:chOff x="3364200" y="629675"/>
            <a:chExt cx="1388092" cy="224928"/>
          </a:xfrm>
        </p:grpSpPr>
        <p:sp>
          <p:nvSpPr>
            <p:cNvPr id="451" name="Google Shape;451;p17"/>
            <p:cNvSpPr/>
            <p:nvPr/>
          </p:nvSpPr>
          <p:spPr>
            <a:xfrm>
              <a:off x="3364200" y="629675"/>
              <a:ext cx="1388092" cy="177703"/>
            </a:xfrm>
            <a:custGeom>
              <a:rect b="b" l="l" r="r" t="t"/>
              <a:pathLst>
                <a:path extrusionOk="0" h="5268" w="41150">
                  <a:moveTo>
                    <a:pt x="29041" y="0"/>
                  </a:moveTo>
                  <a:cubicBezTo>
                    <a:pt x="27170" y="0"/>
                    <a:pt x="25488" y="1534"/>
                    <a:pt x="25488" y="1559"/>
                  </a:cubicBezTo>
                  <a:cubicBezTo>
                    <a:pt x="25440" y="1582"/>
                    <a:pt x="21481" y="5157"/>
                    <a:pt x="19076" y="5157"/>
                  </a:cubicBezTo>
                  <a:cubicBezTo>
                    <a:pt x="18972" y="5157"/>
                    <a:pt x="18871" y="5150"/>
                    <a:pt x="18774" y="5137"/>
                  </a:cubicBezTo>
                  <a:cubicBezTo>
                    <a:pt x="18307" y="5087"/>
                    <a:pt x="17915" y="4850"/>
                    <a:pt x="17685" y="4440"/>
                  </a:cubicBezTo>
                  <a:cubicBezTo>
                    <a:pt x="16229" y="2156"/>
                    <a:pt x="13615" y="2081"/>
                    <a:pt x="12340" y="2050"/>
                  </a:cubicBezTo>
                  <a:cubicBezTo>
                    <a:pt x="12110" y="2025"/>
                    <a:pt x="11929" y="2025"/>
                    <a:pt x="11823" y="2000"/>
                  </a:cubicBezTo>
                  <a:cubicBezTo>
                    <a:pt x="11558" y="1957"/>
                    <a:pt x="11037" y="1914"/>
                    <a:pt x="10446" y="1914"/>
                  </a:cubicBezTo>
                  <a:cubicBezTo>
                    <a:pt x="9249" y="1914"/>
                    <a:pt x="7763" y="2091"/>
                    <a:pt x="7517" y="2803"/>
                  </a:cubicBezTo>
                  <a:cubicBezTo>
                    <a:pt x="7181" y="3842"/>
                    <a:pt x="6926" y="4073"/>
                    <a:pt x="4979" y="4073"/>
                  </a:cubicBezTo>
                  <a:cubicBezTo>
                    <a:pt x="3840" y="4073"/>
                    <a:pt x="3218" y="3400"/>
                    <a:pt x="2670" y="2803"/>
                  </a:cubicBezTo>
                  <a:cubicBezTo>
                    <a:pt x="2309" y="2417"/>
                    <a:pt x="1998" y="2081"/>
                    <a:pt x="1581" y="2000"/>
                  </a:cubicBezTo>
                  <a:cubicBezTo>
                    <a:pt x="1566" y="1998"/>
                    <a:pt x="1551" y="1997"/>
                    <a:pt x="1536" y="1997"/>
                  </a:cubicBezTo>
                  <a:cubicBezTo>
                    <a:pt x="1028" y="1997"/>
                    <a:pt x="49" y="3141"/>
                    <a:pt x="1" y="3195"/>
                  </a:cubicBezTo>
                  <a:lnTo>
                    <a:pt x="81" y="3270"/>
                  </a:lnTo>
                  <a:cubicBezTo>
                    <a:pt x="353" y="2944"/>
                    <a:pt x="1145" y="2104"/>
                    <a:pt x="1522" y="2104"/>
                  </a:cubicBezTo>
                  <a:cubicBezTo>
                    <a:pt x="1534" y="2104"/>
                    <a:pt x="1545" y="2105"/>
                    <a:pt x="1556" y="2106"/>
                  </a:cubicBezTo>
                  <a:cubicBezTo>
                    <a:pt x="1948" y="2156"/>
                    <a:pt x="2259" y="2492"/>
                    <a:pt x="2595" y="2884"/>
                  </a:cubicBezTo>
                  <a:cubicBezTo>
                    <a:pt x="3137" y="3450"/>
                    <a:pt x="3784" y="4178"/>
                    <a:pt x="4979" y="4178"/>
                  </a:cubicBezTo>
                  <a:cubicBezTo>
                    <a:pt x="6976" y="4178"/>
                    <a:pt x="7262" y="3892"/>
                    <a:pt x="7623" y="2828"/>
                  </a:cubicBezTo>
                  <a:cubicBezTo>
                    <a:pt x="7844" y="2182"/>
                    <a:pt x="9254" y="2017"/>
                    <a:pt x="10408" y="2017"/>
                  </a:cubicBezTo>
                  <a:cubicBezTo>
                    <a:pt x="11009" y="2017"/>
                    <a:pt x="11540" y="2061"/>
                    <a:pt x="11798" y="2106"/>
                  </a:cubicBezTo>
                  <a:cubicBezTo>
                    <a:pt x="11929" y="2131"/>
                    <a:pt x="12110" y="2131"/>
                    <a:pt x="12340" y="2156"/>
                  </a:cubicBezTo>
                  <a:cubicBezTo>
                    <a:pt x="13584" y="2181"/>
                    <a:pt x="16179" y="2262"/>
                    <a:pt x="17579" y="4489"/>
                  </a:cubicBezTo>
                  <a:cubicBezTo>
                    <a:pt x="17865" y="4931"/>
                    <a:pt x="18251" y="5161"/>
                    <a:pt x="18749" y="5242"/>
                  </a:cubicBezTo>
                  <a:cubicBezTo>
                    <a:pt x="18848" y="5267"/>
                    <a:pt x="18954" y="5267"/>
                    <a:pt x="19060" y="5267"/>
                  </a:cubicBezTo>
                  <a:cubicBezTo>
                    <a:pt x="21493" y="5267"/>
                    <a:pt x="25382" y="1795"/>
                    <a:pt x="25538" y="1640"/>
                  </a:cubicBezTo>
                  <a:cubicBezTo>
                    <a:pt x="25562" y="1615"/>
                    <a:pt x="27219" y="106"/>
                    <a:pt x="29033" y="106"/>
                  </a:cubicBezTo>
                  <a:cubicBezTo>
                    <a:pt x="29079" y="106"/>
                    <a:pt x="29125" y="107"/>
                    <a:pt x="29172" y="109"/>
                  </a:cubicBezTo>
                  <a:cubicBezTo>
                    <a:pt x="30024" y="134"/>
                    <a:pt x="30777" y="526"/>
                    <a:pt x="31424" y="1223"/>
                  </a:cubicBezTo>
                  <a:cubicBezTo>
                    <a:pt x="31816" y="1640"/>
                    <a:pt x="32127" y="2025"/>
                    <a:pt x="32438" y="2361"/>
                  </a:cubicBezTo>
                  <a:cubicBezTo>
                    <a:pt x="33329" y="3416"/>
                    <a:pt x="33844" y="4028"/>
                    <a:pt x="34687" y="4028"/>
                  </a:cubicBezTo>
                  <a:cubicBezTo>
                    <a:pt x="35317" y="4028"/>
                    <a:pt x="36129" y="3687"/>
                    <a:pt x="37416" y="2934"/>
                  </a:cubicBezTo>
                  <a:cubicBezTo>
                    <a:pt x="38541" y="2282"/>
                    <a:pt x="39415" y="1959"/>
                    <a:pt x="40016" y="1959"/>
                  </a:cubicBezTo>
                  <a:cubicBezTo>
                    <a:pt x="40230" y="1959"/>
                    <a:pt x="40409" y="2000"/>
                    <a:pt x="40553" y="2081"/>
                  </a:cubicBezTo>
                  <a:cubicBezTo>
                    <a:pt x="40994" y="2336"/>
                    <a:pt x="41044" y="2934"/>
                    <a:pt x="41044" y="3425"/>
                  </a:cubicBezTo>
                  <a:lnTo>
                    <a:pt x="41150" y="3425"/>
                  </a:lnTo>
                  <a:cubicBezTo>
                    <a:pt x="41150" y="2909"/>
                    <a:pt x="41094" y="2262"/>
                    <a:pt x="40602" y="1976"/>
                  </a:cubicBezTo>
                  <a:cubicBezTo>
                    <a:pt x="40441" y="1885"/>
                    <a:pt x="40243" y="1839"/>
                    <a:pt x="40011" y="1839"/>
                  </a:cubicBezTo>
                  <a:cubicBezTo>
                    <a:pt x="39382" y="1839"/>
                    <a:pt x="38495" y="2170"/>
                    <a:pt x="37360" y="2828"/>
                  </a:cubicBezTo>
                  <a:cubicBezTo>
                    <a:pt x="36093" y="3581"/>
                    <a:pt x="35306" y="3926"/>
                    <a:pt x="34696" y="3926"/>
                  </a:cubicBezTo>
                  <a:cubicBezTo>
                    <a:pt x="33894" y="3926"/>
                    <a:pt x="33396" y="3332"/>
                    <a:pt x="32513" y="2287"/>
                  </a:cubicBezTo>
                  <a:cubicBezTo>
                    <a:pt x="32202" y="1951"/>
                    <a:pt x="31891" y="1559"/>
                    <a:pt x="31505" y="1148"/>
                  </a:cubicBezTo>
                  <a:cubicBezTo>
                    <a:pt x="30827" y="420"/>
                    <a:pt x="30049" y="28"/>
                    <a:pt x="29172" y="3"/>
                  </a:cubicBezTo>
                  <a:cubicBezTo>
                    <a:pt x="29128" y="1"/>
                    <a:pt x="29084" y="0"/>
                    <a:pt x="29041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3364200" y="676900"/>
              <a:ext cx="1388092" cy="177703"/>
            </a:xfrm>
            <a:custGeom>
              <a:rect b="b" l="l" r="r" t="t"/>
              <a:pathLst>
                <a:path extrusionOk="0" h="5268" w="41150">
                  <a:moveTo>
                    <a:pt x="29041" y="1"/>
                  </a:moveTo>
                  <a:cubicBezTo>
                    <a:pt x="27170" y="1"/>
                    <a:pt x="25488" y="1534"/>
                    <a:pt x="25488" y="1559"/>
                  </a:cubicBezTo>
                  <a:cubicBezTo>
                    <a:pt x="25440" y="1583"/>
                    <a:pt x="21481" y="5157"/>
                    <a:pt x="19076" y="5157"/>
                  </a:cubicBezTo>
                  <a:cubicBezTo>
                    <a:pt x="18972" y="5157"/>
                    <a:pt x="18871" y="5151"/>
                    <a:pt x="18774" y="5137"/>
                  </a:cubicBezTo>
                  <a:cubicBezTo>
                    <a:pt x="18307" y="5087"/>
                    <a:pt x="17915" y="4850"/>
                    <a:pt x="17685" y="4440"/>
                  </a:cubicBezTo>
                  <a:cubicBezTo>
                    <a:pt x="16229" y="2156"/>
                    <a:pt x="13615" y="2081"/>
                    <a:pt x="12340" y="2050"/>
                  </a:cubicBezTo>
                  <a:cubicBezTo>
                    <a:pt x="12110" y="2025"/>
                    <a:pt x="11929" y="2025"/>
                    <a:pt x="11823" y="2025"/>
                  </a:cubicBezTo>
                  <a:cubicBezTo>
                    <a:pt x="11547" y="1972"/>
                    <a:pt x="10995" y="1921"/>
                    <a:pt x="10374" y="1921"/>
                  </a:cubicBezTo>
                  <a:cubicBezTo>
                    <a:pt x="9191" y="1921"/>
                    <a:pt x="7758" y="2105"/>
                    <a:pt x="7517" y="2803"/>
                  </a:cubicBezTo>
                  <a:cubicBezTo>
                    <a:pt x="7181" y="3842"/>
                    <a:pt x="6926" y="4073"/>
                    <a:pt x="4979" y="4073"/>
                  </a:cubicBezTo>
                  <a:cubicBezTo>
                    <a:pt x="3840" y="4073"/>
                    <a:pt x="3218" y="3401"/>
                    <a:pt x="2670" y="2803"/>
                  </a:cubicBezTo>
                  <a:cubicBezTo>
                    <a:pt x="2309" y="2417"/>
                    <a:pt x="1998" y="2081"/>
                    <a:pt x="1581" y="2025"/>
                  </a:cubicBezTo>
                  <a:cubicBezTo>
                    <a:pt x="1566" y="2023"/>
                    <a:pt x="1551" y="2022"/>
                    <a:pt x="1536" y="2022"/>
                  </a:cubicBezTo>
                  <a:cubicBezTo>
                    <a:pt x="1029" y="2022"/>
                    <a:pt x="49" y="3172"/>
                    <a:pt x="1" y="3220"/>
                  </a:cubicBezTo>
                  <a:lnTo>
                    <a:pt x="81" y="3270"/>
                  </a:lnTo>
                  <a:cubicBezTo>
                    <a:pt x="349" y="2948"/>
                    <a:pt x="1124" y="2126"/>
                    <a:pt x="1507" y="2126"/>
                  </a:cubicBezTo>
                  <a:cubicBezTo>
                    <a:pt x="1524" y="2126"/>
                    <a:pt x="1540" y="2128"/>
                    <a:pt x="1556" y="2131"/>
                  </a:cubicBezTo>
                  <a:cubicBezTo>
                    <a:pt x="1948" y="2181"/>
                    <a:pt x="2259" y="2492"/>
                    <a:pt x="2595" y="2884"/>
                  </a:cubicBezTo>
                  <a:cubicBezTo>
                    <a:pt x="3137" y="3450"/>
                    <a:pt x="3784" y="4178"/>
                    <a:pt x="4979" y="4178"/>
                  </a:cubicBezTo>
                  <a:cubicBezTo>
                    <a:pt x="6976" y="4178"/>
                    <a:pt x="7262" y="3917"/>
                    <a:pt x="7623" y="2859"/>
                  </a:cubicBezTo>
                  <a:cubicBezTo>
                    <a:pt x="7841" y="2202"/>
                    <a:pt x="9213" y="2036"/>
                    <a:pt x="10357" y="2036"/>
                  </a:cubicBezTo>
                  <a:cubicBezTo>
                    <a:pt x="10979" y="2036"/>
                    <a:pt x="11533" y="2085"/>
                    <a:pt x="11798" y="2131"/>
                  </a:cubicBezTo>
                  <a:cubicBezTo>
                    <a:pt x="11929" y="2131"/>
                    <a:pt x="12110" y="2131"/>
                    <a:pt x="12340" y="2156"/>
                  </a:cubicBezTo>
                  <a:cubicBezTo>
                    <a:pt x="13584" y="2181"/>
                    <a:pt x="16179" y="2262"/>
                    <a:pt x="17579" y="4514"/>
                  </a:cubicBezTo>
                  <a:cubicBezTo>
                    <a:pt x="17865" y="4931"/>
                    <a:pt x="18251" y="5193"/>
                    <a:pt x="18749" y="5242"/>
                  </a:cubicBezTo>
                  <a:cubicBezTo>
                    <a:pt x="18848" y="5267"/>
                    <a:pt x="18954" y="5267"/>
                    <a:pt x="19060" y="5267"/>
                  </a:cubicBezTo>
                  <a:cubicBezTo>
                    <a:pt x="21493" y="5267"/>
                    <a:pt x="25382" y="1795"/>
                    <a:pt x="25538" y="1640"/>
                  </a:cubicBezTo>
                  <a:cubicBezTo>
                    <a:pt x="25562" y="1615"/>
                    <a:pt x="27219" y="106"/>
                    <a:pt x="29033" y="106"/>
                  </a:cubicBezTo>
                  <a:cubicBezTo>
                    <a:pt x="29079" y="106"/>
                    <a:pt x="29125" y="107"/>
                    <a:pt x="29172" y="109"/>
                  </a:cubicBezTo>
                  <a:cubicBezTo>
                    <a:pt x="30024" y="134"/>
                    <a:pt x="30777" y="526"/>
                    <a:pt x="31424" y="1223"/>
                  </a:cubicBezTo>
                  <a:cubicBezTo>
                    <a:pt x="31816" y="1640"/>
                    <a:pt x="32127" y="2025"/>
                    <a:pt x="32438" y="2361"/>
                  </a:cubicBezTo>
                  <a:cubicBezTo>
                    <a:pt x="33329" y="3416"/>
                    <a:pt x="33844" y="4028"/>
                    <a:pt x="34687" y="4028"/>
                  </a:cubicBezTo>
                  <a:cubicBezTo>
                    <a:pt x="35317" y="4028"/>
                    <a:pt x="36129" y="3687"/>
                    <a:pt x="37416" y="2934"/>
                  </a:cubicBezTo>
                  <a:cubicBezTo>
                    <a:pt x="38541" y="2282"/>
                    <a:pt x="39415" y="1959"/>
                    <a:pt x="40016" y="1959"/>
                  </a:cubicBezTo>
                  <a:cubicBezTo>
                    <a:pt x="40230" y="1959"/>
                    <a:pt x="40409" y="2000"/>
                    <a:pt x="40553" y="2081"/>
                  </a:cubicBezTo>
                  <a:cubicBezTo>
                    <a:pt x="40994" y="2337"/>
                    <a:pt x="41044" y="2934"/>
                    <a:pt x="41044" y="3425"/>
                  </a:cubicBezTo>
                  <a:lnTo>
                    <a:pt x="41150" y="3425"/>
                  </a:lnTo>
                  <a:cubicBezTo>
                    <a:pt x="41150" y="2909"/>
                    <a:pt x="41094" y="2262"/>
                    <a:pt x="40602" y="2000"/>
                  </a:cubicBezTo>
                  <a:cubicBezTo>
                    <a:pt x="40440" y="1902"/>
                    <a:pt x="40240" y="1854"/>
                    <a:pt x="40005" y="1854"/>
                  </a:cubicBezTo>
                  <a:cubicBezTo>
                    <a:pt x="39377" y="1854"/>
                    <a:pt x="38492" y="2198"/>
                    <a:pt x="37360" y="2859"/>
                  </a:cubicBezTo>
                  <a:cubicBezTo>
                    <a:pt x="36097" y="3597"/>
                    <a:pt x="35312" y="3934"/>
                    <a:pt x="34702" y="3934"/>
                  </a:cubicBezTo>
                  <a:cubicBezTo>
                    <a:pt x="33897" y="3934"/>
                    <a:pt x="33398" y="3346"/>
                    <a:pt x="32513" y="2312"/>
                  </a:cubicBezTo>
                  <a:cubicBezTo>
                    <a:pt x="32202" y="1976"/>
                    <a:pt x="31891" y="1584"/>
                    <a:pt x="31505" y="1148"/>
                  </a:cubicBezTo>
                  <a:cubicBezTo>
                    <a:pt x="30827" y="420"/>
                    <a:pt x="30049" y="28"/>
                    <a:pt x="29172" y="3"/>
                  </a:cubicBezTo>
                  <a:cubicBezTo>
                    <a:pt x="29128" y="1"/>
                    <a:pt x="29084" y="1"/>
                    <a:pt x="2904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17"/>
          <p:cNvSpPr txBox="1"/>
          <p:nvPr>
            <p:ph type="title"/>
          </p:nvPr>
        </p:nvSpPr>
        <p:spPr>
          <a:xfrm>
            <a:off x="547698" y="1499099"/>
            <a:ext cx="2970300" cy="5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454" name="Google Shape;454;p17"/>
          <p:cNvSpPr txBox="1"/>
          <p:nvPr>
            <p:ph idx="2" type="title"/>
          </p:nvPr>
        </p:nvSpPr>
        <p:spPr>
          <a:xfrm>
            <a:off x="5047597" y="1499099"/>
            <a:ext cx="3331800" cy="5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455" name="Google Shape;455;p17"/>
          <p:cNvSpPr txBox="1"/>
          <p:nvPr>
            <p:ph idx="3" type="title"/>
          </p:nvPr>
        </p:nvSpPr>
        <p:spPr>
          <a:xfrm>
            <a:off x="547698" y="3366599"/>
            <a:ext cx="2970300" cy="5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456" name="Google Shape;456;p17"/>
          <p:cNvSpPr txBox="1"/>
          <p:nvPr>
            <p:ph idx="4" type="title"/>
          </p:nvPr>
        </p:nvSpPr>
        <p:spPr>
          <a:xfrm>
            <a:off x="5047597" y="3366599"/>
            <a:ext cx="2970300" cy="5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457" name="Google Shape;457;p17"/>
          <p:cNvSpPr txBox="1"/>
          <p:nvPr>
            <p:ph idx="1" type="subTitle"/>
          </p:nvPr>
        </p:nvSpPr>
        <p:spPr>
          <a:xfrm>
            <a:off x="547700" y="1999900"/>
            <a:ext cx="3874800" cy="10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17"/>
          <p:cNvSpPr txBox="1"/>
          <p:nvPr>
            <p:ph idx="5" type="subTitle"/>
          </p:nvPr>
        </p:nvSpPr>
        <p:spPr>
          <a:xfrm>
            <a:off x="5047597" y="1999900"/>
            <a:ext cx="3945000" cy="10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17"/>
          <p:cNvSpPr txBox="1"/>
          <p:nvPr>
            <p:ph idx="6" type="subTitle"/>
          </p:nvPr>
        </p:nvSpPr>
        <p:spPr>
          <a:xfrm>
            <a:off x="5047597" y="3871950"/>
            <a:ext cx="3945000" cy="10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17"/>
          <p:cNvSpPr txBox="1"/>
          <p:nvPr>
            <p:ph idx="7" type="subTitle"/>
          </p:nvPr>
        </p:nvSpPr>
        <p:spPr>
          <a:xfrm>
            <a:off x="547700" y="3871950"/>
            <a:ext cx="3945000" cy="11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17"/>
          <p:cNvSpPr/>
          <p:nvPr/>
        </p:nvSpPr>
        <p:spPr>
          <a:xfrm rot="-2700000">
            <a:off x="353064" y="291666"/>
            <a:ext cx="191767" cy="191767"/>
          </a:xfrm>
          <a:prstGeom prst="mathPlus">
            <a:avLst>
              <a:gd fmla="val 23520" name="adj1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17"/>
          <p:cNvGrpSpPr/>
          <p:nvPr/>
        </p:nvGrpSpPr>
        <p:grpSpPr>
          <a:xfrm>
            <a:off x="8295178" y="344575"/>
            <a:ext cx="470050" cy="116300"/>
            <a:chOff x="8155950" y="423775"/>
            <a:chExt cx="470050" cy="116300"/>
          </a:xfrm>
        </p:grpSpPr>
        <p:sp>
          <p:nvSpPr>
            <p:cNvPr id="463" name="Google Shape;463;p17"/>
            <p:cNvSpPr/>
            <p:nvPr/>
          </p:nvSpPr>
          <p:spPr>
            <a:xfrm>
              <a:off x="8515000" y="429075"/>
              <a:ext cx="111000" cy="11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8335475" y="429075"/>
              <a:ext cx="111000" cy="11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8155950" y="423775"/>
              <a:ext cx="111000" cy="111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6" name="Google Shape;466;p17"/>
          <p:cNvSpPr txBox="1"/>
          <p:nvPr>
            <p:ph idx="8" type="title"/>
          </p:nvPr>
        </p:nvSpPr>
        <p:spPr>
          <a:xfrm>
            <a:off x="629949" y="464847"/>
            <a:ext cx="780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320">
                <a:solidFill>
                  <a:schemeClr val="accent6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bg>
      <p:bgPr>
        <a:solidFill>
          <a:schemeClr val="dk1"/>
        </a:soli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18"/>
          <p:cNvGrpSpPr/>
          <p:nvPr/>
        </p:nvGrpSpPr>
        <p:grpSpPr>
          <a:xfrm>
            <a:off x="108000" y="108000"/>
            <a:ext cx="8934103" cy="4921500"/>
            <a:chOff x="108000" y="108000"/>
            <a:chExt cx="8934103" cy="4921500"/>
          </a:xfrm>
        </p:grpSpPr>
        <p:sp>
          <p:nvSpPr>
            <p:cNvPr id="469" name="Google Shape;469;p18"/>
            <p:cNvSpPr/>
            <p:nvPr/>
          </p:nvSpPr>
          <p:spPr>
            <a:xfrm>
              <a:off x="108000" y="108000"/>
              <a:ext cx="8925000" cy="4921500"/>
            </a:xfrm>
            <a:prstGeom prst="roundRect">
              <a:avLst>
                <a:gd fmla="val 4218" name="adj"/>
              </a:avLst>
            </a:prstGeom>
            <a:solidFill>
              <a:schemeClr val="dk1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0" name="Google Shape;470;p18"/>
            <p:cNvCxnSpPr/>
            <p:nvPr/>
          </p:nvCxnSpPr>
          <p:spPr>
            <a:xfrm>
              <a:off x="108103" y="974725"/>
              <a:ext cx="89340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1" name="Google Shape;471;p18"/>
          <p:cNvGrpSpPr/>
          <p:nvPr/>
        </p:nvGrpSpPr>
        <p:grpSpPr>
          <a:xfrm>
            <a:off x="8295178" y="344575"/>
            <a:ext cx="470050" cy="116300"/>
            <a:chOff x="8155950" y="423775"/>
            <a:chExt cx="470050" cy="116300"/>
          </a:xfrm>
        </p:grpSpPr>
        <p:sp>
          <p:nvSpPr>
            <p:cNvPr id="472" name="Google Shape;472;p18"/>
            <p:cNvSpPr/>
            <p:nvPr/>
          </p:nvSpPr>
          <p:spPr>
            <a:xfrm>
              <a:off x="8515000" y="429075"/>
              <a:ext cx="111000" cy="11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8335475" y="429075"/>
              <a:ext cx="111000" cy="11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8"/>
            <p:cNvSpPr/>
            <p:nvPr/>
          </p:nvSpPr>
          <p:spPr>
            <a:xfrm>
              <a:off x="8155950" y="423775"/>
              <a:ext cx="111000" cy="111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18"/>
          <p:cNvGrpSpPr/>
          <p:nvPr/>
        </p:nvGrpSpPr>
        <p:grpSpPr>
          <a:xfrm>
            <a:off x="244992" y="321079"/>
            <a:ext cx="8535992" cy="4535690"/>
            <a:chOff x="244992" y="321079"/>
            <a:chExt cx="8535992" cy="4535690"/>
          </a:xfrm>
        </p:grpSpPr>
        <p:grpSp>
          <p:nvGrpSpPr>
            <p:cNvPr id="476" name="Google Shape;476;p18"/>
            <p:cNvGrpSpPr/>
            <p:nvPr/>
          </p:nvGrpSpPr>
          <p:grpSpPr>
            <a:xfrm>
              <a:off x="7191542" y="321079"/>
              <a:ext cx="1461840" cy="4364301"/>
              <a:chOff x="7191542" y="321079"/>
              <a:chExt cx="1461840" cy="4364301"/>
            </a:xfrm>
          </p:grpSpPr>
          <p:sp>
            <p:nvSpPr>
              <p:cNvPr id="477" name="Google Shape;477;p18"/>
              <p:cNvSpPr/>
              <p:nvPr/>
            </p:nvSpPr>
            <p:spPr>
              <a:xfrm flipH="1" rot="-713519">
                <a:off x="8443856" y="4475854"/>
                <a:ext cx="191821" cy="191821"/>
              </a:xfrm>
              <a:prstGeom prst="lightningBol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78" name="Google Shape;478;p18"/>
              <p:cNvGrpSpPr/>
              <p:nvPr/>
            </p:nvGrpSpPr>
            <p:grpSpPr>
              <a:xfrm rot="3263304">
                <a:off x="7207091" y="429303"/>
                <a:ext cx="388441" cy="237834"/>
                <a:chOff x="3485019" y="3270990"/>
                <a:chExt cx="388433" cy="237828"/>
              </a:xfrm>
            </p:grpSpPr>
            <p:sp>
              <p:nvSpPr>
                <p:cNvPr id="479" name="Google Shape;479;p18"/>
                <p:cNvSpPr/>
                <p:nvPr/>
              </p:nvSpPr>
              <p:spPr>
                <a:xfrm rot="-1785514">
                  <a:off x="3463180" y="3376466"/>
                  <a:ext cx="432111" cy="26877"/>
                </a:xfrm>
                <a:custGeom>
                  <a:rect b="b" l="l" r="r" t="t"/>
                  <a:pathLst>
                    <a:path extrusionOk="0" h="52183" w="110984">
                      <a:moveTo>
                        <a:pt x="66414" y="1"/>
                      </a:moveTo>
                      <a:cubicBezTo>
                        <a:pt x="61878" y="1"/>
                        <a:pt x="57147" y="293"/>
                        <a:pt x="52307" y="906"/>
                      </a:cubicBezTo>
                      <a:cubicBezTo>
                        <a:pt x="22675" y="4658"/>
                        <a:pt x="0" y="19007"/>
                        <a:pt x="1757" y="32891"/>
                      </a:cubicBezTo>
                      <a:cubicBezTo>
                        <a:pt x="3228" y="44514"/>
                        <a:pt x="21346" y="52183"/>
                        <a:pt x="44582" y="52183"/>
                      </a:cubicBezTo>
                      <a:cubicBezTo>
                        <a:pt x="49116" y="52183"/>
                        <a:pt x="53844" y="51891"/>
                        <a:pt x="58682" y="51279"/>
                      </a:cubicBezTo>
                      <a:cubicBezTo>
                        <a:pt x="88308" y="47528"/>
                        <a:pt x="110983" y="33179"/>
                        <a:pt x="109226" y="19289"/>
                      </a:cubicBezTo>
                      <a:cubicBezTo>
                        <a:pt x="107756" y="7673"/>
                        <a:pt x="89642" y="1"/>
                        <a:pt x="66414" y="1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" name="Google Shape;480;p18"/>
                <p:cNvSpPr/>
                <p:nvPr/>
              </p:nvSpPr>
              <p:spPr>
                <a:xfrm rot="-1779645">
                  <a:off x="3611793" y="3319610"/>
                  <a:ext cx="126702" cy="12670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81" name="Google Shape;481;p18"/>
            <p:cNvGrpSpPr/>
            <p:nvPr/>
          </p:nvGrpSpPr>
          <p:grpSpPr>
            <a:xfrm flipH="1">
              <a:off x="7723258" y="1117834"/>
              <a:ext cx="1057726" cy="171395"/>
              <a:chOff x="3364200" y="629675"/>
              <a:chExt cx="1388092" cy="224928"/>
            </a:xfrm>
          </p:grpSpPr>
          <p:sp>
            <p:nvSpPr>
              <p:cNvPr id="482" name="Google Shape;482;p18"/>
              <p:cNvSpPr/>
              <p:nvPr/>
            </p:nvSpPr>
            <p:spPr>
              <a:xfrm>
                <a:off x="3364200" y="629675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0"/>
                    </a:moveTo>
                    <a:cubicBezTo>
                      <a:pt x="27170" y="0"/>
                      <a:pt x="25488" y="1534"/>
                      <a:pt x="25488" y="1559"/>
                    </a:cubicBezTo>
                    <a:cubicBezTo>
                      <a:pt x="25440" y="1582"/>
                      <a:pt x="21481" y="5157"/>
                      <a:pt x="19076" y="5157"/>
                    </a:cubicBezTo>
                    <a:cubicBezTo>
                      <a:pt x="18972" y="5157"/>
                      <a:pt x="18871" y="5150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00"/>
                    </a:cubicBezTo>
                    <a:cubicBezTo>
                      <a:pt x="11558" y="1957"/>
                      <a:pt x="11037" y="1914"/>
                      <a:pt x="10446" y="1914"/>
                    </a:cubicBezTo>
                    <a:cubicBezTo>
                      <a:pt x="9249" y="1914"/>
                      <a:pt x="7763" y="2091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0"/>
                      <a:pt x="2670" y="2803"/>
                    </a:cubicBezTo>
                    <a:cubicBezTo>
                      <a:pt x="2309" y="2417"/>
                      <a:pt x="1998" y="2081"/>
                      <a:pt x="1581" y="2000"/>
                    </a:cubicBezTo>
                    <a:cubicBezTo>
                      <a:pt x="1566" y="1998"/>
                      <a:pt x="1551" y="1997"/>
                      <a:pt x="1536" y="1997"/>
                    </a:cubicBezTo>
                    <a:cubicBezTo>
                      <a:pt x="1028" y="1997"/>
                      <a:pt x="49" y="3141"/>
                      <a:pt x="1" y="3195"/>
                    </a:cubicBezTo>
                    <a:lnTo>
                      <a:pt x="81" y="3270"/>
                    </a:lnTo>
                    <a:cubicBezTo>
                      <a:pt x="353" y="2944"/>
                      <a:pt x="1145" y="2104"/>
                      <a:pt x="1522" y="2104"/>
                    </a:cubicBezTo>
                    <a:cubicBezTo>
                      <a:pt x="1534" y="2104"/>
                      <a:pt x="1545" y="2105"/>
                      <a:pt x="1556" y="2106"/>
                    </a:cubicBezTo>
                    <a:cubicBezTo>
                      <a:pt x="1948" y="2156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892"/>
                      <a:pt x="7623" y="2828"/>
                    </a:cubicBezTo>
                    <a:cubicBezTo>
                      <a:pt x="7844" y="2182"/>
                      <a:pt x="9254" y="2017"/>
                      <a:pt x="10408" y="2017"/>
                    </a:cubicBezTo>
                    <a:cubicBezTo>
                      <a:pt x="11009" y="2017"/>
                      <a:pt x="11540" y="2061"/>
                      <a:pt x="11798" y="2106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489"/>
                    </a:cubicBezTo>
                    <a:cubicBezTo>
                      <a:pt x="17865" y="4931"/>
                      <a:pt x="18251" y="5161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6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1976"/>
                    </a:cubicBezTo>
                    <a:cubicBezTo>
                      <a:pt x="40441" y="1885"/>
                      <a:pt x="40243" y="1839"/>
                      <a:pt x="40011" y="1839"/>
                    </a:cubicBezTo>
                    <a:cubicBezTo>
                      <a:pt x="39382" y="1839"/>
                      <a:pt x="38495" y="2170"/>
                      <a:pt x="37360" y="2828"/>
                    </a:cubicBezTo>
                    <a:cubicBezTo>
                      <a:pt x="36093" y="3581"/>
                      <a:pt x="35306" y="3926"/>
                      <a:pt x="34696" y="3926"/>
                    </a:cubicBezTo>
                    <a:cubicBezTo>
                      <a:pt x="33894" y="3926"/>
                      <a:pt x="33396" y="3332"/>
                      <a:pt x="32513" y="2287"/>
                    </a:cubicBezTo>
                    <a:cubicBezTo>
                      <a:pt x="32202" y="1951"/>
                      <a:pt x="31891" y="1559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0"/>
                      <a:pt x="2904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8"/>
              <p:cNvSpPr/>
              <p:nvPr/>
            </p:nvSpPr>
            <p:spPr>
              <a:xfrm>
                <a:off x="3364200" y="676900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1"/>
                    </a:moveTo>
                    <a:cubicBezTo>
                      <a:pt x="27170" y="1"/>
                      <a:pt x="25488" y="1534"/>
                      <a:pt x="25488" y="1559"/>
                    </a:cubicBezTo>
                    <a:cubicBezTo>
                      <a:pt x="25440" y="1583"/>
                      <a:pt x="21481" y="5157"/>
                      <a:pt x="19076" y="5157"/>
                    </a:cubicBezTo>
                    <a:cubicBezTo>
                      <a:pt x="18972" y="5157"/>
                      <a:pt x="18871" y="5151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25"/>
                    </a:cubicBezTo>
                    <a:cubicBezTo>
                      <a:pt x="11547" y="1972"/>
                      <a:pt x="10995" y="1921"/>
                      <a:pt x="10374" y="1921"/>
                    </a:cubicBezTo>
                    <a:cubicBezTo>
                      <a:pt x="9191" y="1921"/>
                      <a:pt x="7758" y="2105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1"/>
                      <a:pt x="2670" y="2803"/>
                    </a:cubicBezTo>
                    <a:cubicBezTo>
                      <a:pt x="2309" y="2417"/>
                      <a:pt x="1998" y="2081"/>
                      <a:pt x="1581" y="2025"/>
                    </a:cubicBezTo>
                    <a:cubicBezTo>
                      <a:pt x="1566" y="2023"/>
                      <a:pt x="1551" y="2022"/>
                      <a:pt x="1536" y="2022"/>
                    </a:cubicBezTo>
                    <a:cubicBezTo>
                      <a:pt x="1029" y="2022"/>
                      <a:pt x="49" y="3172"/>
                      <a:pt x="1" y="3220"/>
                    </a:cubicBezTo>
                    <a:lnTo>
                      <a:pt x="81" y="3270"/>
                    </a:lnTo>
                    <a:cubicBezTo>
                      <a:pt x="349" y="2948"/>
                      <a:pt x="1124" y="2126"/>
                      <a:pt x="1507" y="2126"/>
                    </a:cubicBezTo>
                    <a:cubicBezTo>
                      <a:pt x="1524" y="2126"/>
                      <a:pt x="1540" y="2128"/>
                      <a:pt x="1556" y="2131"/>
                    </a:cubicBezTo>
                    <a:cubicBezTo>
                      <a:pt x="1948" y="2181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917"/>
                      <a:pt x="7623" y="2859"/>
                    </a:cubicBezTo>
                    <a:cubicBezTo>
                      <a:pt x="7841" y="2202"/>
                      <a:pt x="9213" y="2036"/>
                      <a:pt x="10357" y="2036"/>
                    </a:cubicBezTo>
                    <a:cubicBezTo>
                      <a:pt x="10979" y="2036"/>
                      <a:pt x="11533" y="2085"/>
                      <a:pt x="11798" y="2131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514"/>
                    </a:cubicBezTo>
                    <a:cubicBezTo>
                      <a:pt x="17865" y="4931"/>
                      <a:pt x="18251" y="5193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7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2000"/>
                    </a:cubicBezTo>
                    <a:cubicBezTo>
                      <a:pt x="40440" y="1902"/>
                      <a:pt x="40240" y="1854"/>
                      <a:pt x="40005" y="1854"/>
                    </a:cubicBezTo>
                    <a:cubicBezTo>
                      <a:pt x="39377" y="1854"/>
                      <a:pt x="38492" y="2198"/>
                      <a:pt x="37360" y="2859"/>
                    </a:cubicBezTo>
                    <a:cubicBezTo>
                      <a:pt x="36097" y="3597"/>
                      <a:pt x="35312" y="3934"/>
                      <a:pt x="34702" y="3934"/>
                    </a:cubicBezTo>
                    <a:cubicBezTo>
                      <a:pt x="33897" y="3934"/>
                      <a:pt x="33398" y="3346"/>
                      <a:pt x="32513" y="2312"/>
                    </a:cubicBezTo>
                    <a:cubicBezTo>
                      <a:pt x="32202" y="1976"/>
                      <a:pt x="31891" y="1584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1"/>
                      <a:pt x="2904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4" name="Google Shape;484;p18"/>
            <p:cNvSpPr/>
            <p:nvPr/>
          </p:nvSpPr>
          <p:spPr>
            <a:xfrm flipH="1">
              <a:off x="4982988" y="501604"/>
              <a:ext cx="149405" cy="171385"/>
            </a:xfrm>
            <a:custGeom>
              <a:rect b="b" l="l" r="r" t="t"/>
              <a:pathLst>
                <a:path extrusionOk="0" h="4226" w="3684">
                  <a:moveTo>
                    <a:pt x="1842" y="1"/>
                  </a:moveTo>
                  <a:cubicBezTo>
                    <a:pt x="1743" y="1"/>
                    <a:pt x="1662" y="82"/>
                    <a:pt x="1662" y="181"/>
                  </a:cubicBezTo>
                  <a:lnTo>
                    <a:pt x="1662" y="1581"/>
                  </a:lnTo>
                  <a:cubicBezTo>
                    <a:pt x="1612" y="1606"/>
                    <a:pt x="1531" y="1637"/>
                    <a:pt x="1481" y="1687"/>
                  </a:cubicBezTo>
                  <a:lnTo>
                    <a:pt x="311" y="909"/>
                  </a:lnTo>
                  <a:cubicBezTo>
                    <a:pt x="285" y="891"/>
                    <a:pt x="255" y="883"/>
                    <a:pt x="224" y="883"/>
                  </a:cubicBezTo>
                  <a:cubicBezTo>
                    <a:pt x="169" y="883"/>
                    <a:pt x="113" y="911"/>
                    <a:pt x="81" y="959"/>
                  </a:cubicBezTo>
                  <a:cubicBezTo>
                    <a:pt x="31" y="1040"/>
                    <a:pt x="56" y="1139"/>
                    <a:pt x="131" y="1195"/>
                  </a:cubicBezTo>
                  <a:lnTo>
                    <a:pt x="1326" y="1973"/>
                  </a:lnTo>
                  <a:cubicBezTo>
                    <a:pt x="1301" y="1998"/>
                    <a:pt x="1301" y="2048"/>
                    <a:pt x="1301" y="2073"/>
                  </a:cubicBezTo>
                  <a:cubicBezTo>
                    <a:pt x="1301" y="2129"/>
                    <a:pt x="1326" y="2178"/>
                    <a:pt x="1326" y="2228"/>
                  </a:cubicBezTo>
                  <a:lnTo>
                    <a:pt x="106" y="3006"/>
                  </a:lnTo>
                  <a:cubicBezTo>
                    <a:pt x="31" y="3037"/>
                    <a:pt x="0" y="3162"/>
                    <a:pt x="56" y="3243"/>
                  </a:cubicBezTo>
                  <a:cubicBezTo>
                    <a:pt x="81" y="3292"/>
                    <a:pt x="131" y="3317"/>
                    <a:pt x="187" y="3317"/>
                  </a:cubicBezTo>
                  <a:cubicBezTo>
                    <a:pt x="212" y="3317"/>
                    <a:pt x="262" y="3292"/>
                    <a:pt x="286" y="3292"/>
                  </a:cubicBezTo>
                  <a:lnTo>
                    <a:pt x="1531" y="2515"/>
                  </a:lnTo>
                  <a:cubicBezTo>
                    <a:pt x="1556" y="2539"/>
                    <a:pt x="1612" y="2571"/>
                    <a:pt x="1662" y="2595"/>
                  </a:cubicBezTo>
                  <a:lnTo>
                    <a:pt x="1662" y="4045"/>
                  </a:lnTo>
                  <a:cubicBezTo>
                    <a:pt x="1662" y="4151"/>
                    <a:pt x="1743" y="4226"/>
                    <a:pt x="1842" y="4226"/>
                  </a:cubicBezTo>
                  <a:cubicBezTo>
                    <a:pt x="1923" y="4226"/>
                    <a:pt x="1998" y="4151"/>
                    <a:pt x="1998" y="4045"/>
                  </a:cubicBezTo>
                  <a:lnTo>
                    <a:pt x="1998" y="2595"/>
                  </a:lnTo>
                  <a:cubicBezTo>
                    <a:pt x="2054" y="2571"/>
                    <a:pt x="2103" y="2539"/>
                    <a:pt x="2153" y="2515"/>
                  </a:cubicBezTo>
                  <a:lnTo>
                    <a:pt x="3373" y="3317"/>
                  </a:lnTo>
                  <a:cubicBezTo>
                    <a:pt x="3398" y="3348"/>
                    <a:pt x="3423" y="3348"/>
                    <a:pt x="3454" y="3348"/>
                  </a:cubicBezTo>
                  <a:cubicBezTo>
                    <a:pt x="3528" y="3348"/>
                    <a:pt x="3578" y="3317"/>
                    <a:pt x="3609" y="3267"/>
                  </a:cubicBezTo>
                  <a:cubicBezTo>
                    <a:pt x="3659" y="3193"/>
                    <a:pt x="3634" y="3087"/>
                    <a:pt x="3553" y="3037"/>
                  </a:cubicBezTo>
                  <a:lnTo>
                    <a:pt x="2334" y="2228"/>
                  </a:lnTo>
                  <a:cubicBezTo>
                    <a:pt x="2365" y="2178"/>
                    <a:pt x="2365" y="2129"/>
                    <a:pt x="2365" y="2073"/>
                  </a:cubicBezTo>
                  <a:lnTo>
                    <a:pt x="2365" y="1998"/>
                  </a:lnTo>
                  <a:lnTo>
                    <a:pt x="3578" y="1220"/>
                  </a:lnTo>
                  <a:cubicBezTo>
                    <a:pt x="3659" y="1170"/>
                    <a:pt x="3684" y="1065"/>
                    <a:pt x="3634" y="984"/>
                  </a:cubicBezTo>
                  <a:cubicBezTo>
                    <a:pt x="3598" y="936"/>
                    <a:pt x="3544" y="908"/>
                    <a:pt x="3488" y="908"/>
                  </a:cubicBezTo>
                  <a:cubicBezTo>
                    <a:pt x="3457" y="908"/>
                    <a:pt x="3426" y="916"/>
                    <a:pt x="3398" y="934"/>
                  </a:cubicBezTo>
                  <a:lnTo>
                    <a:pt x="2178" y="1687"/>
                  </a:lnTo>
                  <a:cubicBezTo>
                    <a:pt x="2128" y="1637"/>
                    <a:pt x="2079" y="1606"/>
                    <a:pt x="1998" y="1581"/>
                  </a:cubicBezTo>
                  <a:lnTo>
                    <a:pt x="1998" y="181"/>
                  </a:lnTo>
                  <a:cubicBezTo>
                    <a:pt x="1998" y="82"/>
                    <a:pt x="1923" y="1"/>
                    <a:pt x="1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 flipH="1">
              <a:off x="284034" y="4685383"/>
              <a:ext cx="149161" cy="171385"/>
            </a:xfrm>
            <a:custGeom>
              <a:rect b="b" l="l" r="r" t="t"/>
              <a:pathLst>
                <a:path extrusionOk="0" h="4226" w="3678">
                  <a:moveTo>
                    <a:pt x="1842" y="0"/>
                  </a:moveTo>
                  <a:cubicBezTo>
                    <a:pt x="1761" y="0"/>
                    <a:pt x="1687" y="81"/>
                    <a:pt x="1687" y="181"/>
                  </a:cubicBezTo>
                  <a:lnTo>
                    <a:pt x="1687" y="1581"/>
                  </a:lnTo>
                  <a:cubicBezTo>
                    <a:pt x="1606" y="1606"/>
                    <a:pt x="1556" y="1637"/>
                    <a:pt x="1500" y="1687"/>
                  </a:cubicBezTo>
                  <a:lnTo>
                    <a:pt x="312" y="909"/>
                  </a:lnTo>
                  <a:cubicBezTo>
                    <a:pt x="283" y="891"/>
                    <a:pt x="252" y="883"/>
                    <a:pt x="221" y="883"/>
                  </a:cubicBezTo>
                  <a:cubicBezTo>
                    <a:pt x="166" y="883"/>
                    <a:pt x="111" y="910"/>
                    <a:pt x="75" y="959"/>
                  </a:cubicBezTo>
                  <a:cubicBezTo>
                    <a:pt x="25" y="1040"/>
                    <a:pt x="50" y="1139"/>
                    <a:pt x="131" y="1195"/>
                  </a:cubicBezTo>
                  <a:lnTo>
                    <a:pt x="1320" y="1973"/>
                  </a:lnTo>
                  <a:lnTo>
                    <a:pt x="1320" y="2104"/>
                  </a:lnTo>
                  <a:cubicBezTo>
                    <a:pt x="1320" y="2153"/>
                    <a:pt x="1320" y="2178"/>
                    <a:pt x="1345" y="2228"/>
                  </a:cubicBezTo>
                  <a:lnTo>
                    <a:pt x="100" y="3006"/>
                  </a:lnTo>
                  <a:cubicBezTo>
                    <a:pt x="25" y="3062"/>
                    <a:pt x="0" y="3161"/>
                    <a:pt x="50" y="3242"/>
                  </a:cubicBezTo>
                  <a:cubicBezTo>
                    <a:pt x="100" y="3292"/>
                    <a:pt x="156" y="3317"/>
                    <a:pt x="206" y="3317"/>
                  </a:cubicBezTo>
                  <a:cubicBezTo>
                    <a:pt x="231" y="3317"/>
                    <a:pt x="256" y="3317"/>
                    <a:pt x="287" y="3292"/>
                  </a:cubicBezTo>
                  <a:lnTo>
                    <a:pt x="1531" y="2514"/>
                  </a:lnTo>
                  <a:cubicBezTo>
                    <a:pt x="1581" y="2539"/>
                    <a:pt x="1631" y="2570"/>
                    <a:pt x="1687" y="2595"/>
                  </a:cubicBezTo>
                  <a:lnTo>
                    <a:pt x="1687" y="4070"/>
                  </a:lnTo>
                  <a:cubicBezTo>
                    <a:pt x="1687" y="4151"/>
                    <a:pt x="1761" y="4225"/>
                    <a:pt x="1842" y="4225"/>
                  </a:cubicBezTo>
                  <a:cubicBezTo>
                    <a:pt x="1942" y="4225"/>
                    <a:pt x="2023" y="4151"/>
                    <a:pt x="2023" y="4070"/>
                  </a:cubicBezTo>
                  <a:lnTo>
                    <a:pt x="2023" y="2595"/>
                  </a:lnTo>
                  <a:cubicBezTo>
                    <a:pt x="2073" y="2570"/>
                    <a:pt x="2122" y="2539"/>
                    <a:pt x="2153" y="2514"/>
                  </a:cubicBezTo>
                  <a:lnTo>
                    <a:pt x="3398" y="3317"/>
                  </a:lnTo>
                  <a:cubicBezTo>
                    <a:pt x="3423" y="3348"/>
                    <a:pt x="3448" y="3348"/>
                    <a:pt x="3473" y="3348"/>
                  </a:cubicBezTo>
                  <a:cubicBezTo>
                    <a:pt x="3522" y="3348"/>
                    <a:pt x="3578" y="3317"/>
                    <a:pt x="3628" y="3267"/>
                  </a:cubicBezTo>
                  <a:cubicBezTo>
                    <a:pt x="3653" y="3193"/>
                    <a:pt x="3653" y="3087"/>
                    <a:pt x="3578" y="3037"/>
                  </a:cubicBezTo>
                  <a:lnTo>
                    <a:pt x="2359" y="2259"/>
                  </a:lnTo>
                  <a:cubicBezTo>
                    <a:pt x="2359" y="2203"/>
                    <a:pt x="2384" y="2153"/>
                    <a:pt x="2384" y="2104"/>
                  </a:cubicBezTo>
                  <a:cubicBezTo>
                    <a:pt x="2384" y="2048"/>
                    <a:pt x="2384" y="2023"/>
                    <a:pt x="2359" y="1998"/>
                  </a:cubicBezTo>
                  <a:lnTo>
                    <a:pt x="3578" y="1220"/>
                  </a:lnTo>
                  <a:cubicBezTo>
                    <a:pt x="3653" y="1195"/>
                    <a:pt x="3678" y="1089"/>
                    <a:pt x="3628" y="984"/>
                  </a:cubicBezTo>
                  <a:cubicBezTo>
                    <a:pt x="3597" y="936"/>
                    <a:pt x="3543" y="919"/>
                    <a:pt x="3488" y="919"/>
                  </a:cubicBezTo>
                  <a:cubicBezTo>
                    <a:pt x="3457" y="919"/>
                    <a:pt x="3425" y="925"/>
                    <a:pt x="3398" y="934"/>
                  </a:cubicBezTo>
                  <a:lnTo>
                    <a:pt x="2203" y="1687"/>
                  </a:lnTo>
                  <a:cubicBezTo>
                    <a:pt x="2153" y="1662"/>
                    <a:pt x="2097" y="1606"/>
                    <a:pt x="2023" y="1581"/>
                  </a:cubicBezTo>
                  <a:lnTo>
                    <a:pt x="2023" y="181"/>
                  </a:lnTo>
                  <a:cubicBezTo>
                    <a:pt x="2023" y="81"/>
                    <a:pt x="1942" y="0"/>
                    <a:pt x="1842" y="0"/>
                  </a:cubicBezTo>
                  <a:close/>
                </a:path>
              </a:pathLst>
            </a:custGeom>
            <a:solidFill>
              <a:srgbClr val="DED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8"/>
            <p:cNvSpPr/>
            <p:nvPr/>
          </p:nvSpPr>
          <p:spPr>
            <a:xfrm flipH="1" rot="-713519">
              <a:off x="262698" y="1215491"/>
              <a:ext cx="191821" cy="191821"/>
            </a:xfrm>
            <a:prstGeom prst="lightningBol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7" name="Google Shape;487;p18"/>
          <p:cNvSpPr txBox="1"/>
          <p:nvPr>
            <p:ph type="title"/>
          </p:nvPr>
        </p:nvSpPr>
        <p:spPr>
          <a:xfrm>
            <a:off x="629949" y="464847"/>
            <a:ext cx="780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320">
                <a:solidFill>
                  <a:schemeClr val="accent6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9">
    <p:bg>
      <p:bgPr>
        <a:solidFill>
          <a:schemeClr val="dk1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Google Shape;489;p19"/>
          <p:cNvGrpSpPr/>
          <p:nvPr/>
        </p:nvGrpSpPr>
        <p:grpSpPr>
          <a:xfrm>
            <a:off x="108000" y="108000"/>
            <a:ext cx="8934103" cy="4921500"/>
            <a:chOff x="108000" y="108000"/>
            <a:chExt cx="8934103" cy="4921500"/>
          </a:xfrm>
        </p:grpSpPr>
        <p:sp>
          <p:nvSpPr>
            <p:cNvPr id="490" name="Google Shape;490;p19"/>
            <p:cNvSpPr/>
            <p:nvPr/>
          </p:nvSpPr>
          <p:spPr>
            <a:xfrm>
              <a:off x="108000" y="108000"/>
              <a:ext cx="8925000" cy="4921500"/>
            </a:xfrm>
            <a:prstGeom prst="roundRect">
              <a:avLst>
                <a:gd fmla="val 4218" name="adj"/>
              </a:avLst>
            </a:prstGeom>
            <a:solidFill>
              <a:schemeClr val="dk1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1" name="Google Shape;491;p19"/>
            <p:cNvCxnSpPr/>
            <p:nvPr/>
          </p:nvCxnSpPr>
          <p:spPr>
            <a:xfrm>
              <a:off x="108103" y="974725"/>
              <a:ext cx="89340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92" name="Google Shape;492;p19"/>
          <p:cNvGrpSpPr/>
          <p:nvPr/>
        </p:nvGrpSpPr>
        <p:grpSpPr>
          <a:xfrm>
            <a:off x="8295178" y="344575"/>
            <a:ext cx="470050" cy="116300"/>
            <a:chOff x="8155950" y="423775"/>
            <a:chExt cx="470050" cy="116300"/>
          </a:xfrm>
        </p:grpSpPr>
        <p:sp>
          <p:nvSpPr>
            <p:cNvPr id="493" name="Google Shape;493;p19"/>
            <p:cNvSpPr/>
            <p:nvPr/>
          </p:nvSpPr>
          <p:spPr>
            <a:xfrm>
              <a:off x="8515000" y="429075"/>
              <a:ext cx="111000" cy="11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9"/>
            <p:cNvSpPr/>
            <p:nvPr/>
          </p:nvSpPr>
          <p:spPr>
            <a:xfrm>
              <a:off x="8335475" y="429075"/>
              <a:ext cx="111000" cy="11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9"/>
            <p:cNvSpPr/>
            <p:nvPr/>
          </p:nvSpPr>
          <p:spPr>
            <a:xfrm>
              <a:off x="8155950" y="423775"/>
              <a:ext cx="111000" cy="111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19"/>
          <p:cNvGrpSpPr/>
          <p:nvPr/>
        </p:nvGrpSpPr>
        <p:grpSpPr>
          <a:xfrm>
            <a:off x="306230" y="411452"/>
            <a:ext cx="8393303" cy="4450841"/>
            <a:chOff x="306230" y="411452"/>
            <a:chExt cx="8393303" cy="4450841"/>
          </a:xfrm>
        </p:grpSpPr>
        <p:grpSp>
          <p:nvGrpSpPr>
            <p:cNvPr id="497" name="Google Shape;497;p19"/>
            <p:cNvGrpSpPr/>
            <p:nvPr/>
          </p:nvGrpSpPr>
          <p:grpSpPr>
            <a:xfrm>
              <a:off x="6866363" y="1110625"/>
              <a:ext cx="1388092" cy="224928"/>
              <a:chOff x="3364200" y="629675"/>
              <a:chExt cx="1388092" cy="224928"/>
            </a:xfrm>
          </p:grpSpPr>
          <p:sp>
            <p:nvSpPr>
              <p:cNvPr id="498" name="Google Shape;498;p19"/>
              <p:cNvSpPr/>
              <p:nvPr/>
            </p:nvSpPr>
            <p:spPr>
              <a:xfrm>
                <a:off x="3364200" y="629675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0"/>
                    </a:moveTo>
                    <a:cubicBezTo>
                      <a:pt x="27170" y="0"/>
                      <a:pt x="25488" y="1534"/>
                      <a:pt x="25488" y="1559"/>
                    </a:cubicBezTo>
                    <a:cubicBezTo>
                      <a:pt x="25440" y="1582"/>
                      <a:pt x="21481" y="5157"/>
                      <a:pt x="19076" y="5157"/>
                    </a:cubicBezTo>
                    <a:cubicBezTo>
                      <a:pt x="18972" y="5157"/>
                      <a:pt x="18871" y="5150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00"/>
                    </a:cubicBezTo>
                    <a:cubicBezTo>
                      <a:pt x="11558" y="1957"/>
                      <a:pt x="11037" y="1914"/>
                      <a:pt x="10446" y="1914"/>
                    </a:cubicBezTo>
                    <a:cubicBezTo>
                      <a:pt x="9249" y="1914"/>
                      <a:pt x="7763" y="2091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0"/>
                      <a:pt x="2670" y="2803"/>
                    </a:cubicBezTo>
                    <a:cubicBezTo>
                      <a:pt x="2309" y="2417"/>
                      <a:pt x="1998" y="2081"/>
                      <a:pt x="1581" y="2000"/>
                    </a:cubicBezTo>
                    <a:cubicBezTo>
                      <a:pt x="1566" y="1998"/>
                      <a:pt x="1551" y="1997"/>
                      <a:pt x="1536" y="1997"/>
                    </a:cubicBezTo>
                    <a:cubicBezTo>
                      <a:pt x="1028" y="1997"/>
                      <a:pt x="49" y="3141"/>
                      <a:pt x="1" y="3195"/>
                    </a:cubicBezTo>
                    <a:lnTo>
                      <a:pt x="81" y="3270"/>
                    </a:lnTo>
                    <a:cubicBezTo>
                      <a:pt x="353" y="2944"/>
                      <a:pt x="1145" y="2104"/>
                      <a:pt x="1522" y="2104"/>
                    </a:cubicBezTo>
                    <a:cubicBezTo>
                      <a:pt x="1534" y="2104"/>
                      <a:pt x="1545" y="2105"/>
                      <a:pt x="1556" y="2106"/>
                    </a:cubicBezTo>
                    <a:cubicBezTo>
                      <a:pt x="1948" y="2156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892"/>
                      <a:pt x="7623" y="2828"/>
                    </a:cubicBezTo>
                    <a:cubicBezTo>
                      <a:pt x="7844" y="2182"/>
                      <a:pt x="9254" y="2017"/>
                      <a:pt x="10408" y="2017"/>
                    </a:cubicBezTo>
                    <a:cubicBezTo>
                      <a:pt x="11009" y="2017"/>
                      <a:pt x="11540" y="2061"/>
                      <a:pt x="11798" y="2106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489"/>
                    </a:cubicBezTo>
                    <a:cubicBezTo>
                      <a:pt x="17865" y="4931"/>
                      <a:pt x="18251" y="5161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6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1976"/>
                    </a:cubicBezTo>
                    <a:cubicBezTo>
                      <a:pt x="40441" y="1885"/>
                      <a:pt x="40243" y="1839"/>
                      <a:pt x="40011" y="1839"/>
                    </a:cubicBezTo>
                    <a:cubicBezTo>
                      <a:pt x="39382" y="1839"/>
                      <a:pt x="38495" y="2170"/>
                      <a:pt x="37360" y="2828"/>
                    </a:cubicBezTo>
                    <a:cubicBezTo>
                      <a:pt x="36093" y="3581"/>
                      <a:pt x="35306" y="3926"/>
                      <a:pt x="34696" y="3926"/>
                    </a:cubicBezTo>
                    <a:cubicBezTo>
                      <a:pt x="33894" y="3926"/>
                      <a:pt x="33396" y="3332"/>
                      <a:pt x="32513" y="2287"/>
                    </a:cubicBezTo>
                    <a:cubicBezTo>
                      <a:pt x="32202" y="1951"/>
                      <a:pt x="31891" y="1559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0"/>
                      <a:pt x="2904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3364200" y="676900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1"/>
                    </a:moveTo>
                    <a:cubicBezTo>
                      <a:pt x="27170" y="1"/>
                      <a:pt x="25488" y="1534"/>
                      <a:pt x="25488" y="1559"/>
                    </a:cubicBezTo>
                    <a:cubicBezTo>
                      <a:pt x="25440" y="1583"/>
                      <a:pt x="21481" y="5157"/>
                      <a:pt x="19076" y="5157"/>
                    </a:cubicBezTo>
                    <a:cubicBezTo>
                      <a:pt x="18972" y="5157"/>
                      <a:pt x="18871" y="5151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25"/>
                    </a:cubicBezTo>
                    <a:cubicBezTo>
                      <a:pt x="11547" y="1972"/>
                      <a:pt x="10995" y="1921"/>
                      <a:pt x="10374" y="1921"/>
                    </a:cubicBezTo>
                    <a:cubicBezTo>
                      <a:pt x="9191" y="1921"/>
                      <a:pt x="7758" y="2105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1"/>
                      <a:pt x="2670" y="2803"/>
                    </a:cubicBezTo>
                    <a:cubicBezTo>
                      <a:pt x="2309" y="2417"/>
                      <a:pt x="1998" y="2081"/>
                      <a:pt x="1581" y="2025"/>
                    </a:cubicBezTo>
                    <a:cubicBezTo>
                      <a:pt x="1566" y="2023"/>
                      <a:pt x="1551" y="2022"/>
                      <a:pt x="1536" y="2022"/>
                    </a:cubicBezTo>
                    <a:cubicBezTo>
                      <a:pt x="1029" y="2022"/>
                      <a:pt x="49" y="3172"/>
                      <a:pt x="1" y="3220"/>
                    </a:cubicBezTo>
                    <a:lnTo>
                      <a:pt x="81" y="3270"/>
                    </a:lnTo>
                    <a:cubicBezTo>
                      <a:pt x="349" y="2948"/>
                      <a:pt x="1124" y="2126"/>
                      <a:pt x="1507" y="2126"/>
                    </a:cubicBezTo>
                    <a:cubicBezTo>
                      <a:pt x="1524" y="2126"/>
                      <a:pt x="1540" y="2128"/>
                      <a:pt x="1556" y="2131"/>
                    </a:cubicBezTo>
                    <a:cubicBezTo>
                      <a:pt x="1948" y="2181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917"/>
                      <a:pt x="7623" y="2859"/>
                    </a:cubicBezTo>
                    <a:cubicBezTo>
                      <a:pt x="7841" y="2202"/>
                      <a:pt x="9213" y="2036"/>
                      <a:pt x="10357" y="2036"/>
                    </a:cubicBezTo>
                    <a:cubicBezTo>
                      <a:pt x="10979" y="2036"/>
                      <a:pt x="11533" y="2085"/>
                      <a:pt x="11798" y="2131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514"/>
                    </a:cubicBezTo>
                    <a:cubicBezTo>
                      <a:pt x="17865" y="4931"/>
                      <a:pt x="18251" y="5193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7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2000"/>
                    </a:cubicBezTo>
                    <a:cubicBezTo>
                      <a:pt x="40440" y="1902"/>
                      <a:pt x="40240" y="1854"/>
                      <a:pt x="40005" y="1854"/>
                    </a:cubicBezTo>
                    <a:cubicBezTo>
                      <a:pt x="39377" y="1854"/>
                      <a:pt x="38492" y="2198"/>
                      <a:pt x="37360" y="2859"/>
                    </a:cubicBezTo>
                    <a:cubicBezTo>
                      <a:pt x="36097" y="3597"/>
                      <a:pt x="35312" y="3934"/>
                      <a:pt x="34702" y="3934"/>
                    </a:cubicBezTo>
                    <a:cubicBezTo>
                      <a:pt x="33897" y="3934"/>
                      <a:pt x="33398" y="3346"/>
                      <a:pt x="32513" y="2312"/>
                    </a:cubicBezTo>
                    <a:cubicBezTo>
                      <a:pt x="32202" y="1976"/>
                      <a:pt x="31891" y="1584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1"/>
                      <a:pt x="2904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0" name="Google Shape;500;p19"/>
            <p:cNvSpPr/>
            <p:nvPr/>
          </p:nvSpPr>
          <p:spPr>
            <a:xfrm>
              <a:off x="7208738" y="4463233"/>
              <a:ext cx="149202" cy="171385"/>
            </a:xfrm>
            <a:custGeom>
              <a:rect b="b" l="l" r="r" t="t"/>
              <a:pathLst>
                <a:path extrusionOk="0" h="4226" w="3679">
                  <a:moveTo>
                    <a:pt x="1836" y="1"/>
                  </a:moveTo>
                  <a:cubicBezTo>
                    <a:pt x="1737" y="1"/>
                    <a:pt x="1656" y="82"/>
                    <a:pt x="1656" y="181"/>
                  </a:cubicBezTo>
                  <a:lnTo>
                    <a:pt x="1656" y="1581"/>
                  </a:lnTo>
                  <a:cubicBezTo>
                    <a:pt x="1606" y="1613"/>
                    <a:pt x="1525" y="1662"/>
                    <a:pt x="1475" y="1687"/>
                  </a:cubicBezTo>
                  <a:lnTo>
                    <a:pt x="312" y="909"/>
                  </a:lnTo>
                  <a:cubicBezTo>
                    <a:pt x="283" y="892"/>
                    <a:pt x="248" y="883"/>
                    <a:pt x="214" y="883"/>
                  </a:cubicBezTo>
                  <a:cubicBezTo>
                    <a:pt x="152" y="883"/>
                    <a:pt x="91" y="911"/>
                    <a:pt x="75" y="959"/>
                  </a:cubicBezTo>
                  <a:cubicBezTo>
                    <a:pt x="25" y="1040"/>
                    <a:pt x="25" y="1146"/>
                    <a:pt x="100" y="1196"/>
                  </a:cubicBezTo>
                  <a:lnTo>
                    <a:pt x="1320" y="1998"/>
                  </a:lnTo>
                  <a:cubicBezTo>
                    <a:pt x="1295" y="2023"/>
                    <a:pt x="1295" y="2048"/>
                    <a:pt x="1295" y="2104"/>
                  </a:cubicBezTo>
                  <a:cubicBezTo>
                    <a:pt x="1295" y="2154"/>
                    <a:pt x="1320" y="2204"/>
                    <a:pt x="1320" y="2235"/>
                  </a:cubicBezTo>
                  <a:lnTo>
                    <a:pt x="100" y="3013"/>
                  </a:lnTo>
                  <a:cubicBezTo>
                    <a:pt x="25" y="3062"/>
                    <a:pt x="1" y="3168"/>
                    <a:pt x="50" y="3243"/>
                  </a:cubicBezTo>
                  <a:cubicBezTo>
                    <a:pt x="75" y="3293"/>
                    <a:pt x="125" y="3324"/>
                    <a:pt x="181" y="3324"/>
                  </a:cubicBezTo>
                  <a:cubicBezTo>
                    <a:pt x="206" y="3324"/>
                    <a:pt x="256" y="3324"/>
                    <a:pt x="281" y="3293"/>
                  </a:cubicBezTo>
                  <a:lnTo>
                    <a:pt x="1525" y="2515"/>
                  </a:lnTo>
                  <a:cubicBezTo>
                    <a:pt x="1556" y="2546"/>
                    <a:pt x="1606" y="2571"/>
                    <a:pt x="1656" y="2596"/>
                  </a:cubicBezTo>
                  <a:lnTo>
                    <a:pt x="1656" y="4070"/>
                  </a:lnTo>
                  <a:cubicBezTo>
                    <a:pt x="1656" y="4151"/>
                    <a:pt x="1737" y="4226"/>
                    <a:pt x="1836" y="4226"/>
                  </a:cubicBezTo>
                  <a:cubicBezTo>
                    <a:pt x="1917" y="4226"/>
                    <a:pt x="1992" y="4151"/>
                    <a:pt x="1992" y="4070"/>
                  </a:cubicBezTo>
                  <a:lnTo>
                    <a:pt x="1992" y="2596"/>
                  </a:lnTo>
                  <a:cubicBezTo>
                    <a:pt x="2048" y="2571"/>
                    <a:pt x="2098" y="2546"/>
                    <a:pt x="2122" y="2515"/>
                  </a:cubicBezTo>
                  <a:lnTo>
                    <a:pt x="3367" y="3324"/>
                  </a:lnTo>
                  <a:cubicBezTo>
                    <a:pt x="3392" y="3349"/>
                    <a:pt x="3423" y="3349"/>
                    <a:pt x="3448" y="3349"/>
                  </a:cubicBezTo>
                  <a:cubicBezTo>
                    <a:pt x="3498" y="3349"/>
                    <a:pt x="3579" y="3324"/>
                    <a:pt x="3603" y="3268"/>
                  </a:cubicBezTo>
                  <a:cubicBezTo>
                    <a:pt x="3653" y="3193"/>
                    <a:pt x="3628" y="3087"/>
                    <a:pt x="3547" y="3037"/>
                  </a:cubicBezTo>
                  <a:lnTo>
                    <a:pt x="2334" y="2260"/>
                  </a:lnTo>
                  <a:cubicBezTo>
                    <a:pt x="2359" y="2204"/>
                    <a:pt x="2359" y="2154"/>
                    <a:pt x="2359" y="2104"/>
                  </a:cubicBezTo>
                  <a:lnTo>
                    <a:pt x="2359" y="1998"/>
                  </a:lnTo>
                  <a:lnTo>
                    <a:pt x="3579" y="1245"/>
                  </a:lnTo>
                  <a:cubicBezTo>
                    <a:pt x="3653" y="1196"/>
                    <a:pt x="3678" y="1090"/>
                    <a:pt x="3628" y="1015"/>
                  </a:cubicBezTo>
                  <a:cubicBezTo>
                    <a:pt x="3596" y="962"/>
                    <a:pt x="3540" y="934"/>
                    <a:pt x="3482" y="934"/>
                  </a:cubicBezTo>
                  <a:cubicBezTo>
                    <a:pt x="3451" y="934"/>
                    <a:pt x="3420" y="942"/>
                    <a:pt x="3392" y="959"/>
                  </a:cubicBezTo>
                  <a:lnTo>
                    <a:pt x="2178" y="1712"/>
                  </a:lnTo>
                  <a:cubicBezTo>
                    <a:pt x="2122" y="1662"/>
                    <a:pt x="2073" y="1613"/>
                    <a:pt x="1992" y="1581"/>
                  </a:cubicBezTo>
                  <a:lnTo>
                    <a:pt x="1992" y="181"/>
                  </a:lnTo>
                  <a:cubicBezTo>
                    <a:pt x="1992" y="82"/>
                    <a:pt x="1917" y="1"/>
                    <a:pt x="18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9"/>
            <p:cNvSpPr/>
            <p:nvPr/>
          </p:nvSpPr>
          <p:spPr>
            <a:xfrm>
              <a:off x="2001445" y="1137391"/>
              <a:ext cx="149405" cy="171385"/>
            </a:xfrm>
            <a:custGeom>
              <a:rect b="b" l="l" r="r" t="t"/>
              <a:pathLst>
                <a:path extrusionOk="0" h="4226" w="3684">
                  <a:moveTo>
                    <a:pt x="1842" y="1"/>
                  </a:moveTo>
                  <a:cubicBezTo>
                    <a:pt x="1743" y="1"/>
                    <a:pt x="1662" y="82"/>
                    <a:pt x="1662" y="181"/>
                  </a:cubicBezTo>
                  <a:lnTo>
                    <a:pt x="1662" y="1581"/>
                  </a:lnTo>
                  <a:cubicBezTo>
                    <a:pt x="1612" y="1606"/>
                    <a:pt x="1531" y="1637"/>
                    <a:pt x="1481" y="1687"/>
                  </a:cubicBezTo>
                  <a:lnTo>
                    <a:pt x="311" y="909"/>
                  </a:lnTo>
                  <a:cubicBezTo>
                    <a:pt x="285" y="891"/>
                    <a:pt x="255" y="883"/>
                    <a:pt x="224" y="883"/>
                  </a:cubicBezTo>
                  <a:cubicBezTo>
                    <a:pt x="169" y="883"/>
                    <a:pt x="113" y="911"/>
                    <a:pt x="81" y="959"/>
                  </a:cubicBezTo>
                  <a:cubicBezTo>
                    <a:pt x="31" y="1040"/>
                    <a:pt x="56" y="1139"/>
                    <a:pt x="131" y="1195"/>
                  </a:cubicBezTo>
                  <a:lnTo>
                    <a:pt x="1326" y="1973"/>
                  </a:lnTo>
                  <a:cubicBezTo>
                    <a:pt x="1301" y="1998"/>
                    <a:pt x="1301" y="2048"/>
                    <a:pt x="1301" y="2073"/>
                  </a:cubicBezTo>
                  <a:cubicBezTo>
                    <a:pt x="1301" y="2129"/>
                    <a:pt x="1326" y="2178"/>
                    <a:pt x="1326" y="2228"/>
                  </a:cubicBezTo>
                  <a:lnTo>
                    <a:pt x="106" y="3006"/>
                  </a:lnTo>
                  <a:cubicBezTo>
                    <a:pt x="31" y="3037"/>
                    <a:pt x="0" y="3162"/>
                    <a:pt x="56" y="3243"/>
                  </a:cubicBezTo>
                  <a:cubicBezTo>
                    <a:pt x="81" y="3292"/>
                    <a:pt x="131" y="3317"/>
                    <a:pt x="187" y="3317"/>
                  </a:cubicBezTo>
                  <a:cubicBezTo>
                    <a:pt x="212" y="3317"/>
                    <a:pt x="262" y="3292"/>
                    <a:pt x="286" y="3292"/>
                  </a:cubicBezTo>
                  <a:lnTo>
                    <a:pt x="1531" y="2515"/>
                  </a:lnTo>
                  <a:cubicBezTo>
                    <a:pt x="1556" y="2539"/>
                    <a:pt x="1612" y="2571"/>
                    <a:pt x="1662" y="2595"/>
                  </a:cubicBezTo>
                  <a:lnTo>
                    <a:pt x="1662" y="4045"/>
                  </a:lnTo>
                  <a:cubicBezTo>
                    <a:pt x="1662" y="4151"/>
                    <a:pt x="1743" y="4226"/>
                    <a:pt x="1842" y="4226"/>
                  </a:cubicBezTo>
                  <a:cubicBezTo>
                    <a:pt x="1923" y="4226"/>
                    <a:pt x="1998" y="4151"/>
                    <a:pt x="1998" y="4045"/>
                  </a:cubicBezTo>
                  <a:lnTo>
                    <a:pt x="1998" y="2595"/>
                  </a:lnTo>
                  <a:cubicBezTo>
                    <a:pt x="2054" y="2571"/>
                    <a:pt x="2103" y="2539"/>
                    <a:pt x="2153" y="2515"/>
                  </a:cubicBezTo>
                  <a:lnTo>
                    <a:pt x="3373" y="3317"/>
                  </a:lnTo>
                  <a:cubicBezTo>
                    <a:pt x="3398" y="3348"/>
                    <a:pt x="3423" y="3348"/>
                    <a:pt x="3454" y="3348"/>
                  </a:cubicBezTo>
                  <a:cubicBezTo>
                    <a:pt x="3528" y="3348"/>
                    <a:pt x="3578" y="3317"/>
                    <a:pt x="3609" y="3267"/>
                  </a:cubicBezTo>
                  <a:cubicBezTo>
                    <a:pt x="3659" y="3193"/>
                    <a:pt x="3634" y="3087"/>
                    <a:pt x="3553" y="3037"/>
                  </a:cubicBezTo>
                  <a:lnTo>
                    <a:pt x="2334" y="2228"/>
                  </a:lnTo>
                  <a:cubicBezTo>
                    <a:pt x="2365" y="2178"/>
                    <a:pt x="2365" y="2129"/>
                    <a:pt x="2365" y="2073"/>
                  </a:cubicBezTo>
                  <a:lnTo>
                    <a:pt x="2365" y="1998"/>
                  </a:lnTo>
                  <a:lnTo>
                    <a:pt x="3578" y="1220"/>
                  </a:lnTo>
                  <a:cubicBezTo>
                    <a:pt x="3659" y="1170"/>
                    <a:pt x="3684" y="1065"/>
                    <a:pt x="3634" y="984"/>
                  </a:cubicBezTo>
                  <a:cubicBezTo>
                    <a:pt x="3598" y="936"/>
                    <a:pt x="3544" y="908"/>
                    <a:pt x="3488" y="908"/>
                  </a:cubicBezTo>
                  <a:cubicBezTo>
                    <a:pt x="3457" y="908"/>
                    <a:pt x="3426" y="916"/>
                    <a:pt x="3398" y="934"/>
                  </a:cubicBezTo>
                  <a:lnTo>
                    <a:pt x="2178" y="1687"/>
                  </a:lnTo>
                  <a:cubicBezTo>
                    <a:pt x="2128" y="1637"/>
                    <a:pt x="2079" y="1606"/>
                    <a:pt x="1998" y="1581"/>
                  </a:cubicBezTo>
                  <a:lnTo>
                    <a:pt x="1998" y="181"/>
                  </a:lnTo>
                  <a:cubicBezTo>
                    <a:pt x="1998" y="82"/>
                    <a:pt x="1923" y="1"/>
                    <a:pt x="18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2" name="Google Shape;502;p19"/>
            <p:cNvGrpSpPr/>
            <p:nvPr/>
          </p:nvGrpSpPr>
          <p:grpSpPr>
            <a:xfrm>
              <a:off x="5101638" y="411452"/>
              <a:ext cx="388433" cy="237828"/>
              <a:chOff x="3261800" y="3337927"/>
              <a:chExt cx="388433" cy="237828"/>
            </a:xfrm>
          </p:grpSpPr>
          <p:sp>
            <p:nvSpPr>
              <p:cNvPr id="503" name="Google Shape;503;p19"/>
              <p:cNvSpPr/>
              <p:nvPr/>
            </p:nvSpPr>
            <p:spPr>
              <a:xfrm rot="-1785514">
                <a:off x="3239961" y="3443403"/>
                <a:ext cx="432111" cy="26877"/>
              </a:xfrm>
              <a:custGeom>
                <a:rect b="b" l="l" r="r" t="t"/>
                <a:pathLst>
                  <a:path extrusionOk="0" h="52183" w="110984">
                    <a:moveTo>
                      <a:pt x="66414" y="1"/>
                    </a:moveTo>
                    <a:cubicBezTo>
                      <a:pt x="61878" y="1"/>
                      <a:pt x="57147" y="293"/>
                      <a:pt x="52307" y="906"/>
                    </a:cubicBezTo>
                    <a:cubicBezTo>
                      <a:pt x="22675" y="4658"/>
                      <a:pt x="0" y="19007"/>
                      <a:pt x="1757" y="32891"/>
                    </a:cubicBezTo>
                    <a:cubicBezTo>
                      <a:pt x="3228" y="44514"/>
                      <a:pt x="21346" y="52183"/>
                      <a:pt x="44582" y="52183"/>
                    </a:cubicBezTo>
                    <a:cubicBezTo>
                      <a:pt x="49116" y="52183"/>
                      <a:pt x="53844" y="51891"/>
                      <a:pt x="58682" y="51279"/>
                    </a:cubicBezTo>
                    <a:cubicBezTo>
                      <a:pt x="88308" y="47528"/>
                      <a:pt x="110983" y="33179"/>
                      <a:pt x="109226" y="19289"/>
                    </a:cubicBezTo>
                    <a:cubicBezTo>
                      <a:pt x="107756" y="7673"/>
                      <a:pt x="89642" y="1"/>
                      <a:pt x="6641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 rot="-1779645">
                <a:off x="3388574" y="3386546"/>
                <a:ext cx="126702" cy="12670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5" name="Google Shape;505;p19"/>
            <p:cNvGrpSpPr/>
            <p:nvPr/>
          </p:nvGrpSpPr>
          <p:grpSpPr>
            <a:xfrm rot="3858676">
              <a:off x="303679" y="2650350"/>
              <a:ext cx="345670" cy="211644"/>
              <a:chOff x="2687665" y="3334741"/>
              <a:chExt cx="345656" cy="211635"/>
            </a:xfrm>
          </p:grpSpPr>
          <p:sp>
            <p:nvSpPr>
              <p:cNvPr id="506" name="Google Shape;506;p19"/>
              <p:cNvSpPr/>
              <p:nvPr/>
            </p:nvSpPr>
            <p:spPr>
              <a:xfrm rot="-1785924">
                <a:off x="2668235" y="3428609"/>
                <a:ext cx="384515" cy="23900"/>
              </a:xfrm>
              <a:custGeom>
                <a:rect b="b" l="l" r="r" t="t"/>
                <a:pathLst>
                  <a:path extrusionOk="0" h="52183" w="110984">
                    <a:moveTo>
                      <a:pt x="66414" y="1"/>
                    </a:moveTo>
                    <a:cubicBezTo>
                      <a:pt x="61878" y="1"/>
                      <a:pt x="57147" y="293"/>
                      <a:pt x="52307" y="906"/>
                    </a:cubicBezTo>
                    <a:cubicBezTo>
                      <a:pt x="22675" y="4658"/>
                      <a:pt x="0" y="19007"/>
                      <a:pt x="1757" y="32891"/>
                    </a:cubicBezTo>
                    <a:cubicBezTo>
                      <a:pt x="3228" y="44514"/>
                      <a:pt x="21346" y="52183"/>
                      <a:pt x="44582" y="52183"/>
                    </a:cubicBezTo>
                    <a:cubicBezTo>
                      <a:pt x="49116" y="52183"/>
                      <a:pt x="53844" y="51891"/>
                      <a:pt x="58682" y="51279"/>
                    </a:cubicBezTo>
                    <a:cubicBezTo>
                      <a:pt x="88308" y="47528"/>
                      <a:pt x="110983" y="33179"/>
                      <a:pt x="109226" y="19289"/>
                    </a:cubicBezTo>
                    <a:cubicBezTo>
                      <a:pt x="107756" y="7673"/>
                      <a:pt x="89642" y="1"/>
                      <a:pt x="6641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 rot="-1777892">
                <a:off x="2800510" y="3378015"/>
                <a:ext cx="112859" cy="112859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8" name="Google Shape;508;p19"/>
            <p:cNvSpPr/>
            <p:nvPr/>
          </p:nvSpPr>
          <p:spPr>
            <a:xfrm>
              <a:off x="7090842" y="411458"/>
              <a:ext cx="149161" cy="171385"/>
            </a:xfrm>
            <a:custGeom>
              <a:rect b="b" l="l" r="r" t="t"/>
              <a:pathLst>
                <a:path extrusionOk="0" h="4226" w="3678">
                  <a:moveTo>
                    <a:pt x="1842" y="0"/>
                  </a:moveTo>
                  <a:cubicBezTo>
                    <a:pt x="1761" y="0"/>
                    <a:pt x="1687" y="81"/>
                    <a:pt x="1687" y="181"/>
                  </a:cubicBezTo>
                  <a:lnTo>
                    <a:pt x="1687" y="1581"/>
                  </a:lnTo>
                  <a:cubicBezTo>
                    <a:pt x="1606" y="1606"/>
                    <a:pt x="1556" y="1637"/>
                    <a:pt x="1500" y="1687"/>
                  </a:cubicBezTo>
                  <a:lnTo>
                    <a:pt x="312" y="909"/>
                  </a:lnTo>
                  <a:cubicBezTo>
                    <a:pt x="283" y="891"/>
                    <a:pt x="252" y="883"/>
                    <a:pt x="221" y="883"/>
                  </a:cubicBezTo>
                  <a:cubicBezTo>
                    <a:pt x="166" y="883"/>
                    <a:pt x="111" y="910"/>
                    <a:pt x="75" y="959"/>
                  </a:cubicBezTo>
                  <a:cubicBezTo>
                    <a:pt x="25" y="1040"/>
                    <a:pt x="50" y="1139"/>
                    <a:pt x="131" y="1195"/>
                  </a:cubicBezTo>
                  <a:lnTo>
                    <a:pt x="1320" y="1973"/>
                  </a:lnTo>
                  <a:lnTo>
                    <a:pt x="1320" y="2104"/>
                  </a:lnTo>
                  <a:cubicBezTo>
                    <a:pt x="1320" y="2153"/>
                    <a:pt x="1320" y="2178"/>
                    <a:pt x="1345" y="2228"/>
                  </a:cubicBezTo>
                  <a:lnTo>
                    <a:pt x="100" y="3006"/>
                  </a:lnTo>
                  <a:cubicBezTo>
                    <a:pt x="25" y="3062"/>
                    <a:pt x="0" y="3161"/>
                    <a:pt x="50" y="3242"/>
                  </a:cubicBezTo>
                  <a:cubicBezTo>
                    <a:pt x="100" y="3292"/>
                    <a:pt x="156" y="3317"/>
                    <a:pt x="206" y="3317"/>
                  </a:cubicBezTo>
                  <a:cubicBezTo>
                    <a:pt x="231" y="3317"/>
                    <a:pt x="256" y="3317"/>
                    <a:pt x="287" y="3292"/>
                  </a:cubicBezTo>
                  <a:lnTo>
                    <a:pt x="1531" y="2514"/>
                  </a:lnTo>
                  <a:cubicBezTo>
                    <a:pt x="1581" y="2539"/>
                    <a:pt x="1631" y="2570"/>
                    <a:pt x="1687" y="2595"/>
                  </a:cubicBezTo>
                  <a:lnTo>
                    <a:pt x="1687" y="4070"/>
                  </a:lnTo>
                  <a:cubicBezTo>
                    <a:pt x="1687" y="4151"/>
                    <a:pt x="1761" y="4225"/>
                    <a:pt x="1842" y="4225"/>
                  </a:cubicBezTo>
                  <a:cubicBezTo>
                    <a:pt x="1942" y="4225"/>
                    <a:pt x="2023" y="4151"/>
                    <a:pt x="2023" y="4070"/>
                  </a:cubicBezTo>
                  <a:lnTo>
                    <a:pt x="2023" y="2595"/>
                  </a:lnTo>
                  <a:cubicBezTo>
                    <a:pt x="2073" y="2570"/>
                    <a:pt x="2122" y="2539"/>
                    <a:pt x="2153" y="2514"/>
                  </a:cubicBezTo>
                  <a:lnTo>
                    <a:pt x="3398" y="3317"/>
                  </a:lnTo>
                  <a:cubicBezTo>
                    <a:pt x="3423" y="3348"/>
                    <a:pt x="3448" y="3348"/>
                    <a:pt x="3473" y="3348"/>
                  </a:cubicBezTo>
                  <a:cubicBezTo>
                    <a:pt x="3522" y="3348"/>
                    <a:pt x="3578" y="3317"/>
                    <a:pt x="3628" y="3267"/>
                  </a:cubicBezTo>
                  <a:cubicBezTo>
                    <a:pt x="3653" y="3193"/>
                    <a:pt x="3653" y="3087"/>
                    <a:pt x="3578" y="3037"/>
                  </a:cubicBezTo>
                  <a:lnTo>
                    <a:pt x="2359" y="2259"/>
                  </a:lnTo>
                  <a:cubicBezTo>
                    <a:pt x="2359" y="2203"/>
                    <a:pt x="2384" y="2153"/>
                    <a:pt x="2384" y="2104"/>
                  </a:cubicBezTo>
                  <a:cubicBezTo>
                    <a:pt x="2384" y="2048"/>
                    <a:pt x="2384" y="2023"/>
                    <a:pt x="2359" y="1998"/>
                  </a:cubicBezTo>
                  <a:lnTo>
                    <a:pt x="3578" y="1220"/>
                  </a:lnTo>
                  <a:cubicBezTo>
                    <a:pt x="3653" y="1195"/>
                    <a:pt x="3678" y="1089"/>
                    <a:pt x="3628" y="984"/>
                  </a:cubicBezTo>
                  <a:cubicBezTo>
                    <a:pt x="3597" y="936"/>
                    <a:pt x="3543" y="919"/>
                    <a:pt x="3488" y="919"/>
                  </a:cubicBezTo>
                  <a:cubicBezTo>
                    <a:pt x="3457" y="919"/>
                    <a:pt x="3425" y="925"/>
                    <a:pt x="3398" y="934"/>
                  </a:cubicBezTo>
                  <a:lnTo>
                    <a:pt x="2203" y="1687"/>
                  </a:lnTo>
                  <a:cubicBezTo>
                    <a:pt x="2153" y="1662"/>
                    <a:pt x="2097" y="1606"/>
                    <a:pt x="2023" y="1581"/>
                  </a:cubicBezTo>
                  <a:lnTo>
                    <a:pt x="2023" y="181"/>
                  </a:lnTo>
                  <a:cubicBezTo>
                    <a:pt x="2023" y="81"/>
                    <a:pt x="1942" y="0"/>
                    <a:pt x="1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9"/>
            <p:cNvSpPr/>
            <p:nvPr/>
          </p:nvSpPr>
          <p:spPr>
            <a:xfrm flipH="1" rot="-713519">
              <a:off x="8490006" y="3742141"/>
              <a:ext cx="191821" cy="191821"/>
            </a:xfrm>
            <a:prstGeom prst="lightningBol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482117" y="4690908"/>
              <a:ext cx="149161" cy="171385"/>
            </a:xfrm>
            <a:custGeom>
              <a:rect b="b" l="l" r="r" t="t"/>
              <a:pathLst>
                <a:path extrusionOk="0" h="4226" w="3678">
                  <a:moveTo>
                    <a:pt x="1842" y="0"/>
                  </a:moveTo>
                  <a:cubicBezTo>
                    <a:pt x="1761" y="0"/>
                    <a:pt x="1687" y="81"/>
                    <a:pt x="1687" y="181"/>
                  </a:cubicBezTo>
                  <a:lnTo>
                    <a:pt x="1687" y="1581"/>
                  </a:lnTo>
                  <a:cubicBezTo>
                    <a:pt x="1606" y="1606"/>
                    <a:pt x="1556" y="1637"/>
                    <a:pt x="1500" y="1687"/>
                  </a:cubicBezTo>
                  <a:lnTo>
                    <a:pt x="312" y="909"/>
                  </a:lnTo>
                  <a:cubicBezTo>
                    <a:pt x="283" y="891"/>
                    <a:pt x="252" y="883"/>
                    <a:pt x="221" y="883"/>
                  </a:cubicBezTo>
                  <a:cubicBezTo>
                    <a:pt x="166" y="883"/>
                    <a:pt x="111" y="910"/>
                    <a:pt x="75" y="959"/>
                  </a:cubicBezTo>
                  <a:cubicBezTo>
                    <a:pt x="25" y="1040"/>
                    <a:pt x="50" y="1139"/>
                    <a:pt x="131" y="1195"/>
                  </a:cubicBezTo>
                  <a:lnTo>
                    <a:pt x="1320" y="1973"/>
                  </a:lnTo>
                  <a:lnTo>
                    <a:pt x="1320" y="2104"/>
                  </a:lnTo>
                  <a:cubicBezTo>
                    <a:pt x="1320" y="2153"/>
                    <a:pt x="1320" y="2178"/>
                    <a:pt x="1345" y="2228"/>
                  </a:cubicBezTo>
                  <a:lnTo>
                    <a:pt x="100" y="3006"/>
                  </a:lnTo>
                  <a:cubicBezTo>
                    <a:pt x="25" y="3062"/>
                    <a:pt x="0" y="3161"/>
                    <a:pt x="50" y="3242"/>
                  </a:cubicBezTo>
                  <a:cubicBezTo>
                    <a:pt x="100" y="3292"/>
                    <a:pt x="156" y="3317"/>
                    <a:pt x="206" y="3317"/>
                  </a:cubicBezTo>
                  <a:cubicBezTo>
                    <a:pt x="231" y="3317"/>
                    <a:pt x="256" y="3317"/>
                    <a:pt x="287" y="3292"/>
                  </a:cubicBezTo>
                  <a:lnTo>
                    <a:pt x="1531" y="2514"/>
                  </a:lnTo>
                  <a:cubicBezTo>
                    <a:pt x="1581" y="2539"/>
                    <a:pt x="1631" y="2570"/>
                    <a:pt x="1687" y="2595"/>
                  </a:cubicBezTo>
                  <a:lnTo>
                    <a:pt x="1687" y="4070"/>
                  </a:lnTo>
                  <a:cubicBezTo>
                    <a:pt x="1687" y="4151"/>
                    <a:pt x="1761" y="4225"/>
                    <a:pt x="1842" y="4225"/>
                  </a:cubicBezTo>
                  <a:cubicBezTo>
                    <a:pt x="1942" y="4225"/>
                    <a:pt x="2023" y="4151"/>
                    <a:pt x="2023" y="4070"/>
                  </a:cubicBezTo>
                  <a:lnTo>
                    <a:pt x="2023" y="2595"/>
                  </a:lnTo>
                  <a:cubicBezTo>
                    <a:pt x="2073" y="2570"/>
                    <a:pt x="2122" y="2539"/>
                    <a:pt x="2153" y="2514"/>
                  </a:cubicBezTo>
                  <a:lnTo>
                    <a:pt x="3398" y="3317"/>
                  </a:lnTo>
                  <a:cubicBezTo>
                    <a:pt x="3423" y="3348"/>
                    <a:pt x="3448" y="3348"/>
                    <a:pt x="3473" y="3348"/>
                  </a:cubicBezTo>
                  <a:cubicBezTo>
                    <a:pt x="3522" y="3348"/>
                    <a:pt x="3578" y="3317"/>
                    <a:pt x="3628" y="3267"/>
                  </a:cubicBezTo>
                  <a:cubicBezTo>
                    <a:pt x="3653" y="3193"/>
                    <a:pt x="3653" y="3087"/>
                    <a:pt x="3578" y="3037"/>
                  </a:cubicBezTo>
                  <a:lnTo>
                    <a:pt x="2359" y="2259"/>
                  </a:lnTo>
                  <a:cubicBezTo>
                    <a:pt x="2359" y="2203"/>
                    <a:pt x="2384" y="2153"/>
                    <a:pt x="2384" y="2104"/>
                  </a:cubicBezTo>
                  <a:cubicBezTo>
                    <a:pt x="2384" y="2048"/>
                    <a:pt x="2384" y="2023"/>
                    <a:pt x="2359" y="1998"/>
                  </a:cubicBezTo>
                  <a:lnTo>
                    <a:pt x="3578" y="1220"/>
                  </a:lnTo>
                  <a:cubicBezTo>
                    <a:pt x="3653" y="1195"/>
                    <a:pt x="3678" y="1089"/>
                    <a:pt x="3628" y="984"/>
                  </a:cubicBezTo>
                  <a:cubicBezTo>
                    <a:pt x="3597" y="936"/>
                    <a:pt x="3543" y="919"/>
                    <a:pt x="3488" y="919"/>
                  </a:cubicBezTo>
                  <a:cubicBezTo>
                    <a:pt x="3457" y="919"/>
                    <a:pt x="3425" y="925"/>
                    <a:pt x="3398" y="934"/>
                  </a:cubicBezTo>
                  <a:lnTo>
                    <a:pt x="2203" y="1687"/>
                  </a:lnTo>
                  <a:cubicBezTo>
                    <a:pt x="2153" y="1662"/>
                    <a:pt x="2097" y="1606"/>
                    <a:pt x="2023" y="1581"/>
                  </a:cubicBezTo>
                  <a:lnTo>
                    <a:pt x="2023" y="181"/>
                  </a:lnTo>
                  <a:cubicBezTo>
                    <a:pt x="2023" y="81"/>
                    <a:pt x="1942" y="0"/>
                    <a:pt x="18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1" name="Google Shape;511;p19"/>
            <p:cNvGrpSpPr/>
            <p:nvPr/>
          </p:nvGrpSpPr>
          <p:grpSpPr>
            <a:xfrm rot="2829839">
              <a:off x="2210737" y="4484582"/>
              <a:ext cx="388431" cy="237828"/>
              <a:chOff x="3261800" y="3337927"/>
              <a:chExt cx="388433" cy="237828"/>
            </a:xfrm>
          </p:grpSpPr>
          <p:sp>
            <p:nvSpPr>
              <p:cNvPr id="512" name="Google Shape;512;p19"/>
              <p:cNvSpPr/>
              <p:nvPr/>
            </p:nvSpPr>
            <p:spPr>
              <a:xfrm rot="-1785514">
                <a:off x="3239961" y="3443403"/>
                <a:ext cx="432111" cy="26877"/>
              </a:xfrm>
              <a:custGeom>
                <a:rect b="b" l="l" r="r" t="t"/>
                <a:pathLst>
                  <a:path extrusionOk="0" h="52183" w="110984">
                    <a:moveTo>
                      <a:pt x="66414" y="1"/>
                    </a:moveTo>
                    <a:cubicBezTo>
                      <a:pt x="61878" y="1"/>
                      <a:pt x="57147" y="293"/>
                      <a:pt x="52307" y="906"/>
                    </a:cubicBezTo>
                    <a:cubicBezTo>
                      <a:pt x="22675" y="4658"/>
                      <a:pt x="0" y="19007"/>
                      <a:pt x="1757" y="32891"/>
                    </a:cubicBezTo>
                    <a:cubicBezTo>
                      <a:pt x="3228" y="44514"/>
                      <a:pt x="21346" y="52183"/>
                      <a:pt x="44582" y="52183"/>
                    </a:cubicBezTo>
                    <a:cubicBezTo>
                      <a:pt x="49116" y="52183"/>
                      <a:pt x="53844" y="51891"/>
                      <a:pt x="58682" y="51279"/>
                    </a:cubicBezTo>
                    <a:cubicBezTo>
                      <a:pt x="88308" y="47528"/>
                      <a:pt x="110983" y="33179"/>
                      <a:pt x="109226" y="19289"/>
                    </a:cubicBezTo>
                    <a:cubicBezTo>
                      <a:pt x="107756" y="7673"/>
                      <a:pt x="89642" y="1"/>
                      <a:pt x="6641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9"/>
              <p:cNvSpPr/>
              <p:nvPr/>
            </p:nvSpPr>
            <p:spPr>
              <a:xfrm rot="-1779645">
                <a:off x="3388574" y="3386546"/>
                <a:ext cx="126702" cy="12670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4" name="Google Shape;514;p19"/>
          <p:cNvSpPr txBox="1"/>
          <p:nvPr>
            <p:ph type="title"/>
          </p:nvPr>
        </p:nvSpPr>
        <p:spPr>
          <a:xfrm>
            <a:off x="629949" y="464847"/>
            <a:ext cx="780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320">
                <a:solidFill>
                  <a:schemeClr val="accent6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solidFill>
          <a:schemeClr val="dk1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0"/>
          <p:cNvSpPr/>
          <p:nvPr/>
        </p:nvSpPr>
        <p:spPr>
          <a:xfrm>
            <a:off x="108000" y="108000"/>
            <a:ext cx="8924700" cy="1206900"/>
          </a:xfrm>
          <a:prstGeom prst="roundRect">
            <a:avLst>
              <a:gd fmla="val 17292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0"/>
          <p:cNvSpPr txBox="1"/>
          <p:nvPr>
            <p:ph type="title"/>
          </p:nvPr>
        </p:nvSpPr>
        <p:spPr>
          <a:xfrm>
            <a:off x="630475" y="463800"/>
            <a:ext cx="629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32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8" name="Google Shape;518;p20"/>
          <p:cNvSpPr/>
          <p:nvPr/>
        </p:nvSpPr>
        <p:spPr>
          <a:xfrm>
            <a:off x="107875" y="1422900"/>
            <a:ext cx="8924700" cy="3606600"/>
          </a:xfrm>
          <a:prstGeom prst="roundRect">
            <a:avLst>
              <a:gd fmla="val 578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9" name="Google Shape;519;p20"/>
          <p:cNvCxnSpPr/>
          <p:nvPr/>
        </p:nvCxnSpPr>
        <p:spPr>
          <a:xfrm>
            <a:off x="119200" y="2037600"/>
            <a:ext cx="8922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20"/>
          <p:cNvGrpSpPr/>
          <p:nvPr/>
        </p:nvGrpSpPr>
        <p:grpSpPr>
          <a:xfrm>
            <a:off x="421242" y="390190"/>
            <a:ext cx="8432990" cy="3689503"/>
            <a:chOff x="421242" y="390190"/>
            <a:chExt cx="8432990" cy="3689503"/>
          </a:xfrm>
        </p:grpSpPr>
        <p:sp>
          <p:nvSpPr>
            <p:cNvPr id="521" name="Google Shape;521;p20"/>
            <p:cNvSpPr/>
            <p:nvPr/>
          </p:nvSpPr>
          <p:spPr>
            <a:xfrm>
              <a:off x="2958375" y="2651408"/>
              <a:ext cx="149202" cy="171385"/>
            </a:xfrm>
            <a:custGeom>
              <a:rect b="b" l="l" r="r" t="t"/>
              <a:pathLst>
                <a:path extrusionOk="0" h="4226" w="3679">
                  <a:moveTo>
                    <a:pt x="1836" y="1"/>
                  </a:moveTo>
                  <a:cubicBezTo>
                    <a:pt x="1737" y="1"/>
                    <a:pt x="1656" y="82"/>
                    <a:pt x="1656" y="181"/>
                  </a:cubicBezTo>
                  <a:lnTo>
                    <a:pt x="1656" y="1581"/>
                  </a:lnTo>
                  <a:cubicBezTo>
                    <a:pt x="1606" y="1613"/>
                    <a:pt x="1525" y="1662"/>
                    <a:pt x="1475" y="1687"/>
                  </a:cubicBezTo>
                  <a:lnTo>
                    <a:pt x="312" y="909"/>
                  </a:lnTo>
                  <a:cubicBezTo>
                    <a:pt x="283" y="892"/>
                    <a:pt x="248" y="883"/>
                    <a:pt x="214" y="883"/>
                  </a:cubicBezTo>
                  <a:cubicBezTo>
                    <a:pt x="152" y="883"/>
                    <a:pt x="91" y="911"/>
                    <a:pt x="75" y="959"/>
                  </a:cubicBezTo>
                  <a:cubicBezTo>
                    <a:pt x="25" y="1040"/>
                    <a:pt x="25" y="1146"/>
                    <a:pt x="100" y="1196"/>
                  </a:cubicBezTo>
                  <a:lnTo>
                    <a:pt x="1320" y="1998"/>
                  </a:lnTo>
                  <a:cubicBezTo>
                    <a:pt x="1295" y="2023"/>
                    <a:pt x="1295" y="2048"/>
                    <a:pt x="1295" y="2104"/>
                  </a:cubicBezTo>
                  <a:cubicBezTo>
                    <a:pt x="1295" y="2154"/>
                    <a:pt x="1320" y="2204"/>
                    <a:pt x="1320" y="2235"/>
                  </a:cubicBezTo>
                  <a:lnTo>
                    <a:pt x="100" y="3013"/>
                  </a:lnTo>
                  <a:cubicBezTo>
                    <a:pt x="25" y="3062"/>
                    <a:pt x="1" y="3168"/>
                    <a:pt x="50" y="3243"/>
                  </a:cubicBezTo>
                  <a:cubicBezTo>
                    <a:pt x="75" y="3293"/>
                    <a:pt x="125" y="3324"/>
                    <a:pt x="181" y="3324"/>
                  </a:cubicBezTo>
                  <a:cubicBezTo>
                    <a:pt x="206" y="3324"/>
                    <a:pt x="256" y="3324"/>
                    <a:pt x="281" y="3293"/>
                  </a:cubicBezTo>
                  <a:lnTo>
                    <a:pt x="1525" y="2515"/>
                  </a:lnTo>
                  <a:cubicBezTo>
                    <a:pt x="1556" y="2546"/>
                    <a:pt x="1606" y="2571"/>
                    <a:pt x="1656" y="2596"/>
                  </a:cubicBezTo>
                  <a:lnTo>
                    <a:pt x="1656" y="4070"/>
                  </a:lnTo>
                  <a:cubicBezTo>
                    <a:pt x="1656" y="4151"/>
                    <a:pt x="1737" y="4226"/>
                    <a:pt x="1836" y="4226"/>
                  </a:cubicBezTo>
                  <a:cubicBezTo>
                    <a:pt x="1917" y="4226"/>
                    <a:pt x="1992" y="4151"/>
                    <a:pt x="1992" y="4070"/>
                  </a:cubicBezTo>
                  <a:lnTo>
                    <a:pt x="1992" y="2596"/>
                  </a:lnTo>
                  <a:cubicBezTo>
                    <a:pt x="2048" y="2571"/>
                    <a:pt x="2098" y="2546"/>
                    <a:pt x="2122" y="2515"/>
                  </a:cubicBezTo>
                  <a:lnTo>
                    <a:pt x="3367" y="3324"/>
                  </a:lnTo>
                  <a:cubicBezTo>
                    <a:pt x="3392" y="3349"/>
                    <a:pt x="3423" y="3349"/>
                    <a:pt x="3448" y="3349"/>
                  </a:cubicBezTo>
                  <a:cubicBezTo>
                    <a:pt x="3498" y="3349"/>
                    <a:pt x="3579" y="3324"/>
                    <a:pt x="3603" y="3268"/>
                  </a:cubicBezTo>
                  <a:cubicBezTo>
                    <a:pt x="3653" y="3193"/>
                    <a:pt x="3628" y="3087"/>
                    <a:pt x="3547" y="3037"/>
                  </a:cubicBezTo>
                  <a:lnTo>
                    <a:pt x="2334" y="2260"/>
                  </a:lnTo>
                  <a:cubicBezTo>
                    <a:pt x="2359" y="2204"/>
                    <a:pt x="2359" y="2154"/>
                    <a:pt x="2359" y="2104"/>
                  </a:cubicBezTo>
                  <a:lnTo>
                    <a:pt x="2359" y="1998"/>
                  </a:lnTo>
                  <a:lnTo>
                    <a:pt x="3579" y="1245"/>
                  </a:lnTo>
                  <a:cubicBezTo>
                    <a:pt x="3653" y="1196"/>
                    <a:pt x="3678" y="1090"/>
                    <a:pt x="3628" y="1015"/>
                  </a:cubicBezTo>
                  <a:cubicBezTo>
                    <a:pt x="3596" y="962"/>
                    <a:pt x="3540" y="934"/>
                    <a:pt x="3482" y="934"/>
                  </a:cubicBezTo>
                  <a:cubicBezTo>
                    <a:pt x="3451" y="934"/>
                    <a:pt x="3420" y="942"/>
                    <a:pt x="3392" y="959"/>
                  </a:cubicBezTo>
                  <a:lnTo>
                    <a:pt x="2178" y="1712"/>
                  </a:lnTo>
                  <a:cubicBezTo>
                    <a:pt x="2122" y="1662"/>
                    <a:pt x="2073" y="1613"/>
                    <a:pt x="1992" y="1581"/>
                  </a:cubicBezTo>
                  <a:lnTo>
                    <a:pt x="1992" y="181"/>
                  </a:lnTo>
                  <a:cubicBezTo>
                    <a:pt x="1992" y="82"/>
                    <a:pt x="1917" y="1"/>
                    <a:pt x="18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4428957" y="632504"/>
              <a:ext cx="149405" cy="171385"/>
            </a:xfrm>
            <a:custGeom>
              <a:rect b="b" l="l" r="r" t="t"/>
              <a:pathLst>
                <a:path extrusionOk="0" h="4226" w="3684">
                  <a:moveTo>
                    <a:pt x="1842" y="1"/>
                  </a:moveTo>
                  <a:cubicBezTo>
                    <a:pt x="1743" y="1"/>
                    <a:pt x="1662" y="82"/>
                    <a:pt x="1662" y="181"/>
                  </a:cubicBezTo>
                  <a:lnTo>
                    <a:pt x="1662" y="1581"/>
                  </a:lnTo>
                  <a:cubicBezTo>
                    <a:pt x="1612" y="1606"/>
                    <a:pt x="1531" y="1637"/>
                    <a:pt x="1481" y="1687"/>
                  </a:cubicBezTo>
                  <a:lnTo>
                    <a:pt x="311" y="909"/>
                  </a:lnTo>
                  <a:cubicBezTo>
                    <a:pt x="285" y="891"/>
                    <a:pt x="255" y="883"/>
                    <a:pt x="224" y="883"/>
                  </a:cubicBezTo>
                  <a:cubicBezTo>
                    <a:pt x="169" y="883"/>
                    <a:pt x="113" y="911"/>
                    <a:pt x="81" y="959"/>
                  </a:cubicBezTo>
                  <a:cubicBezTo>
                    <a:pt x="31" y="1040"/>
                    <a:pt x="56" y="1139"/>
                    <a:pt x="131" y="1195"/>
                  </a:cubicBezTo>
                  <a:lnTo>
                    <a:pt x="1326" y="1973"/>
                  </a:lnTo>
                  <a:cubicBezTo>
                    <a:pt x="1301" y="1998"/>
                    <a:pt x="1301" y="2048"/>
                    <a:pt x="1301" y="2073"/>
                  </a:cubicBezTo>
                  <a:cubicBezTo>
                    <a:pt x="1301" y="2129"/>
                    <a:pt x="1326" y="2178"/>
                    <a:pt x="1326" y="2228"/>
                  </a:cubicBezTo>
                  <a:lnTo>
                    <a:pt x="106" y="3006"/>
                  </a:lnTo>
                  <a:cubicBezTo>
                    <a:pt x="31" y="3037"/>
                    <a:pt x="0" y="3162"/>
                    <a:pt x="56" y="3243"/>
                  </a:cubicBezTo>
                  <a:cubicBezTo>
                    <a:pt x="81" y="3292"/>
                    <a:pt x="131" y="3317"/>
                    <a:pt x="187" y="3317"/>
                  </a:cubicBezTo>
                  <a:cubicBezTo>
                    <a:pt x="212" y="3317"/>
                    <a:pt x="262" y="3292"/>
                    <a:pt x="286" y="3292"/>
                  </a:cubicBezTo>
                  <a:lnTo>
                    <a:pt x="1531" y="2515"/>
                  </a:lnTo>
                  <a:cubicBezTo>
                    <a:pt x="1556" y="2539"/>
                    <a:pt x="1612" y="2571"/>
                    <a:pt x="1662" y="2595"/>
                  </a:cubicBezTo>
                  <a:lnTo>
                    <a:pt x="1662" y="4045"/>
                  </a:lnTo>
                  <a:cubicBezTo>
                    <a:pt x="1662" y="4151"/>
                    <a:pt x="1743" y="4226"/>
                    <a:pt x="1842" y="4226"/>
                  </a:cubicBezTo>
                  <a:cubicBezTo>
                    <a:pt x="1923" y="4226"/>
                    <a:pt x="1998" y="4151"/>
                    <a:pt x="1998" y="4045"/>
                  </a:cubicBezTo>
                  <a:lnTo>
                    <a:pt x="1998" y="2595"/>
                  </a:lnTo>
                  <a:cubicBezTo>
                    <a:pt x="2054" y="2571"/>
                    <a:pt x="2103" y="2539"/>
                    <a:pt x="2153" y="2515"/>
                  </a:cubicBezTo>
                  <a:lnTo>
                    <a:pt x="3373" y="3317"/>
                  </a:lnTo>
                  <a:cubicBezTo>
                    <a:pt x="3398" y="3348"/>
                    <a:pt x="3423" y="3348"/>
                    <a:pt x="3454" y="3348"/>
                  </a:cubicBezTo>
                  <a:cubicBezTo>
                    <a:pt x="3528" y="3348"/>
                    <a:pt x="3578" y="3317"/>
                    <a:pt x="3609" y="3267"/>
                  </a:cubicBezTo>
                  <a:cubicBezTo>
                    <a:pt x="3659" y="3193"/>
                    <a:pt x="3634" y="3087"/>
                    <a:pt x="3553" y="3037"/>
                  </a:cubicBezTo>
                  <a:lnTo>
                    <a:pt x="2334" y="2228"/>
                  </a:lnTo>
                  <a:cubicBezTo>
                    <a:pt x="2365" y="2178"/>
                    <a:pt x="2365" y="2129"/>
                    <a:pt x="2365" y="2073"/>
                  </a:cubicBezTo>
                  <a:lnTo>
                    <a:pt x="2365" y="1998"/>
                  </a:lnTo>
                  <a:lnTo>
                    <a:pt x="3578" y="1220"/>
                  </a:lnTo>
                  <a:cubicBezTo>
                    <a:pt x="3659" y="1170"/>
                    <a:pt x="3684" y="1065"/>
                    <a:pt x="3634" y="984"/>
                  </a:cubicBezTo>
                  <a:cubicBezTo>
                    <a:pt x="3598" y="936"/>
                    <a:pt x="3544" y="908"/>
                    <a:pt x="3488" y="908"/>
                  </a:cubicBezTo>
                  <a:cubicBezTo>
                    <a:pt x="3457" y="908"/>
                    <a:pt x="3426" y="916"/>
                    <a:pt x="3398" y="934"/>
                  </a:cubicBezTo>
                  <a:lnTo>
                    <a:pt x="2178" y="1687"/>
                  </a:lnTo>
                  <a:cubicBezTo>
                    <a:pt x="2128" y="1637"/>
                    <a:pt x="2079" y="1606"/>
                    <a:pt x="1998" y="1581"/>
                  </a:cubicBezTo>
                  <a:lnTo>
                    <a:pt x="1998" y="181"/>
                  </a:lnTo>
                  <a:cubicBezTo>
                    <a:pt x="1998" y="82"/>
                    <a:pt x="1923" y="1"/>
                    <a:pt x="1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421242" y="3137508"/>
              <a:ext cx="149161" cy="171385"/>
            </a:xfrm>
            <a:custGeom>
              <a:rect b="b" l="l" r="r" t="t"/>
              <a:pathLst>
                <a:path extrusionOk="0" h="4226" w="3678">
                  <a:moveTo>
                    <a:pt x="1842" y="0"/>
                  </a:moveTo>
                  <a:cubicBezTo>
                    <a:pt x="1761" y="0"/>
                    <a:pt x="1687" y="81"/>
                    <a:pt x="1687" y="181"/>
                  </a:cubicBezTo>
                  <a:lnTo>
                    <a:pt x="1687" y="1581"/>
                  </a:lnTo>
                  <a:cubicBezTo>
                    <a:pt x="1606" y="1606"/>
                    <a:pt x="1556" y="1637"/>
                    <a:pt x="1500" y="1687"/>
                  </a:cubicBezTo>
                  <a:lnTo>
                    <a:pt x="312" y="909"/>
                  </a:lnTo>
                  <a:cubicBezTo>
                    <a:pt x="283" y="891"/>
                    <a:pt x="252" y="883"/>
                    <a:pt x="221" y="883"/>
                  </a:cubicBezTo>
                  <a:cubicBezTo>
                    <a:pt x="166" y="883"/>
                    <a:pt x="111" y="910"/>
                    <a:pt x="75" y="959"/>
                  </a:cubicBezTo>
                  <a:cubicBezTo>
                    <a:pt x="25" y="1040"/>
                    <a:pt x="50" y="1139"/>
                    <a:pt x="131" y="1195"/>
                  </a:cubicBezTo>
                  <a:lnTo>
                    <a:pt x="1320" y="1973"/>
                  </a:lnTo>
                  <a:lnTo>
                    <a:pt x="1320" y="2104"/>
                  </a:lnTo>
                  <a:cubicBezTo>
                    <a:pt x="1320" y="2153"/>
                    <a:pt x="1320" y="2178"/>
                    <a:pt x="1345" y="2228"/>
                  </a:cubicBezTo>
                  <a:lnTo>
                    <a:pt x="100" y="3006"/>
                  </a:lnTo>
                  <a:cubicBezTo>
                    <a:pt x="25" y="3062"/>
                    <a:pt x="0" y="3161"/>
                    <a:pt x="50" y="3242"/>
                  </a:cubicBezTo>
                  <a:cubicBezTo>
                    <a:pt x="100" y="3292"/>
                    <a:pt x="156" y="3317"/>
                    <a:pt x="206" y="3317"/>
                  </a:cubicBezTo>
                  <a:cubicBezTo>
                    <a:pt x="231" y="3317"/>
                    <a:pt x="256" y="3317"/>
                    <a:pt x="287" y="3292"/>
                  </a:cubicBezTo>
                  <a:lnTo>
                    <a:pt x="1531" y="2514"/>
                  </a:lnTo>
                  <a:cubicBezTo>
                    <a:pt x="1581" y="2539"/>
                    <a:pt x="1631" y="2570"/>
                    <a:pt x="1687" y="2595"/>
                  </a:cubicBezTo>
                  <a:lnTo>
                    <a:pt x="1687" y="4070"/>
                  </a:lnTo>
                  <a:cubicBezTo>
                    <a:pt x="1687" y="4151"/>
                    <a:pt x="1761" y="4225"/>
                    <a:pt x="1842" y="4225"/>
                  </a:cubicBezTo>
                  <a:cubicBezTo>
                    <a:pt x="1942" y="4225"/>
                    <a:pt x="2023" y="4151"/>
                    <a:pt x="2023" y="4070"/>
                  </a:cubicBezTo>
                  <a:lnTo>
                    <a:pt x="2023" y="2595"/>
                  </a:lnTo>
                  <a:cubicBezTo>
                    <a:pt x="2073" y="2570"/>
                    <a:pt x="2122" y="2539"/>
                    <a:pt x="2153" y="2514"/>
                  </a:cubicBezTo>
                  <a:lnTo>
                    <a:pt x="3398" y="3317"/>
                  </a:lnTo>
                  <a:cubicBezTo>
                    <a:pt x="3423" y="3348"/>
                    <a:pt x="3448" y="3348"/>
                    <a:pt x="3473" y="3348"/>
                  </a:cubicBezTo>
                  <a:cubicBezTo>
                    <a:pt x="3522" y="3348"/>
                    <a:pt x="3578" y="3317"/>
                    <a:pt x="3628" y="3267"/>
                  </a:cubicBezTo>
                  <a:cubicBezTo>
                    <a:pt x="3653" y="3193"/>
                    <a:pt x="3653" y="3087"/>
                    <a:pt x="3578" y="3037"/>
                  </a:cubicBezTo>
                  <a:lnTo>
                    <a:pt x="2359" y="2259"/>
                  </a:lnTo>
                  <a:cubicBezTo>
                    <a:pt x="2359" y="2203"/>
                    <a:pt x="2384" y="2153"/>
                    <a:pt x="2384" y="2104"/>
                  </a:cubicBezTo>
                  <a:cubicBezTo>
                    <a:pt x="2384" y="2048"/>
                    <a:pt x="2384" y="2023"/>
                    <a:pt x="2359" y="1998"/>
                  </a:cubicBezTo>
                  <a:lnTo>
                    <a:pt x="3578" y="1220"/>
                  </a:lnTo>
                  <a:cubicBezTo>
                    <a:pt x="3653" y="1195"/>
                    <a:pt x="3678" y="1089"/>
                    <a:pt x="3628" y="984"/>
                  </a:cubicBezTo>
                  <a:cubicBezTo>
                    <a:pt x="3597" y="936"/>
                    <a:pt x="3543" y="919"/>
                    <a:pt x="3488" y="919"/>
                  </a:cubicBezTo>
                  <a:cubicBezTo>
                    <a:pt x="3457" y="919"/>
                    <a:pt x="3425" y="925"/>
                    <a:pt x="3398" y="934"/>
                  </a:cubicBezTo>
                  <a:lnTo>
                    <a:pt x="2203" y="1687"/>
                  </a:lnTo>
                  <a:cubicBezTo>
                    <a:pt x="2153" y="1662"/>
                    <a:pt x="2097" y="1606"/>
                    <a:pt x="2023" y="1581"/>
                  </a:cubicBezTo>
                  <a:lnTo>
                    <a:pt x="2023" y="181"/>
                  </a:lnTo>
                  <a:cubicBezTo>
                    <a:pt x="2023" y="81"/>
                    <a:pt x="1942" y="0"/>
                    <a:pt x="1842" y="0"/>
                  </a:cubicBezTo>
                  <a:close/>
                </a:path>
              </a:pathLst>
            </a:custGeom>
            <a:solidFill>
              <a:srgbClr val="DED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4" name="Google Shape;524;p20"/>
            <p:cNvGrpSpPr/>
            <p:nvPr/>
          </p:nvGrpSpPr>
          <p:grpSpPr>
            <a:xfrm>
              <a:off x="2921025" y="3571952"/>
              <a:ext cx="388433" cy="237828"/>
              <a:chOff x="3261800" y="3337927"/>
              <a:chExt cx="388433" cy="237828"/>
            </a:xfrm>
          </p:grpSpPr>
          <p:sp>
            <p:nvSpPr>
              <p:cNvPr id="525" name="Google Shape;525;p20"/>
              <p:cNvSpPr/>
              <p:nvPr/>
            </p:nvSpPr>
            <p:spPr>
              <a:xfrm rot="-1785514">
                <a:off x="3239961" y="3443403"/>
                <a:ext cx="432111" cy="26877"/>
              </a:xfrm>
              <a:custGeom>
                <a:rect b="b" l="l" r="r" t="t"/>
                <a:pathLst>
                  <a:path extrusionOk="0" h="52183" w="110984">
                    <a:moveTo>
                      <a:pt x="66414" y="1"/>
                    </a:moveTo>
                    <a:cubicBezTo>
                      <a:pt x="61878" y="1"/>
                      <a:pt x="57147" y="293"/>
                      <a:pt x="52307" y="906"/>
                    </a:cubicBezTo>
                    <a:cubicBezTo>
                      <a:pt x="22675" y="4658"/>
                      <a:pt x="0" y="19007"/>
                      <a:pt x="1757" y="32891"/>
                    </a:cubicBezTo>
                    <a:cubicBezTo>
                      <a:pt x="3228" y="44514"/>
                      <a:pt x="21346" y="52183"/>
                      <a:pt x="44582" y="52183"/>
                    </a:cubicBezTo>
                    <a:cubicBezTo>
                      <a:pt x="49116" y="52183"/>
                      <a:pt x="53844" y="51891"/>
                      <a:pt x="58682" y="51279"/>
                    </a:cubicBezTo>
                    <a:cubicBezTo>
                      <a:pt x="88308" y="47528"/>
                      <a:pt x="110983" y="33179"/>
                      <a:pt x="109226" y="19289"/>
                    </a:cubicBezTo>
                    <a:cubicBezTo>
                      <a:pt x="107756" y="7673"/>
                      <a:pt x="89642" y="1"/>
                      <a:pt x="6641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0"/>
              <p:cNvSpPr/>
              <p:nvPr/>
            </p:nvSpPr>
            <p:spPr>
              <a:xfrm rot="-1779645">
                <a:off x="3388574" y="3386546"/>
                <a:ext cx="126702" cy="12670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7" name="Google Shape;527;p20"/>
            <p:cNvSpPr/>
            <p:nvPr/>
          </p:nvSpPr>
          <p:spPr>
            <a:xfrm flipH="1" rot="-713519">
              <a:off x="5942744" y="3870166"/>
              <a:ext cx="191821" cy="191821"/>
            </a:xfrm>
            <a:prstGeom prst="lightningBol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8" name="Google Shape;528;p20"/>
            <p:cNvGrpSpPr/>
            <p:nvPr/>
          </p:nvGrpSpPr>
          <p:grpSpPr>
            <a:xfrm rot="3858676">
              <a:off x="7621325" y="497847"/>
              <a:ext cx="388449" cy="237838"/>
              <a:chOff x="3261800" y="3337927"/>
              <a:chExt cx="388433" cy="237828"/>
            </a:xfrm>
          </p:grpSpPr>
          <p:sp>
            <p:nvSpPr>
              <p:cNvPr id="529" name="Google Shape;529;p20"/>
              <p:cNvSpPr/>
              <p:nvPr/>
            </p:nvSpPr>
            <p:spPr>
              <a:xfrm rot="-1785514">
                <a:off x="3239961" y="3443403"/>
                <a:ext cx="432111" cy="26877"/>
              </a:xfrm>
              <a:custGeom>
                <a:rect b="b" l="l" r="r" t="t"/>
                <a:pathLst>
                  <a:path extrusionOk="0" h="52183" w="110984">
                    <a:moveTo>
                      <a:pt x="66414" y="1"/>
                    </a:moveTo>
                    <a:cubicBezTo>
                      <a:pt x="61878" y="1"/>
                      <a:pt x="57147" y="293"/>
                      <a:pt x="52307" y="906"/>
                    </a:cubicBezTo>
                    <a:cubicBezTo>
                      <a:pt x="22675" y="4658"/>
                      <a:pt x="0" y="19007"/>
                      <a:pt x="1757" y="32891"/>
                    </a:cubicBezTo>
                    <a:cubicBezTo>
                      <a:pt x="3228" y="44514"/>
                      <a:pt x="21346" y="52183"/>
                      <a:pt x="44582" y="52183"/>
                    </a:cubicBezTo>
                    <a:cubicBezTo>
                      <a:pt x="49116" y="52183"/>
                      <a:pt x="53844" y="51891"/>
                      <a:pt x="58682" y="51279"/>
                    </a:cubicBezTo>
                    <a:cubicBezTo>
                      <a:pt x="88308" y="47528"/>
                      <a:pt x="110983" y="33179"/>
                      <a:pt x="109226" y="19289"/>
                    </a:cubicBezTo>
                    <a:cubicBezTo>
                      <a:pt x="107756" y="7673"/>
                      <a:pt x="89642" y="1"/>
                      <a:pt x="6641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0"/>
              <p:cNvSpPr/>
              <p:nvPr/>
            </p:nvSpPr>
            <p:spPr>
              <a:xfrm rot="-1779645">
                <a:off x="3388574" y="3386546"/>
                <a:ext cx="126702" cy="12670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1" name="Google Shape;531;p20"/>
            <p:cNvSpPr/>
            <p:nvPr/>
          </p:nvSpPr>
          <p:spPr>
            <a:xfrm>
              <a:off x="6084382" y="918154"/>
              <a:ext cx="149405" cy="171385"/>
            </a:xfrm>
            <a:custGeom>
              <a:rect b="b" l="l" r="r" t="t"/>
              <a:pathLst>
                <a:path extrusionOk="0" h="4226" w="3684">
                  <a:moveTo>
                    <a:pt x="1842" y="1"/>
                  </a:moveTo>
                  <a:cubicBezTo>
                    <a:pt x="1743" y="1"/>
                    <a:pt x="1662" y="82"/>
                    <a:pt x="1662" y="181"/>
                  </a:cubicBezTo>
                  <a:lnTo>
                    <a:pt x="1662" y="1581"/>
                  </a:lnTo>
                  <a:cubicBezTo>
                    <a:pt x="1612" y="1606"/>
                    <a:pt x="1531" y="1637"/>
                    <a:pt x="1481" y="1687"/>
                  </a:cubicBezTo>
                  <a:lnTo>
                    <a:pt x="311" y="909"/>
                  </a:lnTo>
                  <a:cubicBezTo>
                    <a:pt x="285" y="891"/>
                    <a:pt x="255" y="883"/>
                    <a:pt x="224" y="883"/>
                  </a:cubicBezTo>
                  <a:cubicBezTo>
                    <a:pt x="169" y="883"/>
                    <a:pt x="113" y="911"/>
                    <a:pt x="81" y="959"/>
                  </a:cubicBezTo>
                  <a:cubicBezTo>
                    <a:pt x="31" y="1040"/>
                    <a:pt x="56" y="1139"/>
                    <a:pt x="131" y="1195"/>
                  </a:cubicBezTo>
                  <a:lnTo>
                    <a:pt x="1326" y="1973"/>
                  </a:lnTo>
                  <a:cubicBezTo>
                    <a:pt x="1301" y="1998"/>
                    <a:pt x="1301" y="2048"/>
                    <a:pt x="1301" y="2073"/>
                  </a:cubicBezTo>
                  <a:cubicBezTo>
                    <a:pt x="1301" y="2129"/>
                    <a:pt x="1326" y="2178"/>
                    <a:pt x="1326" y="2228"/>
                  </a:cubicBezTo>
                  <a:lnTo>
                    <a:pt x="106" y="3006"/>
                  </a:lnTo>
                  <a:cubicBezTo>
                    <a:pt x="31" y="3037"/>
                    <a:pt x="0" y="3162"/>
                    <a:pt x="56" y="3243"/>
                  </a:cubicBezTo>
                  <a:cubicBezTo>
                    <a:pt x="81" y="3292"/>
                    <a:pt x="131" y="3317"/>
                    <a:pt x="187" y="3317"/>
                  </a:cubicBezTo>
                  <a:cubicBezTo>
                    <a:pt x="212" y="3317"/>
                    <a:pt x="262" y="3292"/>
                    <a:pt x="286" y="3292"/>
                  </a:cubicBezTo>
                  <a:lnTo>
                    <a:pt x="1531" y="2515"/>
                  </a:lnTo>
                  <a:cubicBezTo>
                    <a:pt x="1556" y="2539"/>
                    <a:pt x="1612" y="2571"/>
                    <a:pt x="1662" y="2595"/>
                  </a:cubicBezTo>
                  <a:lnTo>
                    <a:pt x="1662" y="4045"/>
                  </a:lnTo>
                  <a:cubicBezTo>
                    <a:pt x="1662" y="4151"/>
                    <a:pt x="1743" y="4226"/>
                    <a:pt x="1842" y="4226"/>
                  </a:cubicBezTo>
                  <a:cubicBezTo>
                    <a:pt x="1923" y="4226"/>
                    <a:pt x="1998" y="4151"/>
                    <a:pt x="1998" y="4045"/>
                  </a:cubicBezTo>
                  <a:lnTo>
                    <a:pt x="1998" y="2595"/>
                  </a:lnTo>
                  <a:cubicBezTo>
                    <a:pt x="2054" y="2571"/>
                    <a:pt x="2103" y="2539"/>
                    <a:pt x="2153" y="2515"/>
                  </a:cubicBezTo>
                  <a:lnTo>
                    <a:pt x="3373" y="3317"/>
                  </a:lnTo>
                  <a:cubicBezTo>
                    <a:pt x="3398" y="3348"/>
                    <a:pt x="3423" y="3348"/>
                    <a:pt x="3454" y="3348"/>
                  </a:cubicBezTo>
                  <a:cubicBezTo>
                    <a:pt x="3528" y="3348"/>
                    <a:pt x="3578" y="3317"/>
                    <a:pt x="3609" y="3267"/>
                  </a:cubicBezTo>
                  <a:cubicBezTo>
                    <a:pt x="3659" y="3193"/>
                    <a:pt x="3634" y="3087"/>
                    <a:pt x="3553" y="3037"/>
                  </a:cubicBezTo>
                  <a:lnTo>
                    <a:pt x="2334" y="2228"/>
                  </a:lnTo>
                  <a:cubicBezTo>
                    <a:pt x="2365" y="2178"/>
                    <a:pt x="2365" y="2129"/>
                    <a:pt x="2365" y="2073"/>
                  </a:cubicBezTo>
                  <a:lnTo>
                    <a:pt x="2365" y="1998"/>
                  </a:lnTo>
                  <a:lnTo>
                    <a:pt x="3578" y="1220"/>
                  </a:lnTo>
                  <a:cubicBezTo>
                    <a:pt x="3659" y="1170"/>
                    <a:pt x="3684" y="1065"/>
                    <a:pt x="3634" y="984"/>
                  </a:cubicBezTo>
                  <a:cubicBezTo>
                    <a:pt x="3598" y="936"/>
                    <a:pt x="3544" y="908"/>
                    <a:pt x="3488" y="908"/>
                  </a:cubicBezTo>
                  <a:cubicBezTo>
                    <a:pt x="3457" y="908"/>
                    <a:pt x="3426" y="916"/>
                    <a:pt x="3398" y="934"/>
                  </a:cubicBezTo>
                  <a:lnTo>
                    <a:pt x="2178" y="1687"/>
                  </a:lnTo>
                  <a:cubicBezTo>
                    <a:pt x="2128" y="1637"/>
                    <a:pt x="2079" y="1606"/>
                    <a:pt x="1998" y="1581"/>
                  </a:cubicBezTo>
                  <a:lnTo>
                    <a:pt x="1998" y="181"/>
                  </a:lnTo>
                  <a:cubicBezTo>
                    <a:pt x="1998" y="82"/>
                    <a:pt x="1923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6084492" y="2545433"/>
              <a:ext cx="149161" cy="171385"/>
            </a:xfrm>
            <a:custGeom>
              <a:rect b="b" l="l" r="r" t="t"/>
              <a:pathLst>
                <a:path extrusionOk="0" h="4226" w="3678">
                  <a:moveTo>
                    <a:pt x="1842" y="0"/>
                  </a:moveTo>
                  <a:cubicBezTo>
                    <a:pt x="1761" y="0"/>
                    <a:pt x="1687" y="81"/>
                    <a:pt x="1687" y="181"/>
                  </a:cubicBezTo>
                  <a:lnTo>
                    <a:pt x="1687" y="1581"/>
                  </a:lnTo>
                  <a:cubicBezTo>
                    <a:pt x="1606" y="1606"/>
                    <a:pt x="1556" y="1637"/>
                    <a:pt x="1500" y="1687"/>
                  </a:cubicBezTo>
                  <a:lnTo>
                    <a:pt x="312" y="909"/>
                  </a:lnTo>
                  <a:cubicBezTo>
                    <a:pt x="283" y="891"/>
                    <a:pt x="252" y="883"/>
                    <a:pt x="221" y="883"/>
                  </a:cubicBezTo>
                  <a:cubicBezTo>
                    <a:pt x="166" y="883"/>
                    <a:pt x="111" y="910"/>
                    <a:pt x="75" y="959"/>
                  </a:cubicBezTo>
                  <a:cubicBezTo>
                    <a:pt x="25" y="1040"/>
                    <a:pt x="50" y="1139"/>
                    <a:pt x="131" y="1195"/>
                  </a:cubicBezTo>
                  <a:lnTo>
                    <a:pt x="1320" y="1973"/>
                  </a:lnTo>
                  <a:lnTo>
                    <a:pt x="1320" y="2104"/>
                  </a:lnTo>
                  <a:cubicBezTo>
                    <a:pt x="1320" y="2153"/>
                    <a:pt x="1320" y="2178"/>
                    <a:pt x="1345" y="2228"/>
                  </a:cubicBezTo>
                  <a:lnTo>
                    <a:pt x="100" y="3006"/>
                  </a:lnTo>
                  <a:cubicBezTo>
                    <a:pt x="25" y="3062"/>
                    <a:pt x="0" y="3161"/>
                    <a:pt x="50" y="3242"/>
                  </a:cubicBezTo>
                  <a:cubicBezTo>
                    <a:pt x="100" y="3292"/>
                    <a:pt x="156" y="3317"/>
                    <a:pt x="206" y="3317"/>
                  </a:cubicBezTo>
                  <a:cubicBezTo>
                    <a:pt x="231" y="3317"/>
                    <a:pt x="256" y="3317"/>
                    <a:pt x="287" y="3292"/>
                  </a:cubicBezTo>
                  <a:lnTo>
                    <a:pt x="1531" y="2514"/>
                  </a:lnTo>
                  <a:cubicBezTo>
                    <a:pt x="1581" y="2539"/>
                    <a:pt x="1631" y="2570"/>
                    <a:pt x="1687" y="2595"/>
                  </a:cubicBezTo>
                  <a:lnTo>
                    <a:pt x="1687" y="4070"/>
                  </a:lnTo>
                  <a:cubicBezTo>
                    <a:pt x="1687" y="4151"/>
                    <a:pt x="1761" y="4225"/>
                    <a:pt x="1842" y="4225"/>
                  </a:cubicBezTo>
                  <a:cubicBezTo>
                    <a:pt x="1942" y="4225"/>
                    <a:pt x="2023" y="4151"/>
                    <a:pt x="2023" y="4070"/>
                  </a:cubicBezTo>
                  <a:lnTo>
                    <a:pt x="2023" y="2595"/>
                  </a:lnTo>
                  <a:cubicBezTo>
                    <a:pt x="2073" y="2570"/>
                    <a:pt x="2122" y="2539"/>
                    <a:pt x="2153" y="2514"/>
                  </a:cubicBezTo>
                  <a:lnTo>
                    <a:pt x="3398" y="3317"/>
                  </a:lnTo>
                  <a:cubicBezTo>
                    <a:pt x="3423" y="3348"/>
                    <a:pt x="3448" y="3348"/>
                    <a:pt x="3473" y="3348"/>
                  </a:cubicBezTo>
                  <a:cubicBezTo>
                    <a:pt x="3522" y="3348"/>
                    <a:pt x="3578" y="3317"/>
                    <a:pt x="3628" y="3267"/>
                  </a:cubicBezTo>
                  <a:cubicBezTo>
                    <a:pt x="3653" y="3193"/>
                    <a:pt x="3653" y="3087"/>
                    <a:pt x="3578" y="3037"/>
                  </a:cubicBezTo>
                  <a:lnTo>
                    <a:pt x="2359" y="2259"/>
                  </a:lnTo>
                  <a:cubicBezTo>
                    <a:pt x="2359" y="2203"/>
                    <a:pt x="2384" y="2153"/>
                    <a:pt x="2384" y="2104"/>
                  </a:cubicBezTo>
                  <a:cubicBezTo>
                    <a:pt x="2384" y="2048"/>
                    <a:pt x="2384" y="2023"/>
                    <a:pt x="2359" y="1998"/>
                  </a:cubicBezTo>
                  <a:lnTo>
                    <a:pt x="3578" y="1220"/>
                  </a:lnTo>
                  <a:cubicBezTo>
                    <a:pt x="3653" y="1195"/>
                    <a:pt x="3678" y="1089"/>
                    <a:pt x="3628" y="984"/>
                  </a:cubicBezTo>
                  <a:cubicBezTo>
                    <a:pt x="3597" y="936"/>
                    <a:pt x="3543" y="919"/>
                    <a:pt x="3488" y="919"/>
                  </a:cubicBezTo>
                  <a:cubicBezTo>
                    <a:pt x="3457" y="919"/>
                    <a:pt x="3425" y="925"/>
                    <a:pt x="3398" y="934"/>
                  </a:cubicBezTo>
                  <a:lnTo>
                    <a:pt x="2203" y="1687"/>
                  </a:lnTo>
                  <a:cubicBezTo>
                    <a:pt x="2153" y="1662"/>
                    <a:pt x="2097" y="1606"/>
                    <a:pt x="2023" y="1581"/>
                  </a:cubicBezTo>
                  <a:lnTo>
                    <a:pt x="2023" y="181"/>
                  </a:lnTo>
                  <a:cubicBezTo>
                    <a:pt x="2023" y="81"/>
                    <a:pt x="1942" y="0"/>
                    <a:pt x="1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 flipH="1" rot="-713519">
              <a:off x="8644706" y="3289016"/>
              <a:ext cx="191821" cy="191821"/>
            </a:xfrm>
            <a:prstGeom prst="lightningBol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4" name="Google Shape;534;p20"/>
          <p:cNvSpPr txBox="1"/>
          <p:nvPr>
            <p:ph idx="1" type="subTitle"/>
          </p:nvPr>
        </p:nvSpPr>
        <p:spPr>
          <a:xfrm>
            <a:off x="720000" y="2148425"/>
            <a:ext cx="2117400" cy="12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14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35" name="Google Shape;535;p20"/>
          <p:cNvSpPr txBox="1"/>
          <p:nvPr>
            <p:ph idx="2" type="subTitle"/>
          </p:nvPr>
        </p:nvSpPr>
        <p:spPr>
          <a:xfrm>
            <a:off x="3513275" y="2148425"/>
            <a:ext cx="2117400" cy="12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36" name="Google Shape;536;p20"/>
          <p:cNvSpPr txBox="1"/>
          <p:nvPr>
            <p:ph idx="3" type="title"/>
          </p:nvPr>
        </p:nvSpPr>
        <p:spPr>
          <a:xfrm>
            <a:off x="720000" y="1492525"/>
            <a:ext cx="21174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2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537" name="Google Shape;537;p20"/>
          <p:cNvSpPr txBox="1"/>
          <p:nvPr>
            <p:ph idx="4" type="title"/>
          </p:nvPr>
        </p:nvSpPr>
        <p:spPr>
          <a:xfrm>
            <a:off x="3513275" y="1492525"/>
            <a:ext cx="21174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2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538" name="Google Shape;538;p20"/>
          <p:cNvSpPr txBox="1"/>
          <p:nvPr>
            <p:ph idx="5" type="subTitle"/>
          </p:nvPr>
        </p:nvSpPr>
        <p:spPr>
          <a:xfrm>
            <a:off x="6306550" y="2148425"/>
            <a:ext cx="2117400" cy="12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39" name="Google Shape;539;p20"/>
          <p:cNvSpPr txBox="1"/>
          <p:nvPr>
            <p:ph idx="6" type="title"/>
          </p:nvPr>
        </p:nvSpPr>
        <p:spPr>
          <a:xfrm>
            <a:off x="6306550" y="1492525"/>
            <a:ext cx="21174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2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540" name="Google Shape;540;p20"/>
          <p:cNvSpPr/>
          <p:nvPr/>
        </p:nvSpPr>
        <p:spPr>
          <a:xfrm rot="-2700000">
            <a:off x="353064" y="291666"/>
            <a:ext cx="191767" cy="191767"/>
          </a:xfrm>
          <a:prstGeom prst="mathPlus">
            <a:avLst>
              <a:gd fmla="val 23520" name="adj1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1" name="Google Shape;541;p20"/>
          <p:cNvGrpSpPr/>
          <p:nvPr/>
        </p:nvGrpSpPr>
        <p:grpSpPr>
          <a:xfrm>
            <a:off x="8295178" y="344575"/>
            <a:ext cx="470050" cy="116300"/>
            <a:chOff x="8155950" y="423775"/>
            <a:chExt cx="470050" cy="116300"/>
          </a:xfrm>
        </p:grpSpPr>
        <p:sp>
          <p:nvSpPr>
            <p:cNvPr id="542" name="Google Shape;542;p20"/>
            <p:cNvSpPr/>
            <p:nvPr/>
          </p:nvSpPr>
          <p:spPr>
            <a:xfrm>
              <a:off x="8515000" y="429075"/>
              <a:ext cx="111000" cy="11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8335475" y="429075"/>
              <a:ext cx="111000" cy="11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8155950" y="423775"/>
              <a:ext cx="111000" cy="111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/>
          <p:nvPr/>
        </p:nvSpPr>
        <p:spPr>
          <a:xfrm flipH="1">
            <a:off x="108000" y="108000"/>
            <a:ext cx="3025800" cy="4921500"/>
          </a:xfrm>
          <a:prstGeom prst="roundRect">
            <a:avLst>
              <a:gd fmla="val 6829" name="adj"/>
            </a:avLst>
          </a:prstGeom>
          <a:solidFill>
            <a:schemeClr val="dk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 flipH="1">
            <a:off x="3241800" y="108000"/>
            <a:ext cx="5791200" cy="4921500"/>
          </a:xfrm>
          <a:prstGeom prst="roundRect">
            <a:avLst>
              <a:gd fmla="val 4218" name="adj"/>
            </a:avLst>
          </a:prstGeom>
          <a:solidFill>
            <a:schemeClr val="dk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3"/>
          <p:cNvCxnSpPr/>
          <p:nvPr/>
        </p:nvCxnSpPr>
        <p:spPr>
          <a:xfrm>
            <a:off x="3233400" y="4013125"/>
            <a:ext cx="5794500" cy="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" name="Google Shape;44;p3"/>
          <p:cNvGrpSpPr/>
          <p:nvPr/>
        </p:nvGrpSpPr>
        <p:grpSpPr>
          <a:xfrm>
            <a:off x="313342" y="1112800"/>
            <a:ext cx="8494453" cy="3220119"/>
            <a:chOff x="313342" y="1112800"/>
            <a:chExt cx="8494453" cy="3220119"/>
          </a:xfrm>
        </p:grpSpPr>
        <p:sp>
          <p:nvSpPr>
            <p:cNvPr id="45" name="Google Shape;45;p3"/>
            <p:cNvSpPr/>
            <p:nvPr/>
          </p:nvSpPr>
          <p:spPr>
            <a:xfrm>
              <a:off x="8512232" y="2217229"/>
              <a:ext cx="149405" cy="171385"/>
            </a:xfrm>
            <a:custGeom>
              <a:rect b="b" l="l" r="r" t="t"/>
              <a:pathLst>
                <a:path extrusionOk="0" h="4226" w="3684">
                  <a:moveTo>
                    <a:pt x="1842" y="1"/>
                  </a:moveTo>
                  <a:cubicBezTo>
                    <a:pt x="1743" y="1"/>
                    <a:pt x="1662" y="82"/>
                    <a:pt x="1662" y="181"/>
                  </a:cubicBezTo>
                  <a:lnTo>
                    <a:pt x="1662" y="1581"/>
                  </a:lnTo>
                  <a:cubicBezTo>
                    <a:pt x="1612" y="1606"/>
                    <a:pt x="1531" y="1637"/>
                    <a:pt x="1481" y="1687"/>
                  </a:cubicBezTo>
                  <a:lnTo>
                    <a:pt x="311" y="909"/>
                  </a:lnTo>
                  <a:cubicBezTo>
                    <a:pt x="285" y="891"/>
                    <a:pt x="255" y="883"/>
                    <a:pt x="224" y="883"/>
                  </a:cubicBezTo>
                  <a:cubicBezTo>
                    <a:pt x="169" y="883"/>
                    <a:pt x="113" y="911"/>
                    <a:pt x="81" y="959"/>
                  </a:cubicBezTo>
                  <a:cubicBezTo>
                    <a:pt x="31" y="1040"/>
                    <a:pt x="56" y="1139"/>
                    <a:pt x="131" y="1195"/>
                  </a:cubicBezTo>
                  <a:lnTo>
                    <a:pt x="1326" y="1973"/>
                  </a:lnTo>
                  <a:cubicBezTo>
                    <a:pt x="1301" y="1998"/>
                    <a:pt x="1301" y="2048"/>
                    <a:pt x="1301" y="2073"/>
                  </a:cubicBezTo>
                  <a:cubicBezTo>
                    <a:pt x="1301" y="2129"/>
                    <a:pt x="1326" y="2178"/>
                    <a:pt x="1326" y="2228"/>
                  </a:cubicBezTo>
                  <a:lnTo>
                    <a:pt x="106" y="3006"/>
                  </a:lnTo>
                  <a:cubicBezTo>
                    <a:pt x="31" y="3037"/>
                    <a:pt x="0" y="3162"/>
                    <a:pt x="56" y="3243"/>
                  </a:cubicBezTo>
                  <a:cubicBezTo>
                    <a:pt x="81" y="3292"/>
                    <a:pt x="131" y="3317"/>
                    <a:pt x="187" y="3317"/>
                  </a:cubicBezTo>
                  <a:cubicBezTo>
                    <a:pt x="212" y="3317"/>
                    <a:pt x="262" y="3292"/>
                    <a:pt x="286" y="3292"/>
                  </a:cubicBezTo>
                  <a:lnTo>
                    <a:pt x="1531" y="2515"/>
                  </a:lnTo>
                  <a:cubicBezTo>
                    <a:pt x="1556" y="2539"/>
                    <a:pt x="1612" y="2571"/>
                    <a:pt x="1662" y="2595"/>
                  </a:cubicBezTo>
                  <a:lnTo>
                    <a:pt x="1662" y="4045"/>
                  </a:lnTo>
                  <a:cubicBezTo>
                    <a:pt x="1662" y="4151"/>
                    <a:pt x="1743" y="4226"/>
                    <a:pt x="1842" y="4226"/>
                  </a:cubicBezTo>
                  <a:cubicBezTo>
                    <a:pt x="1923" y="4226"/>
                    <a:pt x="1998" y="4151"/>
                    <a:pt x="1998" y="4045"/>
                  </a:cubicBezTo>
                  <a:lnTo>
                    <a:pt x="1998" y="2595"/>
                  </a:lnTo>
                  <a:cubicBezTo>
                    <a:pt x="2054" y="2571"/>
                    <a:pt x="2103" y="2539"/>
                    <a:pt x="2153" y="2515"/>
                  </a:cubicBezTo>
                  <a:lnTo>
                    <a:pt x="3373" y="3317"/>
                  </a:lnTo>
                  <a:cubicBezTo>
                    <a:pt x="3398" y="3348"/>
                    <a:pt x="3423" y="3348"/>
                    <a:pt x="3454" y="3348"/>
                  </a:cubicBezTo>
                  <a:cubicBezTo>
                    <a:pt x="3528" y="3348"/>
                    <a:pt x="3578" y="3317"/>
                    <a:pt x="3609" y="3267"/>
                  </a:cubicBezTo>
                  <a:cubicBezTo>
                    <a:pt x="3659" y="3193"/>
                    <a:pt x="3634" y="3087"/>
                    <a:pt x="3553" y="3037"/>
                  </a:cubicBezTo>
                  <a:lnTo>
                    <a:pt x="2334" y="2228"/>
                  </a:lnTo>
                  <a:cubicBezTo>
                    <a:pt x="2365" y="2178"/>
                    <a:pt x="2365" y="2129"/>
                    <a:pt x="2365" y="2073"/>
                  </a:cubicBezTo>
                  <a:lnTo>
                    <a:pt x="2365" y="1998"/>
                  </a:lnTo>
                  <a:lnTo>
                    <a:pt x="3578" y="1220"/>
                  </a:lnTo>
                  <a:cubicBezTo>
                    <a:pt x="3659" y="1170"/>
                    <a:pt x="3684" y="1065"/>
                    <a:pt x="3634" y="984"/>
                  </a:cubicBezTo>
                  <a:cubicBezTo>
                    <a:pt x="3598" y="936"/>
                    <a:pt x="3544" y="908"/>
                    <a:pt x="3488" y="908"/>
                  </a:cubicBezTo>
                  <a:cubicBezTo>
                    <a:pt x="3457" y="908"/>
                    <a:pt x="3426" y="916"/>
                    <a:pt x="3398" y="934"/>
                  </a:cubicBezTo>
                  <a:lnTo>
                    <a:pt x="2178" y="1687"/>
                  </a:lnTo>
                  <a:cubicBezTo>
                    <a:pt x="2128" y="1637"/>
                    <a:pt x="2079" y="1606"/>
                    <a:pt x="1998" y="1581"/>
                  </a:cubicBezTo>
                  <a:lnTo>
                    <a:pt x="1998" y="181"/>
                  </a:lnTo>
                  <a:cubicBezTo>
                    <a:pt x="1998" y="82"/>
                    <a:pt x="1923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" name="Google Shape;46;p3"/>
            <p:cNvGrpSpPr/>
            <p:nvPr/>
          </p:nvGrpSpPr>
          <p:grpSpPr>
            <a:xfrm>
              <a:off x="313342" y="1112800"/>
              <a:ext cx="8494453" cy="3220119"/>
              <a:chOff x="313342" y="1112800"/>
              <a:chExt cx="8494453" cy="3220119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8424000" y="1112800"/>
                <a:ext cx="191795" cy="191795"/>
              </a:xfrm>
              <a:custGeom>
                <a:rect b="b" l="l" r="r" t="t"/>
                <a:pathLst>
                  <a:path extrusionOk="0" h="5446" w="5446">
                    <a:moveTo>
                      <a:pt x="2178" y="1"/>
                    </a:moveTo>
                    <a:cubicBezTo>
                      <a:pt x="2128" y="1"/>
                      <a:pt x="2128" y="26"/>
                      <a:pt x="2128" y="51"/>
                    </a:cubicBezTo>
                    <a:lnTo>
                      <a:pt x="2128" y="1270"/>
                    </a:lnTo>
                    <a:lnTo>
                      <a:pt x="1245" y="393"/>
                    </a:lnTo>
                    <a:lnTo>
                      <a:pt x="1195" y="393"/>
                    </a:lnTo>
                    <a:lnTo>
                      <a:pt x="417" y="1196"/>
                    </a:lnTo>
                    <a:cubicBezTo>
                      <a:pt x="386" y="1196"/>
                      <a:pt x="386" y="1245"/>
                      <a:pt x="417" y="1245"/>
                    </a:cubicBezTo>
                    <a:lnTo>
                      <a:pt x="1270" y="2104"/>
                    </a:lnTo>
                    <a:lnTo>
                      <a:pt x="50" y="2104"/>
                    </a:lnTo>
                    <a:cubicBezTo>
                      <a:pt x="25" y="2104"/>
                      <a:pt x="0" y="2129"/>
                      <a:pt x="0" y="2154"/>
                    </a:cubicBezTo>
                    <a:lnTo>
                      <a:pt x="0" y="3268"/>
                    </a:lnTo>
                    <a:cubicBezTo>
                      <a:pt x="0" y="3293"/>
                      <a:pt x="25" y="3318"/>
                      <a:pt x="50" y="3318"/>
                    </a:cubicBezTo>
                    <a:lnTo>
                      <a:pt x="1270" y="3318"/>
                    </a:lnTo>
                    <a:lnTo>
                      <a:pt x="417" y="4176"/>
                    </a:lnTo>
                    <a:cubicBezTo>
                      <a:pt x="386" y="4201"/>
                      <a:pt x="386" y="4226"/>
                      <a:pt x="417" y="4251"/>
                    </a:cubicBezTo>
                    <a:lnTo>
                      <a:pt x="1195" y="5029"/>
                    </a:lnTo>
                    <a:lnTo>
                      <a:pt x="1220" y="5060"/>
                    </a:lnTo>
                    <a:cubicBezTo>
                      <a:pt x="1245" y="5060"/>
                      <a:pt x="1245" y="5029"/>
                      <a:pt x="1245" y="5029"/>
                    </a:cubicBezTo>
                    <a:lnTo>
                      <a:pt x="2128" y="4176"/>
                    </a:lnTo>
                    <a:lnTo>
                      <a:pt x="2128" y="5396"/>
                    </a:lnTo>
                    <a:cubicBezTo>
                      <a:pt x="2128" y="5421"/>
                      <a:pt x="2128" y="5446"/>
                      <a:pt x="2178" y="5446"/>
                    </a:cubicBezTo>
                    <a:lnTo>
                      <a:pt x="3267" y="5446"/>
                    </a:lnTo>
                    <a:cubicBezTo>
                      <a:pt x="3292" y="5446"/>
                      <a:pt x="3317" y="5421"/>
                      <a:pt x="3317" y="5396"/>
                    </a:cubicBezTo>
                    <a:lnTo>
                      <a:pt x="3317" y="4176"/>
                    </a:lnTo>
                    <a:lnTo>
                      <a:pt x="4176" y="5029"/>
                    </a:lnTo>
                    <a:cubicBezTo>
                      <a:pt x="4201" y="5029"/>
                      <a:pt x="4201" y="5060"/>
                      <a:pt x="4225" y="5060"/>
                    </a:cubicBezTo>
                    <a:lnTo>
                      <a:pt x="4250" y="5029"/>
                    </a:lnTo>
                    <a:lnTo>
                      <a:pt x="5028" y="4251"/>
                    </a:lnTo>
                    <a:cubicBezTo>
                      <a:pt x="5053" y="4226"/>
                      <a:pt x="5053" y="4201"/>
                      <a:pt x="5028" y="4176"/>
                    </a:cubicBezTo>
                    <a:lnTo>
                      <a:pt x="4176" y="3318"/>
                    </a:lnTo>
                    <a:lnTo>
                      <a:pt x="5395" y="3318"/>
                    </a:lnTo>
                    <a:cubicBezTo>
                      <a:pt x="5420" y="3318"/>
                      <a:pt x="5445" y="3293"/>
                      <a:pt x="5445" y="3268"/>
                    </a:cubicBezTo>
                    <a:lnTo>
                      <a:pt x="5445" y="2154"/>
                    </a:lnTo>
                    <a:cubicBezTo>
                      <a:pt x="5445" y="2129"/>
                      <a:pt x="5420" y="2104"/>
                      <a:pt x="5395" y="2104"/>
                    </a:cubicBezTo>
                    <a:lnTo>
                      <a:pt x="4176" y="2104"/>
                    </a:lnTo>
                    <a:lnTo>
                      <a:pt x="5028" y="1245"/>
                    </a:lnTo>
                    <a:cubicBezTo>
                      <a:pt x="5028" y="1245"/>
                      <a:pt x="5053" y="1245"/>
                      <a:pt x="5053" y="1221"/>
                    </a:cubicBezTo>
                    <a:cubicBezTo>
                      <a:pt x="5053" y="1196"/>
                      <a:pt x="5028" y="1196"/>
                      <a:pt x="5028" y="1196"/>
                    </a:cubicBezTo>
                    <a:lnTo>
                      <a:pt x="4250" y="393"/>
                    </a:lnTo>
                    <a:lnTo>
                      <a:pt x="4176" y="393"/>
                    </a:lnTo>
                    <a:lnTo>
                      <a:pt x="3317" y="1270"/>
                    </a:lnTo>
                    <a:lnTo>
                      <a:pt x="3317" y="51"/>
                    </a:lnTo>
                    <a:cubicBezTo>
                      <a:pt x="3317" y="26"/>
                      <a:pt x="3292" y="1"/>
                      <a:pt x="32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650">
                <a:solidFill>
                  <a:srgbClr val="1E1E1C"/>
                </a:solidFill>
                <a:prstDash val="solid"/>
                <a:miter lim="622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2747113" y="2154783"/>
                <a:ext cx="149202" cy="171385"/>
              </a:xfrm>
              <a:custGeom>
                <a:rect b="b" l="l" r="r" t="t"/>
                <a:pathLst>
                  <a:path extrusionOk="0" h="4226" w="3679">
                    <a:moveTo>
                      <a:pt x="1836" y="1"/>
                    </a:moveTo>
                    <a:cubicBezTo>
                      <a:pt x="1737" y="1"/>
                      <a:pt x="1656" y="82"/>
                      <a:pt x="1656" y="181"/>
                    </a:cubicBezTo>
                    <a:lnTo>
                      <a:pt x="1656" y="1581"/>
                    </a:lnTo>
                    <a:cubicBezTo>
                      <a:pt x="1606" y="1613"/>
                      <a:pt x="1525" y="1662"/>
                      <a:pt x="1475" y="1687"/>
                    </a:cubicBezTo>
                    <a:lnTo>
                      <a:pt x="312" y="909"/>
                    </a:lnTo>
                    <a:cubicBezTo>
                      <a:pt x="283" y="892"/>
                      <a:pt x="248" y="883"/>
                      <a:pt x="214" y="883"/>
                    </a:cubicBezTo>
                    <a:cubicBezTo>
                      <a:pt x="152" y="883"/>
                      <a:pt x="91" y="911"/>
                      <a:pt x="75" y="959"/>
                    </a:cubicBezTo>
                    <a:cubicBezTo>
                      <a:pt x="25" y="1040"/>
                      <a:pt x="25" y="1146"/>
                      <a:pt x="100" y="1196"/>
                    </a:cubicBezTo>
                    <a:lnTo>
                      <a:pt x="1320" y="1998"/>
                    </a:lnTo>
                    <a:cubicBezTo>
                      <a:pt x="1295" y="2023"/>
                      <a:pt x="1295" y="2048"/>
                      <a:pt x="1295" y="2104"/>
                    </a:cubicBezTo>
                    <a:cubicBezTo>
                      <a:pt x="1295" y="2154"/>
                      <a:pt x="1320" y="2204"/>
                      <a:pt x="1320" y="2235"/>
                    </a:cubicBezTo>
                    <a:lnTo>
                      <a:pt x="100" y="3013"/>
                    </a:lnTo>
                    <a:cubicBezTo>
                      <a:pt x="25" y="3062"/>
                      <a:pt x="1" y="3168"/>
                      <a:pt x="50" y="3243"/>
                    </a:cubicBezTo>
                    <a:cubicBezTo>
                      <a:pt x="75" y="3293"/>
                      <a:pt x="125" y="3324"/>
                      <a:pt x="181" y="3324"/>
                    </a:cubicBezTo>
                    <a:cubicBezTo>
                      <a:pt x="206" y="3324"/>
                      <a:pt x="256" y="3324"/>
                      <a:pt x="281" y="3293"/>
                    </a:cubicBezTo>
                    <a:lnTo>
                      <a:pt x="1525" y="2515"/>
                    </a:lnTo>
                    <a:cubicBezTo>
                      <a:pt x="1556" y="2546"/>
                      <a:pt x="1606" y="2571"/>
                      <a:pt x="1656" y="2596"/>
                    </a:cubicBezTo>
                    <a:lnTo>
                      <a:pt x="1656" y="4070"/>
                    </a:lnTo>
                    <a:cubicBezTo>
                      <a:pt x="1656" y="4151"/>
                      <a:pt x="1737" y="4226"/>
                      <a:pt x="1836" y="4226"/>
                    </a:cubicBezTo>
                    <a:cubicBezTo>
                      <a:pt x="1917" y="4226"/>
                      <a:pt x="1992" y="4151"/>
                      <a:pt x="1992" y="4070"/>
                    </a:cubicBezTo>
                    <a:lnTo>
                      <a:pt x="1992" y="2596"/>
                    </a:lnTo>
                    <a:cubicBezTo>
                      <a:pt x="2048" y="2571"/>
                      <a:pt x="2098" y="2546"/>
                      <a:pt x="2122" y="2515"/>
                    </a:cubicBezTo>
                    <a:lnTo>
                      <a:pt x="3367" y="3324"/>
                    </a:lnTo>
                    <a:cubicBezTo>
                      <a:pt x="3392" y="3349"/>
                      <a:pt x="3423" y="3349"/>
                      <a:pt x="3448" y="3349"/>
                    </a:cubicBezTo>
                    <a:cubicBezTo>
                      <a:pt x="3498" y="3349"/>
                      <a:pt x="3579" y="3324"/>
                      <a:pt x="3603" y="3268"/>
                    </a:cubicBezTo>
                    <a:cubicBezTo>
                      <a:pt x="3653" y="3193"/>
                      <a:pt x="3628" y="3087"/>
                      <a:pt x="3547" y="3037"/>
                    </a:cubicBezTo>
                    <a:lnTo>
                      <a:pt x="2334" y="2260"/>
                    </a:lnTo>
                    <a:cubicBezTo>
                      <a:pt x="2359" y="2204"/>
                      <a:pt x="2359" y="2154"/>
                      <a:pt x="2359" y="2104"/>
                    </a:cubicBezTo>
                    <a:lnTo>
                      <a:pt x="2359" y="1998"/>
                    </a:lnTo>
                    <a:lnTo>
                      <a:pt x="3579" y="1245"/>
                    </a:lnTo>
                    <a:cubicBezTo>
                      <a:pt x="3653" y="1196"/>
                      <a:pt x="3678" y="1090"/>
                      <a:pt x="3628" y="1015"/>
                    </a:cubicBezTo>
                    <a:cubicBezTo>
                      <a:pt x="3596" y="962"/>
                      <a:pt x="3540" y="934"/>
                      <a:pt x="3482" y="934"/>
                    </a:cubicBezTo>
                    <a:cubicBezTo>
                      <a:pt x="3451" y="934"/>
                      <a:pt x="3420" y="942"/>
                      <a:pt x="3392" y="959"/>
                    </a:cubicBezTo>
                    <a:lnTo>
                      <a:pt x="2178" y="1712"/>
                    </a:lnTo>
                    <a:cubicBezTo>
                      <a:pt x="2122" y="1662"/>
                      <a:pt x="2073" y="1613"/>
                      <a:pt x="1992" y="1581"/>
                    </a:cubicBezTo>
                    <a:lnTo>
                      <a:pt x="1992" y="181"/>
                    </a:lnTo>
                    <a:cubicBezTo>
                      <a:pt x="1992" y="82"/>
                      <a:pt x="1917" y="1"/>
                      <a:pt x="1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3745832" y="2486054"/>
                <a:ext cx="149405" cy="171385"/>
              </a:xfrm>
              <a:custGeom>
                <a:rect b="b" l="l" r="r" t="t"/>
                <a:pathLst>
                  <a:path extrusionOk="0" h="4226" w="3684">
                    <a:moveTo>
                      <a:pt x="1842" y="1"/>
                    </a:moveTo>
                    <a:cubicBezTo>
                      <a:pt x="1743" y="1"/>
                      <a:pt x="1662" y="82"/>
                      <a:pt x="1662" y="181"/>
                    </a:cubicBezTo>
                    <a:lnTo>
                      <a:pt x="1662" y="1581"/>
                    </a:lnTo>
                    <a:cubicBezTo>
                      <a:pt x="1612" y="1606"/>
                      <a:pt x="1531" y="1637"/>
                      <a:pt x="1481" y="1687"/>
                    </a:cubicBezTo>
                    <a:lnTo>
                      <a:pt x="311" y="909"/>
                    </a:lnTo>
                    <a:cubicBezTo>
                      <a:pt x="285" y="891"/>
                      <a:pt x="255" y="883"/>
                      <a:pt x="224" y="883"/>
                    </a:cubicBezTo>
                    <a:cubicBezTo>
                      <a:pt x="169" y="883"/>
                      <a:pt x="113" y="911"/>
                      <a:pt x="81" y="959"/>
                    </a:cubicBezTo>
                    <a:cubicBezTo>
                      <a:pt x="31" y="1040"/>
                      <a:pt x="56" y="1139"/>
                      <a:pt x="131" y="1195"/>
                    </a:cubicBezTo>
                    <a:lnTo>
                      <a:pt x="1326" y="1973"/>
                    </a:lnTo>
                    <a:cubicBezTo>
                      <a:pt x="1301" y="1998"/>
                      <a:pt x="1301" y="2048"/>
                      <a:pt x="1301" y="2073"/>
                    </a:cubicBezTo>
                    <a:cubicBezTo>
                      <a:pt x="1301" y="2129"/>
                      <a:pt x="1326" y="2178"/>
                      <a:pt x="1326" y="2228"/>
                    </a:cubicBezTo>
                    <a:lnTo>
                      <a:pt x="106" y="3006"/>
                    </a:lnTo>
                    <a:cubicBezTo>
                      <a:pt x="31" y="3037"/>
                      <a:pt x="0" y="3162"/>
                      <a:pt x="56" y="3243"/>
                    </a:cubicBezTo>
                    <a:cubicBezTo>
                      <a:pt x="81" y="3292"/>
                      <a:pt x="131" y="3317"/>
                      <a:pt x="187" y="3317"/>
                    </a:cubicBezTo>
                    <a:cubicBezTo>
                      <a:pt x="212" y="3317"/>
                      <a:pt x="262" y="3292"/>
                      <a:pt x="286" y="3292"/>
                    </a:cubicBezTo>
                    <a:lnTo>
                      <a:pt x="1531" y="2515"/>
                    </a:lnTo>
                    <a:cubicBezTo>
                      <a:pt x="1556" y="2539"/>
                      <a:pt x="1612" y="2571"/>
                      <a:pt x="1662" y="2595"/>
                    </a:cubicBezTo>
                    <a:lnTo>
                      <a:pt x="1662" y="4045"/>
                    </a:lnTo>
                    <a:cubicBezTo>
                      <a:pt x="1662" y="4151"/>
                      <a:pt x="1743" y="4226"/>
                      <a:pt x="1842" y="4226"/>
                    </a:cubicBezTo>
                    <a:cubicBezTo>
                      <a:pt x="1923" y="4226"/>
                      <a:pt x="1998" y="4151"/>
                      <a:pt x="1998" y="4045"/>
                    </a:cubicBezTo>
                    <a:lnTo>
                      <a:pt x="1998" y="2595"/>
                    </a:lnTo>
                    <a:cubicBezTo>
                      <a:pt x="2054" y="2571"/>
                      <a:pt x="2103" y="2539"/>
                      <a:pt x="2153" y="2515"/>
                    </a:cubicBezTo>
                    <a:lnTo>
                      <a:pt x="3373" y="3317"/>
                    </a:lnTo>
                    <a:cubicBezTo>
                      <a:pt x="3398" y="3348"/>
                      <a:pt x="3423" y="3348"/>
                      <a:pt x="3454" y="3348"/>
                    </a:cubicBezTo>
                    <a:cubicBezTo>
                      <a:pt x="3528" y="3348"/>
                      <a:pt x="3578" y="3317"/>
                      <a:pt x="3609" y="3267"/>
                    </a:cubicBezTo>
                    <a:cubicBezTo>
                      <a:pt x="3659" y="3193"/>
                      <a:pt x="3634" y="3087"/>
                      <a:pt x="3553" y="3037"/>
                    </a:cubicBezTo>
                    <a:lnTo>
                      <a:pt x="2334" y="2228"/>
                    </a:lnTo>
                    <a:cubicBezTo>
                      <a:pt x="2365" y="2178"/>
                      <a:pt x="2365" y="2129"/>
                      <a:pt x="2365" y="2073"/>
                    </a:cubicBezTo>
                    <a:lnTo>
                      <a:pt x="2365" y="1998"/>
                    </a:lnTo>
                    <a:lnTo>
                      <a:pt x="3578" y="1220"/>
                    </a:lnTo>
                    <a:cubicBezTo>
                      <a:pt x="3659" y="1170"/>
                      <a:pt x="3684" y="1065"/>
                      <a:pt x="3634" y="984"/>
                    </a:cubicBezTo>
                    <a:cubicBezTo>
                      <a:pt x="3598" y="936"/>
                      <a:pt x="3544" y="908"/>
                      <a:pt x="3488" y="908"/>
                    </a:cubicBezTo>
                    <a:cubicBezTo>
                      <a:pt x="3457" y="908"/>
                      <a:pt x="3426" y="916"/>
                      <a:pt x="3398" y="934"/>
                    </a:cubicBezTo>
                    <a:lnTo>
                      <a:pt x="2178" y="1687"/>
                    </a:lnTo>
                    <a:cubicBezTo>
                      <a:pt x="2128" y="1637"/>
                      <a:pt x="2079" y="1606"/>
                      <a:pt x="1998" y="1581"/>
                    </a:cubicBezTo>
                    <a:lnTo>
                      <a:pt x="1998" y="181"/>
                    </a:lnTo>
                    <a:cubicBezTo>
                      <a:pt x="1998" y="82"/>
                      <a:pt x="1923" y="1"/>
                      <a:pt x="18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313342" y="2657458"/>
                <a:ext cx="149161" cy="171385"/>
              </a:xfrm>
              <a:custGeom>
                <a:rect b="b" l="l" r="r" t="t"/>
                <a:pathLst>
                  <a:path extrusionOk="0" h="4226" w="3678">
                    <a:moveTo>
                      <a:pt x="1842" y="0"/>
                    </a:moveTo>
                    <a:cubicBezTo>
                      <a:pt x="1761" y="0"/>
                      <a:pt x="1687" y="81"/>
                      <a:pt x="1687" y="181"/>
                    </a:cubicBezTo>
                    <a:lnTo>
                      <a:pt x="1687" y="1581"/>
                    </a:lnTo>
                    <a:cubicBezTo>
                      <a:pt x="1606" y="1606"/>
                      <a:pt x="1556" y="1637"/>
                      <a:pt x="1500" y="1687"/>
                    </a:cubicBezTo>
                    <a:lnTo>
                      <a:pt x="312" y="909"/>
                    </a:lnTo>
                    <a:cubicBezTo>
                      <a:pt x="283" y="891"/>
                      <a:pt x="252" y="883"/>
                      <a:pt x="221" y="883"/>
                    </a:cubicBezTo>
                    <a:cubicBezTo>
                      <a:pt x="166" y="883"/>
                      <a:pt x="111" y="910"/>
                      <a:pt x="75" y="959"/>
                    </a:cubicBezTo>
                    <a:cubicBezTo>
                      <a:pt x="25" y="1040"/>
                      <a:pt x="50" y="1139"/>
                      <a:pt x="131" y="1195"/>
                    </a:cubicBezTo>
                    <a:lnTo>
                      <a:pt x="1320" y="1973"/>
                    </a:lnTo>
                    <a:lnTo>
                      <a:pt x="1320" y="2104"/>
                    </a:lnTo>
                    <a:cubicBezTo>
                      <a:pt x="1320" y="2153"/>
                      <a:pt x="1320" y="2178"/>
                      <a:pt x="1345" y="2228"/>
                    </a:cubicBezTo>
                    <a:lnTo>
                      <a:pt x="100" y="3006"/>
                    </a:lnTo>
                    <a:cubicBezTo>
                      <a:pt x="25" y="3062"/>
                      <a:pt x="0" y="3161"/>
                      <a:pt x="50" y="3242"/>
                    </a:cubicBezTo>
                    <a:cubicBezTo>
                      <a:pt x="100" y="3292"/>
                      <a:pt x="156" y="3317"/>
                      <a:pt x="206" y="3317"/>
                    </a:cubicBezTo>
                    <a:cubicBezTo>
                      <a:pt x="231" y="3317"/>
                      <a:pt x="256" y="3317"/>
                      <a:pt x="287" y="3292"/>
                    </a:cubicBezTo>
                    <a:lnTo>
                      <a:pt x="1531" y="2514"/>
                    </a:lnTo>
                    <a:cubicBezTo>
                      <a:pt x="1581" y="2539"/>
                      <a:pt x="1631" y="2570"/>
                      <a:pt x="1687" y="2595"/>
                    </a:cubicBezTo>
                    <a:lnTo>
                      <a:pt x="1687" y="4070"/>
                    </a:lnTo>
                    <a:cubicBezTo>
                      <a:pt x="1687" y="4151"/>
                      <a:pt x="1761" y="4225"/>
                      <a:pt x="1842" y="4225"/>
                    </a:cubicBezTo>
                    <a:cubicBezTo>
                      <a:pt x="1942" y="4225"/>
                      <a:pt x="2023" y="4151"/>
                      <a:pt x="2023" y="4070"/>
                    </a:cubicBezTo>
                    <a:lnTo>
                      <a:pt x="2023" y="2595"/>
                    </a:lnTo>
                    <a:cubicBezTo>
                      <a:pt x="2073" y="2570"/>
                      <a:pt x="2122" y="2539"/>
                      <a:pt x="2153" y="2514"/>
                    </a:cubicBezTo>
                    <a:lnTo>
                      <a:pt x="3398" y="3317"/>
                    </a:lnTo>
                    <a:cubicBezTo>
                      <a:pt x="3423" y="3348"/>
                      <a:pt x="3448" y="3348"/>
                      <a:pt x="3473" y="3348"/>
                    </a:cubicBezTo>
                    <a:cubicBezTo>
                      <a:pt x="3522" y="3348"/>
                      <a:pt x="3578" y="3317"/>
                      <a:pt x="3628" y="3267"/>
                    </a:cubicBezTo>
                    <a:cubicBezTo>
                      <a:pt x="3653" y="3193"/>
                      <a:pt x="3653" y="3087"/>
                      <a:pt x="3578" y="3037"/>
                    </a:cubicBezTo>
                    <a:lnTo>
                      <a:pt x="2359" y="2259"/>
                    </a:lnTo>
                    <a:cubicBezTo>
                      <a:pt x="2359" y="2203"/>
                      <a:pt x="2384" y="2153"/>
                      <a:pt x="2384" y="2104"/>
                    </a:cubicBezTo>
                    <a:cubicBezTo>
                      <a:pt x="2384" y="2048"/>
                      <a:pt x="2384" y="2023"/>
                      <a:pt x="2359" y="1998"/>
                    </a:cubicBezTo>
                    <a:lnTo>
                      <a:pt x="3578" y="1220"/>
                    </a:lnTo>
                    <a:cubicBezTo>
                      <a:pt x="3653" y="1195"/>
                      <a:pt x="3678" y="1089"/>
                      <a:pt x="3628" y="984"/>
                    </a:cubicBezTo>
                    <a:cubicBezTo>
                      <a:pt x="3597" y="936"/>
                      <a:pt x="3543" y="919"/>
                      <a:pt x="3488" y="919"/>
                    </a:cubicBezTo>
                    <a:cubicBezTo>
                      <a:pt x="3457" y="919"/>
                      <a:pt x="3425" y="925"/>
                      <a:pt x="3398" y="934"/>
                    </a:cubicBezTo>
                    <a:lnTo>
                      <a:pt x="2203" y="1687"/>
                    </a:lnTo>
                    <a:cubicBezTo>
                      <a:pt x="2153" y="1662"/>
                      <a:pt x="2097" y="1606"/>
                      <a:pt x="2023" y="1581"/>
                    </a:cubicBezTo>
                    <a:lnTo>
                      <a:pt x="2023" y="181"/>
                    </a:lnTo>
                    <a:cubicBezTo>
                      <a:pt x="2023" y="81"/>
                      <a:pt x="1942" y="0"/>
                      <a:pt x="18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1" name="Google Shape;51;p3"/>
              <p:cNvGrpSpPr/>
              <p:nvPr/>
            </p:nvGrpSpPr>
            <p:grpSpPr>
              <a:xfrm>
                <a:off x="3366077" y="4141110"/>
                <a:ext cx="313271" cy="191809"/>
                <a:chOff x="3261800" y="3337927"/>
                <a:chExt cx="388433" cy="237828"/>
              </a:xfrm>
            </p:grpSpPr>
            <p:sp>
              <p:nvSpPr>
                <p:cNvPr id="52" name="Google Shape;52;p3"/>
                <p:cNvSpPr/>
                <p:nvPr/>
              </p:nvSpPr>
              <p:spPr>
                <a:xfrm rot="-1785514">
                  <a:off x="3239961" y="3443403"/>
                  <a:ext cx="432111" cy="26877"/>
                </a:xfrm>
                <a:custGeom>
                  <a:rect b="b" l="l" r="r" t="t"/>
                  <a:pathLst>
                    <a:path extrusionOk="0" h="52183" w="110984">
                      <a:moveTo>
                        <a:pt x="66414" y="1"/>
                      </a:moveTo>
                      <a:cubicBezTo>
                        <a:pt x="61878" y="1"/>
                        <a:pt x="57147" y="293"/>
                        <a:pt x="52307" y="906"/>
                      </a:cubicBezTo>
                      <a:cubicBezTo>
                        <a:pt x="22675" y="4658"/>
                        <a:pt x="0" y="19007"/>
                        <a:pt x="1757" y="32891"/>
                      </a:cubicBezTo>
                      <a:cubicBezTo>
                        <a:pt x="3228" y="44514"/>
                        <a:pt x="21346" y="52183"/>
                        <a:pt x="44582" y="52183"/>
                      </a:cubicBezTo>
                      <a:cubicBezTo>
                        <a:pt x="49116" y="52183"/>
                        <a:pt x="53844" y="51891"/>
                        <a:pt x="58682" y="51279"/>
                      </a:cubicBezTo>
                      <a:cubicBezTo>
                        <a:pt x="88308" y="47528"/>
                        <a:pt x="110983" y="33179"/>
                        <a:pt x="109226" y="19289"/>
                      </a:cubicBezTo>
                      <a:cubicBezTo>
                        <a:pt x="107756" y="7673"/>
                        <a:pt x="89642" y="1"/>
                        <a:pt x="66414" y="1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" name="Google Shape;53;p3"/>
                <p:cNvSpPr/>
                <p:nvPr/>
              </p:nvSpPr>
              <p:spPr>
                <a:xfrm rot="-1779645">
                  <a:off x="3388574" y="3386546"/>
                  <a:ext cx="126702" cy="12670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4" name="Google Shape;54;p3"/>
              <p:cNvSpPr/>
              <p:nvPr/>
            </p:nvSpPr>
            <p:spPr>
              <a:xfrm flipH="1" rot="-713519">
                <a:off x="8598269" y="3516504"/>
                <a:ext cx="191821" cy="191821"/>
              </a:xfrm>
              <a:prstGeom prst="lightningBol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3571845" y="1133204"/>
                <a:ext cx="149405" cy="171385"/>
              </a:xfrm>
              <a:custGeom>
                <a:rect b="b" l="l" r="r" t="t"/>
                <a:pathLst>
                  <a:path extrusionOk="0" h="4226" w="3684">
                    <a:moveTo>
                      <a:pt x="1842" y="1"/>
                    </a:moveTo>
                    <a:cubicBezTo>
                      <a:pt x="1743" y="1"/>
                      <a:pt x="1662" y="82"/>
                      <a:pt x="1662" y="181"/>
                    </a:cubicBezTo>
                    <a:lnTo>
                      <a:pt x="1662" y="1581"/>
                    </a:lnTo>
                    <a:cubicBezTo>
                      <a:pt x="1612" y="1606"/>
                      <a:pt x="1531" y="1637"/>
                      <a:pt x="1481" y="1687"/>
                    </a:cubicBezTo>
                    <a:lnTo>
                      <a:pt x="311" y="909"/>
                    </a:lnTo>
                    <a:cubicBezTo>
                      <a:pt x="285" y="891"/>
                      <a:pt x="255" y="883"/>
                      <a:pt x="224" y="883"/>
                    </a:cubicBezTo>
                    <a:cubicBezTo>
                      <a:pt x="169" y="883"/>
                      <a:pt x="113" y="911"/>
                      <a:pt x="81" y="959"/>
                    </a:cubicBezTo>
                    <a:cubicBezTo>
                      <a:pt x="31" y="1040"/>
                      <a:pt x="56" y="1139"/>
                      <a:pt x="131" y="1195"/>
                    </a:cubicBezTo>
                    <a:lnTo>
                      <a:pt x="1326" y="1973"/>
                    </a:lnTo>
                    <a:cubicBezTo>
                      <a:pt x="1301" y="1998"/>
                      <a:pt x="1301" y="2048"/>
                      <a:pt x="1301" y="2073"/>
                    </a:cubicBezTo>
                    <a:cubicBezTo>
                      <a:pt x="1301" y="2129"/>
                      <a:pt x="1326" y="2178"/>
                      <a:pt x="1326" y="2228"/>
                    </a:cubicBezTo>
                    <a:lnTo>
                      <a:pt x="106" y="3006"/>
                    </a:lnTo>
                    <a:cubicBezTo>
                      <a:pt x="31" y="3037"/>
                      <a:pt x="0" y="3162"/>
                      <a:pt x="56" y="3243"/>
                    </a:cubicBezTo>
                    <a:cubicBezTo>
                      <a:pt x="81" y="3292"/>
                      <a:pt x="131" y="3317"/>
                      <a:pt x="187" y="3317"/>
                    </a:cubicBezTo>
                    <a:cubicBezTo>
                      <a:pt x="212" y="3317"/>
                      <a:pt x="262" y="3292"/>
                      <a:pt x="286" y="3292"/>
                    </a:cubicBezTo>
                    <a:lnTo>
                      <a:pt x="1531" y="2515"/>
                    </a:lnTo>
                    <a:cubicBezTo>
                      <a:pt x="1556" y="2539"/>
                      <a:pt x="1612" y="2571"/>
                      <a:pt x="1662" y="2595"/>
                    </a:cubicBezTo>
                    <a:lnTo>
                      <a:pt x="1662" y="4045"/>
                    </a:lnTo>
                    <a:cubicBezTo>
                      <a:pt x="1662" y="4151"/>
                      <a:pt x="1743" y="4226"/>
                      <a:pt x="1842" y="4226"/>
                    </a:cubicBezTo>
                    <a:cubicBezTo>
                      <a:pt x="1923" y="4226"/>
                      <a:pt x="1998" y="4151"/>
                      <a:pt x="1998" y="4045"/>
                    </a:cubicBezTo>
                    <a:lnTo>
                      <a:pt x="1998" y="2595"/>
                    </a:lnTo>
                    <a:cubicBezTo>
                      <a:pt x="2054" y="2571"/>
                      <a:pt x="2103" y="2539"/>
                      <a:pt x="2153" y="2515"/>
                    </a:cubicBezTo>
                    <a:lnTo>
                      <a:pt x="3373" y="3317"/>
                    </a:lnTo>
                    <a:cubicBezTo>
                      <a:pt x="3398" y="3348"/>
                      <a:pt x="3423" y="3348"/>
                      <a:pt x="3454" y="3348"/>
                    </a:cubicBezTo>
                    <a:cubicBezTo>
                      <a:pt x="3528" y="3348"/>
                      <a:pt x="3578" y="3317"/>
                      <a:pt x="3609" y="3267"/>
                    </a:cubicBezTo>
                    <a:cubicBezTo>
                      <a:pt x="3659" y="3193"/>
                      <a:pt x="3634" y="3087"/>
                      <a:pt x="3553" y="3037"/>
                    </a:cubicBezTo>
                    <a:lnTo>
                      <a:pt x="2334" y="2228"/>
                    </a:lnTo>
                    <a:cubicBezTo>
                      <a:pt x="2365" y="2178"/>
                      <a:pt x="2365" y="2129"/>
                      <a:pt x="2365" y="2073"/>
                    </a:cubicBezTo>
                    <a:lnTo>
                      <a:pt x="2365" y="1998"/>
                    </a:lnTo>
                    <a:lnTo>
                      <a:pt x="3578" y="1220"/>
                    </a:lnTo>
                    <a:cubicBezTo>
                      <a:pt x="3659" y="1170"/>
                      <a:pt x="3684" y="1065"/>
                      <a:pt x="3634" y="984"/>
                    </a:cubicBezTo>
                    <a:cubicBezTo>
                      <a:pt x="3598" y="936"/>
                      <a:pt x="3544" y="908"/>
                      <a:pt x="3488" y="908"/>
                    </a:cubicBezTo>
                    <a:cubicBezTo>
                      <a:pt x="3457" y="908"/>
                      <a:pt x="3426" y="916"/>
                      <a:pt x="3398" y="934"/>
                    </a:cubicBezTo>
                    <a:lnTo>
                      <a:pt x="2178" y="1687"/>
                    </a:lnTo>
                    <a:cubicBezTo>
                      <a:pt x="2128" y="1637"/>
                      <a:pt x="2079" y="1606"/>
                      <a:pt x="1998" y="1581"/>
                    </a:cubicBezTo>
                    <a:lnTo>
                      <a:pt x="1998" y="181"/>
                    </a:lnTo>
                    <a:cubicBezTo>
                      <a:pt x="1998" y="82"/>
                      <a:pt x="1923" y="1"/>
                      <a:pt x="18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6" name="Google Shape;56;p3"/>
          <p:cNvSpPr txBox="1"/>
          <p:nvPr>
            <p:ph type="title"/>
          </p:nvPr>
        </p:nvSpPr>
        <p:spPr>
          <a:xfrm flipH="1">
            <a:off x="4104925" y="660150"/>
            <a:ext cx="4074900" cy="293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700">
                <a:solidFill>
                  <a:schemeClr val="accent6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 flipH="1">
            <a:off x="4210925" y="4068941"/>
            <a:ext cx="38625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113200" y="631300"/>
            <a:ext cx="3021000" cy="13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100">
                <a:solidFill>
                  <a:srgbClr val="DEDC06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59" name="Google Shape;59;p3"/>
          <p:cNvGrpSpPr/>
          <p:nvPr/>
        </p:nvGrpSpPr>
        <p:grpSpPr>
          <a:xfrm>
            <a:off x="8295178" y="344575"/>
            <a:ext cx="470050" cy="116300"/>
            <a:chOff x="8155950" y="423775"/>
            <a:chExt cx="470050" cy="116300"/>
          </a:xfrm>
        </p:grpSpPr>
        <p:sp>
          <p:nvSpPr>
            <p:cNvPr id="60" name="Google Shape;60;p3"/>
            <p:cNvSpPr/>
            <p:nvPr/>
          </p:nvSpPr>
          <p:spPr>
            <a:xfrm>
              <a:off x="8515000" y="429075"/>
              <a:ext cx="111000" cy="11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8335475" y="429075"/>
              <a:ext cx="111000" cy="11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8155950" y="423775"/>
              <a:ext cx="111000" cy="111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3"/>
          <p:cNvSpPr/>
          <p:nvPr/>
        </p:nvSpPr>
        <p:spPr>
          <a:xfrm>
            <a:off x="2783761" y="349875"/>
            <a:ext cx="111000" cy="11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2604236" y="349875"/>
            <a:ext cx="111000" cy="11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2424711" y="344575"/>
            <a:ext cx="111000" cy="11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 rot="-2700000">
            <a:off x="3497139" y="291666"/>
            <a:ext cx="191767" cy="191767"/>
          </a:xfrm>
          <a:prstGeom prst="mathPlus">
            <a:avLst>
              <a:gd fmla="val 23520" name="adj1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"/>
          <p:cNvSpPr/>
          <p:nvPr/>
        </p:nvSpPr>
        <p:spPr>
          <a:xfrm rot="-2700000">
            <a:off x="353064" y="291666"/>
            <a:ext cx="191767" cy="191767"/>
          </a:xfrm>
          <a:prstGeom prst="mathPlus">
            <a:avLst>
              <a:gd fmla="val 23520" name="adj1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7">
    <p:bg>
      <p:bgPr>
        <a:solidFill>
          <a:schemeClr val="dk1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1"/>
          <p:cNvSpPr/>
          <p:nvPr/>
        </p:nvSpPr>
        <p:spPr>
          <a:xfrm>
            <a:off x="108000" y="108000"/>
            <a:ext cx="8924700" cy="1206900"/>
          </a:xfrm>
          <a:prstGeom prst="roundRect">
            <a:avLst>
              <a:gd fmla="val 17292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1"/>
          <p:cNvSpPr/>
          <p:nvPr/>
        </p:nvSpPr>
        <p:spPr>
          <a:xfrm rot="-2700000">
            <a:off x="353064" y="291666"/>
            <a:ext cx="191767" cy="191767"/>
          </a:xfrm>
          <a:prstGeom prst="mathPlus">
            <a:avLst>
              <a:gd fmla="val 23520" name="adj1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8" name="Google Shape;548;p21"/>
          <p:cNvGrpSpPr/>
          <p:nvPr/>
        </p:nvGrpSpPr>
        <p:grpSpPr>
          <a:xfrm>
            <a:off x="8295178" y="344575"/>
            <a:ext cx="470050" cy="116300"/>
            <a:chOff x="8155950" y="423775"/>
            <a:chExt cx="470050" cy="116300"/>
          </a:xfrm>
        </p:grpSpPr>
        <p:sp>
          <p:nvSpPr>
            <p:cNvPr id="549" name="Google Shape;549;p21"/>
            <p:cNvSpPr/>
            <p:nvPr/>
          </p:nvSpPr>
          <p:spPr>
            <a:xfrm>
              <a:off x="8515000" y="429075"/>
              <a:ext cx="111000" cy="11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8335475" y="429075"/>
              <a:ext cx="111000" cy="11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8155950" y="423775"/>
              <a:ext cx="111000" cy="111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2" name="Google Shape;552;p21"/>
          <p:cNvSpPr txBox="1"/>
          <p:nvPr>
            <p:ph type="title"/>
          </p:nvPr>
        </p:nvSpPr>
        <p:spPr>
          <a:xfrm>
            <a:off x="630475" y="463800"/>
            <a:ext cx="629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32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53" name="Google Shape;553;p21"/>
          <p:cNvGrpSpPr/>
          <p:nvPr/>
        </p:nvGrpSpPr>
        <p:grpSpPr>
          <a:xfrm>
            <a:off x="360492" y="454304"/>
            <a:ext cx="8303765" cy="4475010"/>
            <a:chOff x="360492" y="454304"/>
            <a:chExt cx="8303765" cy="4475010"/>
          </a:xfrm>
        </p:grpSpPr>
        <p:grpSp>
          <p:nvGrpSpPr>
            <p:cNvPr id="554" name="Google Shape;554;p21"/>
            <p:cNvGrpSpPr/>
            <p:nvPr/>
          </p:nvGrpSpPr>
          <p:grpSpPr>
            <a:xfrm>
              <a:off x="2888563" y="3542300"/>
              <a:ext cx="1388092" cy="224928"/>
              <a:chOff x="3364200" y="629675"/>
              <a:chExt cx="1388092" cy="224928"/>
            </a:xfrm>
          </p:grpSpPr>
          <p:sp>
            <p:nvSpPr>
              <p:cNvPr id="555" name="Google Shape;555;p21"/>
              <p:cNvSpPr/>
              <p:nvPr/>
            </p:nvSpPr>
            <p:spPr>
              <a:xfrm>
                <a:off x="3364200" y="629675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0"/>
                    </a:moveTo>
                    <a:cubicBezTo>
                      <a:pt x="27170" y="0"/>
                      <a:pt x="25488" y="1534"/>
                      <a:pt x="25488" y="1559"/>
                    </a:cubicBezTo>
                    <a:cubicBezTo>
                      <a:pt x="25440" y="1582"/>
                      <a:pt x="21481" y="5157"/>
                      <a:pt x="19076" y="5157"/>
                    </a:cubicBezTo>
                    <a:cubicBezTo>
                      <a:pt x="18972" y="5157"/>
                      <a:pt x="18871" y="5150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00"/>
                    </a:cubicBezTo>
                    <a:cubicBezTo>
                      <a:pt x="11558" y="1957"/>
                      <a:pt x="11037" y="1914"/>
                      <a:pt x="10446" y="1914"/>
                    </a:cubicBezTo>
                    <a:cubicBezTo>
                      <a:pt x="9249" y="1914"/>
                      <a:pt x="7763" y="2091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0"/>
                      <a:pt x="2670" y="2803"/>
                    </a:cubicBezTo>
                    <a:cubicBezTo>
                      <a:pt x="2309" y="2417"/>
                      <a:pt x="1998" y="2081"/>
                      <a:pt x="1581" y="2000"/>
                    </a:cubicBezTo>
                    <a:cubicBezTo>
                      <a:pt x="1566" y="1998"/>
                      <a:pt x="1551" y="1997"/>
                      <a:pt x="1536" y="1997"/>
                    </a:cubicBezTo>
                    <a:cubicBezTo>
                      <a:pt x="1028" y="1997"/>
                      <a:pt x="49" y="3141"/>
                      <a:pt x="1" y="3195"/>
                    </a:cubicBezTo>
                    <a:lnTo>
                      <a:pt x="81" y="3270"/>
                    </a:lnTo>
                    <a:cubicBezTo>
                      <a:pt x="353" y="2944"/>
                      <a:pt x="1145" y="2104"/>
                      <a:pt x="1522" y="2104"/>
                    </a:cubicBezTo>
                    <a:cubicBezTo>
                      <a:pt x="1534" y="2104"/>
                      <a:pt x="1545" y="2105"/>
                      <a:pt x="1556" y="2106"/>
                    </a:cubicBezTo>
                    <a:cubicBezTo>
                      <a:pt x="1948" y="2156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892"/>
                      <a:pt x="7623" y="2828"/>
                    </a:cubicBezTo>
                    <a:cubicBezTo>
                      <a:pt x="7844" y="2182"/>
                      <a:pt x="9254" y="2017"/>
                      <a:pt x="10408" y="2017"/>
                    </a:cubicBezTo>
                    <a:cubicBezTo>
                      <a:pt x="11009" y="2017"/>
                      <a:pt x="11540" y="2061"/>
                      <a:pt x="11798" y="2106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489"/>
                    </a:cubicBezTo>
                    <a:cubicBezTo>
                      <a:pt x="17865" y="4931"/>
                      <a:pt x="18251" y="5161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6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1976"/>
                    </a:cubicBezTo>
                    <a:cubicBezTo>
                      <a:pt x="40441" y="1885"/>
                      <a:pt x="40243" y="1839"/>
                      <a:pt x="40011" y="1839"/>
                    </a:cubicBezTo>
                    <a:cubicBezTo>
                      <a:pt x="39382" y="1839"/>
                      <a:pt x="38495" y="2170"/>
                      <a:pt x="37360" y="2828"/>
                    </a:cubicBezTo>
                    <a:cubicBezTo>
                      <a:pt x="36093" y="3581"/>
                      <a:pt x="35306" y="3926"/>
                      <a:pt x="34696" y="3926"/>
                    </a:cubicBezTo>
                    <a:cubicBezTo>
                      <a:pt x="33894" y="3926"/>
                      <a:pt x="33396" y="3332"/>
                      <a:pt x="32513" y="2287"/>
                    </a:cubicBezTo>
                    <a:cubicBezTo>
                      <a:pt x="32202" y="1951"/>
                      <a:pt x="31891" y="1559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0"/>
                      <a:pt x="2904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1"/>
              <p:cNvSpPr/>
              <p:nvPr/>
            </p:nvSpPr>
            <p:spPr>
              <a:xfrm>
                <a:off x="3364200" y="676900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1"/>
                    </a:moveTo>
                    <a:cubicBezTo>
                      <a:pt x="27170" y="1"/>
                      <a:pt x="25488" y="1534"/>
                      <a:pt x="25488" y="1559"/>
                    </a:cubicBezTo>
                    <a:cubicBezTo>
                      <a:pt x="25440" y="1583"/>
                      <a:pt x="21481" y="5157"/>
                      <a:pt x="19076" y="5157"/>
                    </a:cubicBezTo>
                    <a:cubicBezTo>
                      <a:pt x="18972" y="5157"/>
                      <a:pt x="18871" y="5151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25"/>
                    </a:cubicBezTo>
                    <a:cubicBezTo>
                      <a:pt x="11547" y="1972"/>
                      <a:pt x="10995" y="1921"/>
                      <a:pt x="10374" y="1921"/>
                    </a:cubicBezTo>
                    <a:cubicBezTo>
                      <a:pt x="9191" y="1921"/>
                      <a:pt x="7758" y="2105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1"/>
                      <a:pt x="2670" y="2803"/>
                    </a:cubicBezTo>
                    <a:cubicBezTo>
                      <a:pt x="2309" y="2417"/>
                      <a:pt x="1998" y="2081"/>
                      <a:pt x="1581" y="2025"/>
                    </a:cubicBezTo>
                    <a:cubicBezTo>
                      <a:pt x="1566" y="2023"/>
                      <a:pt x="1551" y="2022"/>
                      <a:pt x="1536" y="2022"/>
                    </a:cubicBezTo>
                    <a:cubicBezTo>
                      <a:pt x="1029" y="2022"/>
                      <a:pt x="49" y="3172"/>
                      <a:pt x="1" y="3220"/>
                    </a:cubicBezTo>
                    <a:lnTo>
                      <a:pt x="81" y="3270"/>
                    </a:lnTo>
                    <a:cubicBezTo>
                      <a:pt x="349" y="2948"/>
                      <a:pt x="1124" y="2126"/>
                      <a:pt x="1507" y="2126"/>
                    </a:cubicBezTo>
                    <a:cubicBezTo>
                      <a:pt x="1524" y="2126"/>
                      <a:pt x="1540" y="2128"/>
                      <a:pt x="1556" y="2131"/>
                    </a:cubicBezTo>
                    <a:cubicBezTo>
                      <a:pt x="1948" y="2181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917"/>
                      <a:pt x="7623" y="2859"/>
                    </a:cubicBezTo>
                    <a:cubicBezTo>
                      <a:pt x="7841" y="2202"/>
                      <a:pt x="9213" y="2036"/>
                      <a:pt x="10357" y="2036"/>
                    </a:cubicBezTo>
                    <a:cubicBezTo>
                      <a:pt x="10979" y="2036"/>
                      <a:pt x="11533" y="2085"/>
                      <a:pt x="11798" y="2131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514"/>
                    </a:cubicBezTo>
                    <a:cubicBezTo>
                      <a:pt x="17865" y="4931"/>
                      <a:pt x="18251" y="5193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7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2000"/>
                    </a:cubicBezTo>
                    <a:cubicBezTo>
                      <a:pt x="40440" y="1902"/>
                      <a:pt x="40240" y="1854"/>
                      <a:pt x="40005" y="1854"/>
                    </a:cubicBezTo>
                    <a:cubicBezTo>
                      <a:pt x="39377" y="1854"/>
                      <a:pt x="38492" y="2198"/>
                      <a:pt x="37360" y="2859"/>
                    </a:cubicBezTo>
                    <a:cubicBezTo>
                      <a:pt x="36097" y="3597"/>
                      <a:pt x="35312" y="3934"/>
                      <a:pt x="34702" y="3934"/>
                    </a:cubicBezTo>
                    <a:cubicBezTo>
                      <a:pt x="33897" y="3934"/>
                      <a:pt x="33398" y="3346"/>
                      <a:pt x="32513" y="2312"/>
                    </a:cubicBezTo>
                    <a:cubicBezTo>
                      <a:pt x="32202" y="1976"/>
                      <a:pt x="31891" y="1584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1"/>
                      <a:pt x="2904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7" name="Google Shape;557;p21"/>
            <p:cNvSpPr/>
            <p:nvPr/>
          </p:nvSpPr>
          <p:spPr>
            <a:xfrm>
              <a:off x="3606588" y="4270858"/>
              <a:ext cx="149202" cy="171385"/>
            </a:xfrm>
            <a:custGeom>
              <a:rect b="b" l="l" r="r" t="t"/>
              <a:pathLst>
                <a:path extrusionOk="0" h="4226" w="3679">
                  <a:moveTo>
                    <a:pt x="1836" y="1"/>
                  </a:moveTo>
                  <a:cubicBezTo>
                    <a:pt x="1737" y="1"/>
                    <a:pt x="1656" y="82"/>
                    <a:pt x="1656" y="181"/>
                  </a:cubicBezTo>
                  <a:lnTo>
                    <a:pt x="1656" y="1581"/>
                  </a:lnTo>
                  <a:cubicBezTo>
                    <a:pt x="1606" y="1613"/>
                    <a:pt x="1525" y="1662"/>
                    <a:pt x="1475" y="1687"/>
                  </a:cubicBezTo>
                  <a:lnTo>
                    <a:pt x="312" y="909"/>
                  </a:lnTo>
                  <a:cubicBezTo>
                    <a:pt x="283" y="892"/>
                    <a:pt x="248" y="883"/>
                    <a:pt x="214" y="883"/>
                  </a:cubicBezTo>
                  <a:cubicBezTo>
                    <a:pt x="152" y="883"/>
                    <a:pt x="91" y="911"/>
                    <a:pt x="75" y="959"/>
                  </a:cubicBezTo>
                  <a:cubicBezTo>
                    <a:pt x="25" y="1040"/>
                    <a:pt x="25" y="1146"/>
                    <a:pt x="100" y="1196"/>
                  </a:cubicBezTo>
                  <a:lnTo>
                    <a:pt x="1320" y="1998"/>
                  </a:lnTo>
                  <a:cubicBezTo>
                    <a:pt x="1295" y="2023"/>
                    <a:pt x="1295" y="2048"/>
                    <a:pt x="1295" y="2104"/>
                  </a:cubicBezTo>
                  <a:cubicBezTo>
                    <a:pt x="1295" y="2154"/>
                    <a:pt x="1320" y="2204"/>
                    <a:pt x="1320" y="2235"/>
                  </a:cubicBezTo>
                  <a:lnTo>
                    <a:pt x="100" y="3013"/>
                  </a:lnTo>
                  <a:cubicBezTo>
                    <a:pt x="25" y="3062"/>
                    <a:pt x="1" y="3168"/>
                    <a:pt x="50" y="3243"/>
                  </a:cubicBezTo>
                  <a:cubicBezTo>
                    <a:pt x="75" y="3293"/>
                    <a:pt x="125" y="3324"/>
                    <a:pt x="181" y="3324"/>
                  </a:cubicBezTo>
                  <a:cubicBezTo>
                    <a:pt x="206" y="3324"/>
                    <a:pt x="256" y="3324"/>
                    <a:pt x="281" y="3293"/>
                  </a:cubicBezTo>
                  <a:lnTo>
                    <a:pt x="1525" y="2515"/>
                  </a:lnTo>
                  <a:cubicBezTo>
                    <a:pt x="1556" y="2546"/>
                    <a:pt x="1606" y="2571"/>
                    <a:pt x="1656" y="2596"/>
                  </a:cubicBezTo>
                  <a:lnTo>
                    <a:pt x="1656" y="4070"/>
                  </a:lnTo>
                  <a:cubicBezTo>
                    <a:pt x="1656" y="4151"/>
                    <a:pt x="1737" y="4226"/>
                    <a:pt x="1836" y="4226"/>
                  </a:cubicBezTo>
                  <a:cubicBezTo>
                    <a:pt x="1917" y="4226"/>
                    <a:pt x="1992" y="4151"/>
                    <a:pt x="1992" y="4070"/>
                  </a:cubicBezTo>
                  <a:lnTo>
                    <a:pt x="1992" y="2596"/>
                  </a:lnTo>
                  <a:cubicBezTo>
                    <a:pt x="2048" y="2571"/>
                    <a:pt x="2098" y="2546"/>
                    <a:pt x="2122" y="2515"/>
                  </a:cubicBezTo>
                  <a:lnTo>
                    <a:pt x="3367" y="3324"/>
                  </a:lnTo>
                  <a:cubicBezTo>
                    <a:pt x="3392" y="3349"/>
                    <a:pt x="3423" y="3349"/>
                    <a:pt x="3448" y="3349"/>
                  </a:cubicBezTo>
                  <a:cubicBezTo>
                    <a:pt x="3498" y="3349"/>
                    <a:pt x="3579" y="3324"/>
                    <a:pt x="3603" y="3268"/>
                  </a:cubicBezTo>
                  <a:cubicBezTo>
                    <a:pt x="3653" y="3193"/>
                    <a:pt x="3628" y="3087"/>
                    <a:pt x="3547" y="3037"/>
                  </a:cubicBezTo>
                  <a:lnTo>
                    <a:pt x="2334" y="2260"/>
                  </a:lnTo>
                  <a:cubicBezTo>
                    <a:pt x="2359" y="2204"/>
                    <a:pt x="2359" y="2154"/>
                    <a:pt x="2359" y="2104"/>
                  </a:cubicBezTo>
                  <a:lnTo>
                    <a:pt x="2359" y="1998"/>
                  </a:lnTo>
                  <a:lnTo>
                    <a:pt x="3579" y="1245"/>
                  </a:lnTo>
                  <a:cubicBezTo>
                    <a:pt x="3653" y="1196"/>
                    <a:pt x="3678" y="1090"/>
                    <a:pt x="3628" y="1015"/>
                  </a:cubicBezTo>
                  <a:cubicBezTo>
                    <a:pt x="3596" y="962"/>
                    <a:pt x="3540" y="934"/>
                    <a:pt x="3482" y="934"/>
                  </a:cubicBezTo>
                  <a:cubicBezTo>
                    <a:pt x="3451" y="934"/>
                    <a:pt x="3420" y="942"/>
                    <a:pt x="3392" y="959"/>
                  </a:cubicBezTo>
                  <a:lnTo>
                    <a:pt x="2178" y="1712"/>
                  </a:lnTo>
                  <a:cubicBezTo>
                    <a:pt x="2122" y="1662"/>
                    <a:pt x="2073" y="1613"/>
                    <a:pt x="1992" y="1581"/>
                  </a:cubicBezTo>
                  <a:lnTo>
                    <a:pt x="1992" y="181"/>
                  </a:lnTo>
                  <a:cubicBezTo>
                    <a:pt x="1992" y="82"/>
                    <a:pt x="1917" y="1"/>
                    <a:pt x="18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3507920" y="454304"/>
              <a:ext cx="149405" cy="171385"/>
            </a:xfrm>
            <a:custGeom>
              <a:rect b="b" l="l" r="r" t="t"/>
              <a:pathLst>
                <a:path extrusionOk="0" h="4226" w="3684">
                  <a:moveTo>
                    <a:pt x="1842" y="1"/>
                  </a:moveTo>
                  <a:cubicBezTo>
                    <a:pt x="1743" y="1"/>
                    <a:pt x="1662" y="82"/>
                    <a:pt x="1662" y="181"/>
                  </a:cubicBezTo>
                  <a:lnTo>
                    <a:pt x="1662" y="1581"/>
                  </a:lnTo>
                  <a:cubicBezTo>
                    <a:pt x="1612" y="1606"/>
                    <a:pt x="1531" y="1637"/>
                    <a:pt x="1481" y="1687"/>
                  </a:cubicBezTo>
                  <a:lnTo>
                    <a:pt x="311" y="909"/>
                  </a:lnTo>
                  <a:cubicBezTo>
                    <a:pt x="285" y="891"/>
                    <a:pt x="255" y="883"/>
                    <a:pt x="224" y="883"/>
                  </a:cubicBezTo>
                  <a:cubicBezTo>
                    <a:pt x="169" y="883"/>
                    <a:pt x="113" y="911"/>
                    <a:pt x="81" y="959"/>
                  </a:cubicBezTo>
                  <a:cubicBezTo>
                    <a:pt x="31" y="1040"/>
                    <a:pt x="56" y="1139"/>
                    <a:pt x="131" y="1195"/>
                  </a:cubicBezTo>
                  <a:lnTo>
                    <a:pt x="1326" y="1973"/>
                  </a:lnTo>
                  <a:cubicBezTo>
                    <a:pt x="1301" y="1998"/>
                    <a:pt x="1301" y="2048"/>
                    <a:pt x="1301" y="2073"/>
                  </a:cubicBezTo>
                  <a:cubicBezTo>
                    <a:pt x="1301" y="2129"/>
                    <a:pt x="1326" y="2178"/>
                    <a:pt x="1326" y="2228"/>
                  </a:cubicBezTo>
                  <a:lnTo>
                    <a:pt x="106" y="3006"/>
                  </a:lnTo>
                  <a:cubicBezTo>
                    <a:pt x="31" y="3037"/>
                    <a:pt x="0" y="3162"/>
                    <a:pt x="56" y="3243"/>
                  </a:cubicBezTo>
                  <a:cubicBezTo>
                    <a:pt x="81" y="3292"/>
                    <a:pt x="131" y="3317"/>
                    <a:pt x="187" y="3317"/>
                  </a:cubicBezTo>
                  <a:cubicBezTo>
                    <a:pt x="212" y="3317"/>
                    <a:pt x="262" y="3292"/>
                    <a:pt x="286" y="3292"/>
                  </a:cubicBezTo>
                  <a:lnTo>
                    <a:pt x="1531" y="2515"/>
                  </a:lnTo>
                  <a:cubicBezTo>
                    <a:pt x="1556" y="2539"/>
                    <a:pt x="1612" y="2571"/>
                    <a:pt x="1662" y="2595"/>
                  </a:cubicBezTo>
                  <a:lnTo>
                    <a:pt x="1662" y="4045"/>
                  </a:lnTo>
                  <a:cubicBezTo>
                    <a:pt x="1662" y="4151"/>
                    <a:pt x="1743" y="4226"/>
                    <a:pt x="1842" y="4226"/>
                  </a:cubicBezTo>
                  <a:cubicBezTo>
                    <a:pt x="1923" y="4226"/>
                    <a:pt x="1998" y="4151"/>
                    <a:pt x="1998" y="4045"/>
                  </a:cubicBezTo>
                  <a:lnTo>
                    <a:pt x="1998" y="2595"/>
                  </a:lnTo>
                  <a:cubicBezTo>
                    <a:pt x="2054" y="2571"/>
                    <a:pt x="2103" y="2539"/>
                    <a:pt x="2153" y="2515"/>
                  </a:cubicBezTo>
                  <a:lnTo>
                    <a:pt x="3373" y="3317"/>
                  </a:lnTo>
                  <a:cubicBezTo>
                    <a:pt x="3398" y="3348"/>
                    <a:pt x="3423" y="3348"/>
                    <a:pt x="3454" y="3348"/>
                  </a:cubicBezTo>
                  <a:cubicBezTo>
                    <a:pt x="3528" y="3348"/>
                    <a:pt x="3578" y="3317"/>
                    <a:pt x="3609" y="3267"/>
                  </a:cubicBezTo>
                  <a:cubicBezTo>
                    <a:pt x="3659" y="3193"/>
                    <a:pt x="3634" y="3087"/>
                    <a:pt x="3553" y="3037"/>
                  </a:cubicBezTo>
                  <a:lnTo>
                    <a:pt x="2334" y="2228"/>
                  </a:lnTo>
                  <a:cubicBezTo>
                    <a:pt x="2365" y="2178"/>
                    <a:pt x="2365" y="2129"/>
                    <a:pt x="2365" y="2073"/>
                  </a:cubicBezTo>
                  <a:lnTo>
                    <a:pt x="2365" y="1998"/>
                  </a:lnTo>
                  <a:lnTo>
                    <a:pt x="3578" y="1220"/>
                  </a:lnTo>
                  <a:cubicBezTo>
                    <a:pt x="3659" y="1170"/>
                    <a:pt x="3684" y="1065"/>
                    <a:pt x="3634" y="984"/>
                  </a:cubicBezTo>
                  <a:cubicBezTo>
                    <a:pt x="3598" y="936"/>
                    <a:pt x="3544" y="908"/>
                    <a:pt x="3488" y="908"/>
                  </a:cubicBezTo>
                  <a:cubicBezTo>
                    <a:pt x="3457" y="908"/>
                    <a:pt x="3426" y="916"/>
                    <a:pt x="3398" y="934"/>
                  </a:cubicBezTo>
                  <a:lnTo>
                    <a:pt x="2178" y="1687"/>
                  </a:lnTo>
                  <a:cubicBezTo>
                    <a:pt x="2128" y="1637"/>
                    <a:pt x="2079" y="1606"/>
                    <a:pt x="1998" y="1581"/>
                  </a:cubicBezTo>
                  <a:lnTo>
                    <a:pt x="1998" y="181"/>
                  </a:lnTo>
                  <a:cubicBezTo>
                    <a:pt x="1998" y="82"/>
                    <a:pt x="1923" y="1"/>
                    <a:pt x="18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360492" y="3018758"/>
              <a:ext cx="149161" cy="171385"/>
            </a:xfrm>
            <a:custGeom>
              <a:rect b="b" l="l" r="r" t="t"/>
              <a:pathLst>
                <a:path extrusionOk="0" h="4226" w="3678">
                  <a:moveTo>
                    <a:pt x="1842" y="0"/>
                  </a:moveTo>
                  <a:cubicBezTo>
                    <a:pt x="1761" y="0"/>
                    <a:pt x="1687" y="81"/>
                    <a:pt x="1687" y="181"/>
                  </a:cubicBezTo>
                  <a:lnTo>
                    <a:pt x="1687" y="1581"/>
                  </a:lnTo>
                  <a:cubicBezTo>
                    <a:pt x="1606" y="1606"/>
                    <a:pt x="1556" y="1637"/>
                    <a:pt x="1500" y="1687"/>
                  </a:cubicBezTo>
                  <a:lnTo>
                    <a:pt x="312" y="909"/>
                  </a:lnTo>
                  <a:cubicBezTo>
                    <a:pt x="283" y="891"/>
                    <a:pt x="252" y="883"/>
                    <a:pt x="221" y="883"/>
                  </a:cubicBezTo>
                  <a:cubicBezTo>
                    <a:pt x="166" y="883"/>
                    <a:pt x="111" y="910"/>
                    <a:pt x="75" y="959"/>
                  </a:cubicBezTo>
                  <a:cubicBezTo>
                    <a:pt x="25" y="1040"/>
                    <a:pt x="50" y="1139"/>
                    <a:pt x="131" y="1195"/>
                  </a:cubicBezTo>
                  <a:lnTo>
                    <a:pt x="1320" y="1973"/>
                  </a:lnTo>
                  <a:lnTo>
                    <a:pt x="1320" y="2104"/>
                  </a:lnTo>
                  <a:cubicBezTo>
                    <a:pt x="1320" y="2153"/>
                    <a:pt x="1320" y="2178"/>
                    <a:pt x="1345" y="2228"/>
                  </a:cubicBezTo>
                  <a:lnTo>
                    <a:pt x="100" y="3006"/>
                  </a:lnTo>
                  <a:cubicBezTo>
                    <a:pt x="25" y="3062"/>
                    <a:pt x="0" y="3161"/>
                    <a:pt x="50" y="3242"/>
                  </a:cubicBezTo>
                  <a:cubicBezTo>
                    <a:pt x="100" y="3292"/>
                    <a:pt x="156" y="3317"/>
                    <a:pt x="206" y="3317"/>
                  </a:cubicBezTo>
                  <a:cubicBezTo>
                    <a:pt x="231" y="3317"/>
                    <a:pt x="256" y="3317"/>
                    <a:pt x="287" y="3292"/>
                  </a:cubicBezTo>
                  <a:lnTo>
                    <a:pt x="1531" y="2514"/>
                  </a:lnTo>
                  <a:cubicBezTo>
                    <a:pt x="1581" y="2539"/>
                    <a:pt x="1631" y="2570"/>
                    <a:pt x="1687" y="2595"/>
                  </a:cubicBezTo>
                  <a:lnTo>
                    <a:pt x="1687" y="4070"/>
                  </a:lnTo>
                  <a:cubicBezTo>
                    <a:pt x="1687" y="4151"/>
                    <a:pt x="1761" y="4225"/>
                    <a:pt x="1842" y="4225"/>
                  </a:cubicBezTo>
                  <a:cubicBezTo>
                    <a:pt x="1942" y="4225"/>
                    <a:pt x="2023" y="4151"/>
                    <a:pt x="2023" y="4070"/>
                  </a:cubicBezTo>
                  <a:lnTo>
                    <a:pt x="2023" y="2595"/>
                  </a:lnTo>
                  <a:cubicBezTo>
                    <a:pt x="2073" y="2570"/>
                    <a:pt x="2122" y="2539"/>
                    <a:pt x="2153" y="2514"/>
                  </a:cubicBezTo>
                  <a:lnTo>
                    <a:pt x="3398" y="3317"/>
                  </a:lnTo>
                  <a:cubicBezTo>
                    <a:pt x="3423" y="3348"/>
                    <a:pt x="3448" y="3348"/>
                    <a:pt x="3473" y="3348"/>
                  </a:cubicBezTo>
                  <a:cubicBezTo>
                    <a:pt x="3522" y="3348"/>
                    <a:pt x="3578" y="3317"/>
                    <a:pt x="3628" y="3267"/>
                  </a:cubicBezTo>
                  <a:cubicBezTo>
                    <a:pt x="3653" y="3193"/>
                    <a:pt x="3653" y="3087"/>
                    <a:pt x="3578" y="3037"/>
                  </a:cubicBezTo>
                  <a:lnTo>
                    <a:pt x="2359" y="2259"/>
                  </a:lnTo>
                  <a:cubicBezTo>
                    <a:pt x="2359" y="2203"/>
                    <a:pt x="2384" y="2153"/>
                    <a:pt x="2384" y="2104"/>
                  </a:cubicBezTo>
                  <a:cubicBezTo>
                    <a:pt x="2384" y="2048"/>
                    <a:pt x="2384" y="2023"/>
                    <a:pt x="2359" y="1998"/>
                  </a:cubicBezTo>
                  <a:lnTo>
                    <a:pt x="3578" y="1220"/>
                  </a:lnTo>
                  <a:cubicBezTo>
                    <a:pt x="3653" y="1195"/>
                    <a:pt x="3678" y="1089"/>
                    <a:pt x="3628" y="984"/>
                  </a:cubicBezTo>
                  <a:cubicBezTo>
                    <a:pt x="3597" y="936"/>
                    <a:pt x="3543" y="919"/>
                    <a:pt x="3488" y="919"/>
                  </a:cubicBezTo>
                  <a:cubicBezTo>
                    <a:pt x="3457" y="919"/>
                    <a:pt x="3425" y="925"/>
                    <a:pt x="3398" y="934"/>
                  </a:cubicBezTo>
                  <a:lnTo>
                    <a:pt x="2203" y="1687"/>
                  </a:lnTo>
                  <a:cubicBezTo>
                    <a:pt x="2153" y="1662"/>
                    <a:pt x="2097" y="1606"/>
                    <a:pt x="2023" y="1581"/>
                  </a:cubicBezTo>
                  <a:lnTo>
                    <a:pt x="2023" y="181"/>
                  </a:lnTo>
                  <a:cubicBezTo>
                    <a:pt x="2023" y="81"/>
                    <a:pt x="1942" y="0"/>
                    <a:pt x="1842" y="0"/>
                  </a:cubicBezTo>
                  <a:close/>
                </a:path>
              </a:pathLst>
            </a:custGeom>
            <a:solidFill>
              <a:srgbClr val="DED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0" name="Google Shape;560;p21"/>
            <p:cNvGrpSpPr/>
            <p:nvPr/>
          </p:nvGrpSpPr>
          <p:grpSpPr>
            <a:xfrm>
              <a:off x="4941863" y="597452"/>
              <a:ext cx="388433" cy="237828"/>
              <a:chOff x="3261800" y="3337927"/>
              <a:chExt cx="388433" cy="237828"/>
            </a:xfrm>
          </p:grpSpPr>
          <p:sp>
            <p:nvSpPr>
              <p:cNvPr id="561" name="Google Shape;561;p21"/>
              <p:cNvSpPr/>
              <p:nvPr/>
            </p:nvSpPr>
            <p:spPr>
              <a:xfrm rot="-1785514">
                <a:off x="3239961" y="3443403"/>
                <a:ext cx="432111" cy="26877"/>
              </a:xfrm>
              <a:custGeom>
                <a:rect b="b" l="l" r="r" t="t"/>
                <a:pathLst>
                  <a:path extrusionOk="0" h="52183" w="110984">
                    <a:moveTo>
                      <a:pt x="66414" y="1"/>
                    </a:moveTo>
                    <a:cubicBezTo>
                      <a:pt x="61878" y="1"/>
                      <a:pt x="57147" y="293"/>
                      <a:pt x="52307" y="906"/>
                    </a:cubicBezTo>
                    <a:cubicBezTo>
                      <a:pt x="22675" y="4658"/>
                      <a:pt x="0" y="19007"/>
                      <a:pt x="1757" y="32891"/>
                    </a:cubicBezTo>
                    <a:cubicBezTo>
                      <a:pt x="3228" y="44514"/>
                      <a:pt x="21346" y="52183"/>
                      <a:pt x="44582" y="52183"/>
                    </a:cubicBezTo>
                    <a:cubicBezTo>
                      <a:pt x="49116" y="52183"/>
                      <a:pt x="53844" y="51891"/>
                      <a:pt x="58682" y="51279"/>
                    </a:cubicBezTo>
                    <a:cubicBezTo>
                      <a:pt x="88308" y="47528"/>
                      <a:pt x="110983" y="33179"/>
                      <a:pt x="109226" y="19289"/>
                    </a:cubicBezTo>
                    <a:cubicBezTo>
                      <a:pt x="107756" y="7673"/>
                      <a:pt x="89642" y="1"/>
                      <a:pt x="6641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1"/>
              <p:cNvSpPr/>
              <p:nvPr/>
            </p:nvSpPr>
            <p:spPr>
              <a:xfrm rot="-1779645">
                <a:off x="3388574" y="3386546"/>
                <a:ext cx="126702" cy="12670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3" name="Google Shape;563;p21"/>
            <p:cNvGrpSpPr/>
            <p:nvPr/>
          </p:nvGrpSpPr>
          <p:grpSpPr>
            <a:xfrm rot="3858676">
              <a:off x="7813500" y="1910547"/>
              <a:ext cx="388449" cy="237838"/>
              <a:chOff x="3261800" y="3337927"/>
              <a:chExt cx="388433" cy="237828"/>
            </a:xfrm>
          </p:grpSpPr>
          <p:sp>
            <p:nvSpPr>
              <p:cNvPr id="564" name="Google Shape;564;p21"/>
              <p:cNvSpPr/>
              <p:nvPr/>
            </p:nvSpPr>
            <p:spPr>
              <a:xfrm rot="-1785514">
                <a:off x="3239961" y="3443403"/>
                <a:ext cx="432111" cy="26877"/>
              </a:xfrm>
              <a:custGeom>
                <a:rect b="b" l="l" r="r" t="t"/>
                <a:pathLst>
                  <a:path extrusionOk="0" h="52183" w="110984">
                    <a:moveTo>
                      <a:pt x="66414" y="1"/>
                    </a:moveTo>
                    <a:cubicBezTo>
                      <a:pt x="61878" y="1"/>
                      <a:pt x="57147" y="293"/>
                      <a:pt x="52307" y="906"/>
                    </a:cubicBezTo>
                    <a:cubicBezTo>
                      <a:pt x="22675" y="4658"/>
                      <a:pt x="0" y="19007"/>
                      <a:pt x="1757" y="32891"/>
                    </a:cubicBezTo>
                    <a:cubicBezTo>
                      <a:pt x="3228" y="44514"/>
                      <a:pt x="21346" y="52183"/>
                      <a:pt x="44582" y="52183"/>
                    </a:cubicBezTo>
                    <a:cubicBezTo>
                      <a:pt x="49116" y="52183"/>
                      <a:pt x="53844" y="51891"/>
                      <a:pt x="58682" y="51279"/>
                    </a:cubicBezTo>
                    <a:cubicBezTo>
                      <a:pt x="88308" y="47528"/>
                      <a:pt x="110983" y="33179"/>
                      <a:pt x="109226" y="19289"/>
                    </a:cubicBezTo>
                    <a:cubicBezTo>
                      <a:pt x="107756" y="7673"/>
                      <a:pt x="89642" y="1"/>
                      <a:pt x="6641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1"/>
              <p:cNvSpPr/>
              <p:nvPr/>
            </p:nvSpPr>
            <p:spPr>
              <a:xfrm rot="-1779645">
                <a:off x="3388574" y="3386546"/>
                <a:ext cx="126702" cy="12670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66" name="Google Shape;566;p21"/>
            <p:cNvSpPr/>
            <p:nvPr/>
          </p:nvSpPr>
          <p:spPr>
            <a:xfrm>
              <a:off x="7045442" y="597458"/>
              <a:ext cx="149161" cy="171385"/>
            </a:xfrm>
            <a:custGeom>
              <a:rect b="b" l="l" r="r" t="t"/>
              <a:pathLst>
                <a:path extrusionOk="0" h="4226" w="3678">
                  <a:moveTo>
                    <a:pt x="1842" y="0"/>
                  </a:moveTo>
                  <a:cubicBezTo>
                    <a:pt x="1761" y="0"/>
                    <a:pt x="1687" y="81"/>
                    <a:pt x="1687" y="181"/>
                  </a:cubicBezTo>
                  <a:lnTo>
                    <a:pt x="1687" y="1581"/>
                  </a:lnTo>
                  <a:cubicBezTo>
                    <a:pt x="1606" y="1606"/>
                    <a:pt x="1556" y="1637"/>
                    <a:pt x="1500" y="1687"/>
                  </a:cubicBezTo>
                  <a:lnTo>
                    <a:pt x="312" y="909"/>
                  </a:lnTo>
                  <a:cubicBezTo>
                    <a:pt x="283" y="891"/>
                    <a:pt x="252" y="883"/>
                    <a:pt x="221" y="883"/>
                  </a:cubicBezTo>
                  <a:cubicBezTo>
                    <a:pt x="166" y="883"/>
                    <a:pt x="111" y="910"/>
                    <a:pt x="75" y="959"/>
                  </a:cubicBezTo>
                  <a:cubicBezTo>
                    <a:pt x="25" y="1040"/>
                    <a:pt x="50" y="1139"/>
                    <a:pt x="131" y="1195"/>
                  </a:cubicBezTo>
                  <a:lnTo>
                    <a:pt x="1320" y="1973"/>
                  </a:lnTo>
                  <a:lnTo>
                    <a:pt x="1320" y="2104"/>
                  </a:lnTo>
                  <a:cubicBezTo>
                    <a:pt x="1320" y="2153"/>
                    <a:pt x="1320" y="2178"/>
                    <a:pt x="1345" y="2228"/>
                  </a:cubicBezTo>
                  <a:lnTo>
                    <a:pt x="100" y="3006"/>
                  </a:lnTo>
                  <a:cubicBezTo>
                    <a:pt x="25" y="3062"/>
                    <a:pt x="0" y="3161"/>
                    <a:pt x="50" y="3242"/>
                  </a:cubicBezTo>
                  <a:cubicBezTo>
                    <a:pt x="100" y="3292"/>
                    <a:pt x="156" y="3317"/>
                    <a:pt x="206" y="3317"/>
                  </a:cubicBezTo>
                  <a:cubicBezTo>
                    <a:pt x="231" y="3317"/>
                    <a:pt x="256" y="3317"/>
                    <a:pt x="287" y="3292"/>
                  </a:cubicBezTo>
                  <a:lnTo>
                    <a:pt x="1531" y="2514"/>
                  </a:lnTo>
                  <a:cubicBezTo>
                    <a:pt x="1581" y="2539"/>
                    <a:pt x="1631" y="2570"/>
                    <a:pt x="1687" y="2595"/>
                  </a:cubicBezTo>
                  <a:lnTo>
                    <a:pt x="1687" y="4070"/>
                  </a:lnTo>
                  <a:cubicBezTo>
                    <a:pt x="1687" y="4151"/>
                    <a:pt x="1761" y="4225"/>
                    <a:pt x="1842" y="4225"/>
                  </a:cubicBezTo>
                  <a:cubicBezTo>
                    <a:pt x="1942" y="4225"/>
                    <a:pt x="2023" y="4151"/>
                    <a:pt x="2023" y="4070"/>
                  </a:cubicBezTo>
                  <a:lnTo>
                    <a:pt x="2023" y="2595"/>
                  </a:lnTo>
                  <a:cubicBezTo>
                    <a:pt x="2073" y="2570"/>
                    <a:pt x="2122" y="2539"/>
                    <a:pt x="2153" y="2514"/>
                  </a:cubicBezTo>
                  <a:lnTo>
                    <a:pt x="3398" y="3317"/>
                  </a:lnTo>
                  <a:cubicBezTo>
                    <a:pt x="3423" y="3348"/>
                    <a:pt x="3448" y="3348"/>
                    <a:pt x="3473" y="3348"/>
                  </a:cubicBezTo>
                  <a:cubicBezTo>
                    <a:pt x="3522" y="3348"/>
                    <a:pt x="3578" y="3317"/>
                    <a:pt x="3628" y="3267"/>
                  </a:cubicBezTo>
                  <a:cubicBezTo>
                    <a:pt x="3653" y="3193"/>
                    <a:pt x="3653" y="3087"/>
                    <a:pt x="3578" y="3037"/>
                  </a:cubicBezTo>
                  <a:lnTo>
                    <a:pt x="2359" y="2259"/>
                  </a:lnTo>
                  <a:cubicBezTo>
                    <a:pt x="2359" y="2203"/>
                    <a:pt x="2384" y="2153"/>
                    <a:pt x="2384" y="2104"/>
                  </a:cubicBezTo>
                  <a:cubicBezTo>
                    <a:pt x="2384" y="2048"/>
                    <a:pt x="2384" y="2023"/>
                    <a:pt x="2359" y="1998"/>
                  </a:cubicBezTo>
                  <a:lnTo>
                    <a:pt x="3578" y="1220"/>
                  </a:lnTo>
                  <a:cubicBezTo>
                    <a:pt x="3653" y="1195"/>
                    <a:pt x="3678" y="1089"/>
                    <a:pt x="3628" y="984"/>
                  </a:cubicBezTo>
                  <a:cubicBezTo>
                    <a:pt x="3597" y="936"/>
                    <a:pt x="3543" y="919"/>
                    <a:pt x="3488" y="919"/>
                  </a:cubicBezTo>
                  <a:cubicBezTo>
                    <a:pt x="3457" y="919"/>
                    <a:pt x="3425" y="925"/>
                    <a:pt x="3398" y="934"/>
                  </a:cubicBezTo>
                  <a:lnTo>
                    <a:pt x="2203" y="1687"/>
                  </a:lnTo>
                  <a:cubicBezTo>
                    <a:pt x="2153" y="1662"/>
                    <a:pt x="2097" y="1606"/>
                    <a:pt x="2023" y="1581"/>
                  </a:cubicBezTo>
                  <a:lnTo>
                    <a:pt x="2023" y="181"/>
                  </a:lnTo>
                  <a:cubicBezTo>
                    <a:pt x="2023" y="81"/>
                    <a:pt x="1942" y="0"/>
                    <a:pt x="1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 flipH="1" rot="-713519">
              <a:off x="8454731" y="4260641"/>
              <a:ext cx="191821" cy="191821"/>
            </a:xfrm>
            <a:prstGeom prst="lightningBol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482117" y="4690908"/>
              <a:ext cx="149161" cy="171385"/>
            </a:xfrm>
            <a:custGeom>
              <a:rect b="b" l="l" r="r" t="t"/>
              <a:pathLst>
                <a:path extrusionOk="0" h="4226" w="3678">
                  <a:moveTo>
                    <a:pt x="1842" y="0"/>
                  </a:moveTo>
                  <a:cubicBezTo>
                    <a:pt x="1761" y="0"/>
                    <a:pt x="1687" y="81"/>
                    <a:pt x="1687" y="181"/>
                  </a:cubicBezTo>
                  <a:lnTo>
                    <a:pt x="1687" y="1581"/>
                  </a:lnTo>
                  <a:cubicBezTo>
                    <a:pt x="1606" y="1606"/>
                    <a:pt x="1556" y="1637"/>
                    <a:pt x="1500" y="1687"/>
                  </a:cubicBezTo>
                  <a:lnTo>
                    <a:pt x="312" y="909"/>
                  </a:lnTo>
                  <a:cubicBezTo>
                    <a:pt x="283" y="891"/>
                    <a:pt x="252" y="883"/>
                    <a:pt x="221" y="883"/>
                  </a:cubicBezTo>
                  <a:cubicBezTo>
                    <a:pt x="166" y="883"/>
                    <a:pt x="111" y="910"/>
                    <a:pt x="75" y="959"/>
                  </a:cubicBezTo>
                  <a:cubicBezTo>
                    <a:pt x="25" y="1040"/>
                    <a:pt x="50" y="1139"/>
                    <a:pt x="131" y="1195"/>
                  </a:cubicBezTo>
                  <a:lnTo>
                    <a:pt x="1320" y="1973"/>
                  </a:lnTo>
                  <a:lnTo>
                    <a:pt x="1320" y="2104"/>
                  </a:lnTo>
                  <a:cubicBezTo>
                    <a:pt x="1320" y="2153"/>
                    <a:pt x="1320" y="2178"/>
                    <a:pt x="1345" y="2228"/>
                  </a:cubicBezTo>
                  <a:lnTo>
                    <a:pt x="100" y="3006"/>
                  </a:lnTo>
                  <a:cubicBezTo>
                    <a:pt x="25" y="3062"/>
                    <a:pt x="0" y="3161"/>
                    <a:pt x="50" y="3242"/>
                  </a:cubicBezTo>
                  <a:cubicBezTo>
                    <a:pt x="100" y="3292"/>
                    <a:pt x="156" y="3317"/>
                    <a:pt x="206" y="3317"/>
                  </a:cubicBezTo>
                  <a:cubicBezTo>
                    <a:pt x="231" y="3317"/>
                    <a:pt x="256" y="3317"/>
                    <a:pt x="287" y="3292"/>
                  </a:cubicBezTo>
                  <a:lnTo>
                    <a:pt x="1531" y="2514"/>
                  </a:lnTo>
                  <a:cubicBezTo>
                    <a:pt x="1581" y="2539"/>
                    <a:pt x="1631" y="2570"/>
                    <a:pt x="1687" y="2595"/>
                  </a:cubicBezTo>
                  <a:lnTo>
                    <a:pt x="1687" y="4070"/>
                  </a:lnTo>
                  <a:cubicBezTo>
                    <a:pt x="1687" y="4151"/>
                    <a:pt x="1761" y="4225"/>
                    <a:pt x="1842" y="4225"/>
                  </a:cubicBezTo>
                  <a:cubicBezTo>
                    <a:pt x="1942" y="4225"/>
                    <a:pt x="2023" y="4151"/>
                    <a:pt x="2023" y="4070"/>
                  </a:cubicBezTo>
                  <a:lnTo>
                    <a:pt x="2023" y="2595"/>
                  </a:lnTo>
                  <a:cubicBezTo>
                    <a:pt x="2073" y="2570"/>
                    <a:pt x="2122" y="2539"/>
                    <a:pt x="2153" y="2514"/>
                  </a:cubicBezTo>
                  <a:lnTo>
                    <a:pt x="3398" y="3317"/>
                  </a:lnTo>
                  <a:cubicBezTo>
                    <a:pt x="3423" y="3348"/>
                    <a:pt x="3448" y="3348"/>
                    <a:pt x="3473" y="3348"/>
                  </a:cubicBezTo>
                  <a:cubicBezTo>
                    <a:pt x="3522" y="3348"/>
                    <a:pt x="3578" y="3317"/>
                    <a:pt x="3628" y="3267"/>
                  </a:cubicBezTo>
                  <a:cubicBezTo>
                    <a:pt x="3653" y="3193"/>
                    <a:pt x="3653" y="3087"/>
                    <a:pt x="3578" y="3037"/>
                  </a:cubicBezTo>
                  <a:lnTo>
                    <a:pt x="2359" y="2259"/>
                  </a:lnTo>
                  <a:cubicBezTo>
                    <a:pt x="2359" y="2203"/>
                    <a:pt x="2384" y="2153"/>
                    <a:pt x="2384" y="2104"/>
                  </a:cubicBezTo>
                  <a:cubicBezTo>
                    <a:pt x="2384" y="2048"/>
                    <a:pt x="2384" y="2023"/>
                    <a:pt x="2359" y="1998"/>
                  </a:cubicBezTo>
                  <a:lnTo>
                    <a:pt x="3578" y="1220"/>
                  </a:lnTo>
                  <a:cubicBezTo>
                    <a:pt x="3653" y="1195"/>
                    <a:pt x="3678" y="1089"/>
                    <a:pt x="3628" y="984"/>
                  </a:cubicBezTo>
                  <a:cubicBezTo>
                    <a:pt x="3597" y="936"/>
                    <a:pt x="3543" y="919"/>
                    <a:pt x="3488" y="919"/>
                  </a:cubicBezTo>
                  <a:cubicBezTo>
                    <a:pt x="3457" y="919"/>
                    <a:pt x="3425" y="925"/>
                    <a:pt x="3398" y="934"/>
                  </a:cubicBezTo>
                  <a:lnTo>
                    <a:pt x="2203" y="1687"/>
                  </a:lnTo>
                  <a:cubicBezTo>
                    <a:pt x="2153" y="1662"/>
                    <a:pt x="2097" y="1606"/>
                    <a:pt x="2023" y="1581"/>
                  </a:cubicBezTo>
                  <a:lnTo>
                    <a:pt x="2023" y="181"/>
                  </a:lnTo>
                  <a:cubicBezTo>
                    <a:pt x="2023" y="81"/>
                    <a:pt x="1942" y="0"/>
                    <a:pt x="18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9" name="Google Shape;569;p21"/>
            <p:cNvGrpSpPr/>
            <p:nvPr/>
          </p:nvGrpSpPr>
          <p:grpSpPr>
            <a:xfrm rot="2829839">
              <a:off x="4807912" y="4587132"/>
              <a:ext cx="388431" cy="237828"/>
              <a:chOff x="3261800" y="3337927"/>
              <a:chExt cx="388433" cy="237828"/>
            </a:xfrm>
          </p:grpSpPr>
          <p:sp>
            <p:nvSpPr>
              <p:cNvPr id="570" name="Google Shape;570;p21"/>
              <p:cNvSpPr/>
              <p:nvPr/>
            </p:nvSpPr>
            <p:spPr>
              <a:xfrm rot="-1785514">
                <a:off x="3239961" y="3443403"/>
                <a:ext cx="432111" cy="26877"/>
              </a:xfrm>
              <a:custGeom>
                <a:rect b="b" l="l" r="r" t="t"/>
                <a:pathLst>
                  <a:path extrusionOk="0" h="52183" w="110984">
                    <a:moveTo>
                      <a:pt x="66414" y="1"/>
                    </a:moveTo>
                    <a:cubicBezTo>
                      <a:pt x="61878" y="1"/>
                      <a:pt x="57147" y="293"/>
                      <a:pt x="52307" y="906"/>
                    </a:cubicBezTo>
                    <a:cubicBezTo>
                      <a:pt x="22675" y="4658"/>
                      <a:pt x="0" y="19007"/>
                      <a:pt x="1757" y="32891"/>
                    </a:cubicBezTo>
                    <a:cubicBezTo>
                      <a:pt x="3228" y="44514"/>
                      <a:pt x="21346" y="52183"/>
                      <a:pt x="44582" y="52183"/>
                    </a:cubicBezTo>
                    <a:cubicBezTo>
                      <a:pt x="49116" y="52183"/>
                      <a:pt x="53844" y="51891"/>
                      <a:pt x="58682" y="51279"/>
                    </a:cubicBezTo>
                    <a:cubicBezTo>
                      <a:pt x="88308" y="47528"/>
                      <a:pt x="110983" y="33179"/>
                      <a:pt x="109226" y="19289"/>
                    </a:cubicBezTo>
                    <a:cubicBezTo>
                      <a:pt x="107756" y="7673"/>
                      <a:pt x="89642" y="1"/>
                      <a:pt x="6641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1"/>
              <p:cNvSpPr/>
              <p:nvPr/>
            </p:nvSpPr>
            <p:spPr>
              <a:xfrm rot="-1779645">
                <a:off x="3388574" y="3386546"/>
                <a:ext cx="126702" cy="12670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72" name="Google Shape;572;p21"/>
          <p:cNvSpPr/>
          <p:nvPr/>
        </p:nvSpPr>
        <p:spPr>
          <a:xfrm>
            <a:off x="4620472" y="1422900"/>
            <a:ext cx="4414800" cy="3607200"/>
          </a:xfrm>
          <a:prstGeom prst="roundRect">
            <a:avLst>
              <a:gd fmla="val 5794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1"/>
          <p:cNvSpPr/>
          <p:nvPr/>
        </p:nvSpPr>
        <p:spPr>
          <a:xfrm rot="-2700000">
            <a:off x="4865288" y="1510866"/>
            <a:ext cx="191767" cy="191767"/>
          </a:xfrm>
          <a:prstGeom prst="mathPlus">
            <a:avLst>
              <a:gd fmla="val 23520" name="adj1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4" name="Google Shape;574;p21"/>
          <p:cNvGrpSpPr/>
          <p:nvPr/>
        </p:nvGrpSpPr>
        <p:grpSpPr>
          <a:xfrm>
            <a:off x="8295178" y="1566775"/>
            <a:ext cx="470050" cy="116300"/>
            <a:chOff x="8155950" y="423775"/>
            <a:chExt cx="470050" cy="116300"/>
          </a:xfrm>
        </p:grpSpPr>
        <p:sp>
          <p:nvSpPr>
            <p:cNvPr id="575" name="Google Shape;575;p21"/>
            <p:cNvSpPr/>
            <p:nvPr/>
          </p:nvSpPr>
          <p:spPr>
            <a:xfrm>
              <a:off x="8515000" y="429075"/>
              <a:ext cx="111000" cy="11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8335475" y="429075"/>
              <a:ext cx="111000" cy="11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8155950" y="423775"/>
              <a:ext cx="111000" cy="111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78" name="Google Shape;578;p21"/>
          <p:cNvCxnSpPr/>
          <p:nvPr/>
        </p:nvCxnSpPr>
        <p:spPr>
          <a:xfrm rot="10800000">
            <a:off x="4632000" y="4013125"/>
            <a:ext cx="4400700" cy="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9" name="Google Shape;579;p21"/>
          <p:cNvSpPr/>
          <p:nvPr/>
        </p:nvSpPr>
        <p:spPr>
          <a:xfrm>
            <a:off x="107150" y="1422900"/>
            <a:ext cx="4403400" cy="3607200"/>
          </a:xfrm>
          <a:prstGeom prst="roundRect">
            <a:avLst>
              <a:gd fmla="val 5809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0" name="Google Shape;580;p21"/>
          <p:cNvGrpSpPr/>
          <p:nvPr/>
        </p:nvGrpSpPr>
        <p:grpSpPr>
          <a:xfrm>
            <a:off x="3761711" y="1569425"/>
            <a:ext cx="470050" cy="116300"/>
            <a:chOff x="5027343" y="426425"/>
            <a:chExt cx="470050" cy="116300"/>
          </a:xfrm>
        </p:grpSpPr>
        <p:sp>
          <p:nvSpPr>
            <p:cNvPr id="581" name="Google Shape;581;p21"/>
            <p:cNvSpPr/>
            <p:nvPr/>
          </p:nvSpPr>
          <p:spPr>
            <a:xfrm>
              <a:off x="5386393" y="431725"/>
              <a:ext cx="111000" cy="11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5206868" y="431725"/>
              <a:ext cx="111000" cy="11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5027343" y="426425"/>
              <a:ext cx="111000" cy="111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4" name="Google Shape;584;p21"/>
          <p:cNvSpPr/>
          <p:nvPr/>
        </p:nvSpPr>
        <p:spPr>
          <a:xfrm rot="-2700000">
            <a:off x="353064" y="1510866"/>
            <a:ext cx="191767" cy="191767"/>
          </a:xfrm>
          <a:prstGeom prst="mathPlus">
            <a:avLst>
              <a:gd fmla="val 23520" name="adj1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5" name="Google Shape;585;p21"/>
          <p:cNvCxnSpPr/>
          <p:nvPr/>
        </p:nvCxnSpPr>
        <p:spPr>
          <a:xfrm rot="10800000">
            <a:off x="113125" y="4013125"/>
            <a:ext cx="4400700" cy="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6" name="Google Shape;586;p21"/>
          <p:cNvSpPr txBox="1"/>
          <p:nvPr>
            <p:ph idx="2" type="title"/>
          </p:nvPr>
        </p:nvSpPr>
        <p:spPr>
          <a:xfrm>
            <a:off x="745125" y="4349200"/>
            <a:ext cx="2886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7" name="Google Shape;587;p21"/>
          <p:cNvSpPr txBox="1"/>
          <p:nvPr>
            <p:ph idx="3" type="title"/>
          </p:nvPr>
        </p:nvSpPr>
        <p:spPr>
          <a:xfrm>
            <a:off x="5256625" y="4349200"/>
            <a:ext cx="31197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8" name="Google Shape;588;p21"/>
          <p:cNvSpPr txBox="1"/>
          <p:nvPr>
            <p:ph idx="1" type="subTitle"/>
          </p:nvPr>
        </p:nvSpPr>
        <p:spPr>
          <a:xfrm>
            <a:off x="745125" y="2229700"/>
            <a:ext cx="3154800" cy="14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i="1"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21"/>
          <p:cNvSpPr txBox="1"/>
          <p:nvPr>
            <p:ph idx="4" type="subTitle"/>
          </p:nvPr>
        </p:nvSpPr>
        <p:spPr>
          <a:xfrm>
            <a:off x="5256625" y="2229700"/>
            <a:ext cx="3154800" cy="14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i="1"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8">
    <p:bg>
      <p:bgPr>
        <a:solidFill>
          <a:schemeClr val="dk1"/>
        </a:solid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2"/>
          <p:cNvSpPr/>
          <p:nvPr/>
        </p:nvSpPr>
        <p:spPr>
          <a:xfrm rot="-2700000">
            <a:off x="353010" y="291666"/>
            <a:ext cx="191767" cy="191767"/>
          </a:xfrm>
          <a:prstGeom prst="mathPlus">
            <a:avLst>
              <a:gd fmla="val 23520" name="adj1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2" name="Google Shape;592;p22"/>
          <p:cNvCxnSpPr/>
          <p:nvPr/>
        </p:nvCxnSpPr>
        <p:spPr>
          <a:xfrm>
            <a:off x="122725" y="4604750"/>
            <a:ext cx="8909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3" name="Google Shape;593;p22"/>
          <p:cNvGrpSpPr/>
          <p:nvPr/>
        </p:nvGrpSpPr>
        <p:grpSpPr>
          <a:xfrm>
            <a:off x="466232" y="479754"/>
            <a:ext cx="8251525" cy="4555385"/>
            <a:chOff x="466232" y="479754"/>
            <a:chExt cx="8251525" cy="4555385"/>
          </a:xfrm>
        </p:grpSpPr>
        <p:grpSp>
          <p:nvGrpSpPr>
            <p:cNvPr id="594" name="Google Shape;594;p22"/>
            <p:cNvGrpSpPr/>
            <p:nvPr/>
          </p:nvGrpSpPr>
          <p:grpSpPr>
            <a:xfrm>
              <a:off x="4567788" y="538963"/>
              <a:ext cx="1388092" cy="224928"/>
              <a:chOff x="3364200" y="629675"/>
              <a:chExt cx="1388092" cy="224928"/>
            </a:xfrm>
          </p:grpSpPr>
          <p:sp>
            <p:nvSpPr>
              <p:cNvPr id="595" name="Google Shape;595;p22"/>
              <p:cNvSpPr/>
              <p:nvPr/>
            </p:nvSpPr>
            <p:spPr>
              <a:xfrm>
                <a:off x="3364200" y="629675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0"/>
                    </a:moveTo>
                    <a:cubicBezTo>
                      <a:pt x="27170" y="0"/>
                      <a:pt x="25488" y="1534"/>
                      <a:pt x="25488" y="1559"/>
                    </a:cubicBezTo>
                    <a:cubicBezTo>
                      <a:pt x="25440" y="1582"/>
                      <a:pt x="21481" y="5157"/>
                      <a:pt x="19076" y="5157"/>
                    </a:cubicBezTo>
                    <a:cubicBezTo>
                      <a:pt x="18972" y="5157"/>
                      <a:pt x="18871" y="5150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00"/>
                    </a:cubicBezTo>
                    <a:cubicBezTo>
                      <a:pt x="11558" y="1957"/>
                      <a:pt x="11037" y="1914"/>
                      <a:pt x="10446" y="1914"/>
                    </a:cubicBezTo>
                    <a:cubicBezTo>
                      <a:pt x="9249" y="1914"/>
                      <a:pt x="7763" y="2091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0"/>
                      <a:pt x="2670" y="2803"/>
                    </a:cubicBezTo>
                    <a:cubicBezTo>
                      <a:pt x="2309" y="2417"/>
                      <a:pt x="1998" y="2081"/>
                      <a:pt x="1581" y="2000"/>
                    </a:cubicBezTo>
                    <a:cubicBezTo>
                      <a:pt x="1566" y="1998"/>
                      <a:pt x="1551" y="1997"/>
                      <a:pt x="1536" y="1997"/>
                    </a:cubicBezTo>
                    <a:cubicBezTo>
                      <a:pt x="1028" y="1997"/>
                      <a:pt x="49" y="3141"/>
                      <a:pt x="1" y="3195"/>
                    </a:cubicBezTo>
                    <a:lnTo>
                      <a:pt x="81" y="3270"/>
                    </a:lnTo>
                    <a:cubicBezTo>
                      <a:pt x="353" y="2944"/>
                      <a:pt x="1145" y="2104"/>
                      <a:pt x="1522" y="2104"/>
                    </a:cubicBezTo>
                    <a:cubicBezTo>
                      <a:pt x="1534" y="2104"/>
                      <a:pt x="1545" y="2105"/>
                      <a:pt x="1556" y="2106"/>
                    </a:cubicBezTo>
                    <a:cubicBezTo>
                      <a:pt x="1948" y="2156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892"/>
                      <a:pt x="7623" y="2828"/>
                    </a:cubicBezTo>
                    <a:cubicBezTo>
                      <a:pt x="7844" y="2182"/>
                      <a:pt x="9254" y="2017"/>
                      <a:pt x="10408" y="2017"/>
                    </a:cubicBezTo>
                    <a:cubicBezTo>
                      <a:pt x="11009" y="2017"/>
                      <a:pt x="11540" y="2061"/>
                      <a:pt x="11798" y="2106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489"/>
                    </a:cubicBezTo>
                    <a:cubicBezTo>
                      <a:pt x="17865" y="4931"/>
                      <a:pt x="18251" y="5161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6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1976"/>
                    </a:cubicBezTo>
                    <a:cubicBezTo>
                      <a:pt x="40441" y="1885"/>
                      <a:pt x="40243" y="1839"/>
                      <a:pt x="40011" y="1839"/>
                    </a:cubicBezTo>
                    <a:cubicBezTo>
                      <a:pt x="39382" y="1839"/>
                      <a:pt x="38495" y="2170"/>
                      <a:pt x="37360" y="2828"/>
                    </a:cubicBezTo>
                    <a:cubicBezTo>
                      <a:pt x="36093" y="3581"/>
                      <a:pt x="35306" y="3926"/>
                      <a:pt x="34696" y="3926"/>
                    </a:cubicBezTo>
                    <a:cubicBezTo>
                      <a:pt x="33894" y="3926"/>
                      <a:pt x="33396" y="3332"/>
                      <a:pt x="32513" y="2287"/>
                    </a:cubicBezTo>
                    <a:cubicBezTo>
                      <a:pt x="32202" y="1951"/>
                      <a:pt x="31891" y="1559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0"/>
                      <a:pt x="2904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2"/>
              <p:cNvSpPr/>
              <p:nvPr/>
            </p:nvSpPr>
            <p:spPr>
              <a:xfrm>
                <a:off x="3364200" y="676900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1"/>
                    </a:moveTo>
                    <a:cubicBezTo>
                      <a:pt x="27170" y="1"/>
                      <a:pt x="25488" y="1534"/>
                      <a:pt x="25488" y="1559"/>
                    </a:cubicBezTo>
                    <a:cubicBezTo>
                      <a:pt x="25440" y="1583"/>
                      <a:pt x="21481" y="5157"/>
                      <a:pt x="19076" y="5157"/>
                    </a:cubicBezTo>
                    <a:cubicBezTo>
                      <a:pt x="18972" y="5157"/>
                      <a:pt x="18871" y="5151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25"/>
                    </a:cubicBezTo>
                    <a:cubicBezTo>
                      <a:pt x="11547" y="1972"/>
                      <a:pt x="10995" y="1921"/>
                      <a:pt x="10374" y="1921"/>
                    </a:cubicBezTo>
                    <a:cubicBezTo>
                      <a:pt x="9191" y="1921"/>
                      <a:pt x="7758" y="2105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1"/>
                      <a:pt x="2670" y="2803"/>
                    </a:cubicBezTo>
                    <a:cubicBezTo>
                      <a:pt x="2309" y="2417"/>
                      <a:pt x="1998" y="2081"/>
                      <a:pt x="1581" y="2025"/>
                    </a:cubicBezTo>
                    <a:cubicBezTo>
                      <a:pt x="1566" y="2023"/>
                      <a:pt x="1551" y="2022"/>
                      <a:pt x="1536" y="2022"/>
                    </a:cubicBezTo>
                    <a:cubicBezTo>
                      <a:pt x="1029" y="2022"/>
                      <a:pt x="49" y="3172"/>
                      <a:pt x="1" y="3220"/>
                    </a:cubicBezTo>
                    <a:lnTo>
                      <a:pt x="81" y="3270"/>
                    </a:lnTo>
                    <a:cubicBezTo>
                      <a:pt x="349" y="2948"/>
                      <a:pt x="1124" y="2126"/>
                      <a:pt x="1507" y="2126"/>
                    </a:cubicBezTo>
                    <a:cubicBezTo>
                      <a:pt x="1524" y="2126"/>
                      <a:pt x="1540" y="2128"/>
                      <a:pt x="1556" y="2131"/>
                    </a:cubicBezTo>
                    <a:cubicBezTo>
                      <a:pt x="1948" y="2181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917"/>
                      <a:pt x="7623" y="2859"/>
                    </a:cubicBezTo>
                    <a:cubicBezTo>
                      <a:pt x="7841" y="2202"/>
                      <a:pt x="9213" y="2036"/>
                      <a:pt x="10357" y="2036"/>
                    </a:cubicBezTo>
                    <a:cubicBezTo>
                      <a:pt x="10979" y="2036"/>
                      <a:pt x="11533" y="2085"/>
                      <a:pt x="11798" y="2131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514"/>
                    </a:cubicBezTo>
                    <a:cubicBezTo>
                      <a:pt x="17865" y="4931"/>
                      <a:pt x="18251" y="5193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7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2000"/>
                    </a:cubicBezTo>
                    <a:cubicBezTo>
                      <a:pt x="40440" y="1902"/>
                      <a:pt x="40240" y="1854"/>
                      <a:pt x="40005" y="1854"/>
                    </a:cubicBezTo>
                    <a:cubicBezTo>
                      <a:pt x="39377" y="1854"/>
                      <a:pt x="38492" y="2198"/>
                      <a:pt x="37360" y="2859"/>
                    </a:cubicBezTo>
                    <a:cubicBezTo>
                      <a:pt x="36097" y="3597"/>
                      <a:pt x="35312" y="3934"/>
                      <a:pt x="34702" y="3934"/>
                    </a:cubicBezTo>
                    <a:cubicBezTo>
                      <a:pt x="33897" y="3934"/>
                      <a:pt x="33398" y="3346"/>
                      <a:pt x="32513" y="2312"/>
                    </a:cubicBezTo>
                    <a:cubicBezTo>
                      <a:pt x="32202" y="1976"/>
                      <a:pt x="31891" y="1584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1"/>
                      <a:pt x="2904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7" name="Google Shape;597;p22"/>
            <p:cNvSpPr/>
            <p:nvPr/>
          </p:nvSpPr>
          <p:spPr>
            <a:xfrm>
              <a:off x="3177663" y="4207358"/>
              <a:ext cx="149202" cy="171385"/>
            </a:xfrm>
            <a:custGeom>
              <a:rect b="b" l="l" r="r" t="t"/>
              <a:pathLst>
                <a:path extrusionOk="0" h="4226" w="3679">
                  <a:moveTo>
                    <a:pt x="1836" y="1"/>
                  </a:moveTo>
                  <a:cubicBezTo>
                    <a:pt x="1737" y="1"/>
                    <a:pt x="1656" y="82"/>
                    <a:pt x="1656" y="181"/>
                  </a:cubicBezTo>
                  <a:lnTo>
                    <a:pt x="1656" y="1581"/>
                  </a:lnTo>
                  <a:cubicBezTo>
                    <a:pt x="1606" y="1613"/>
                    <a:pt x="1525" y="1662"/>
                    <a:pt x="1475" y="1687"/>
                  </a:cubicBezTo>
                  <a:lnTo>
                    <a:pt x="312" y="909"/>
                  </a:lnTo>
                  <a:cubicBezTo>
                    <a:pt x="283" y="892"/>
                    <a:pt x="248" y="883"/>
                    <a:pt x="214" y="883"/>
                  </a:cubicBezTo>
                  <a:cubicBezTo>
                    <a:pt x="152" y="883"/>
                    <a:pt x="91" y="911"/>
                    <a:pt x="75" y="959"/>
                  </a:cubicBezTo>
                  <a:cubicBezTo>
                    <a:pt x="25" y="1040"/>
                    <a:pt x="25" y="1146"/>
                    <a:pt x="100" y="1196"/>
                  </a:cubicBezTo>
                  <a:lnTo>
                    <a:pt x="1320" y="1998"/>
                  </a:lnTo>
                  <a:cubicBezTo>
                    <a:pt x="1295" y="2023"/>
                    <a:pt x="1295" y="2048"/>
                    <a:pt x="1295" y="2104"/>
                  </a:cubicBezTo>
                  <a:cubicBezTo>
                    <a:pt x="1295" y="2154"/>
                    <a:pt x="1320" y="2204"/>
                    <a:pt x="1320" y="2235"/>
                  </a:cubicBezTo>
                  <a:lnTo>
                    <a:pt x="100" y="3013"/>
                  </a:lnTo>
                  <a:cubicBezTo>
                    <a:pt x="25" y="3062"/>
                    <a:pt x="1" y="3168"/>
                    <a:pt x="50" y="3243"/>
                  </a:cubicBezTo>
                  <a:cubicBezTo>
                    <a:pt x="75" y="3293"/>
                    <a:pt x="125" y="3324"/>
                    <a:pt x="181" y="3324"/>
                  </a:cubicBezTo>
                  <a:cubicBezTo>
                    <a:pt x="206" y="3324"/>
                    <a:pt x="256" y="3324"/>
                    <a:pt x="281" y="3293"/>
                  </a:cubicBezTo>
                  <a:lnTo>
                    <a:pt x="1525" y="2515"/>
                  </a:lnTo>
                  <a:cubicBezTo>
                    <a:pt x="1556" y="2546"/>
                    <a:pt x="1606" y="2571"/>
                    <a:pt x="1656" y="2596"/>
                  </a:cubicBezTo>
                  <a:lnTo>
                    <a:pt x="1656" y="4070"/>
                  </a:lnTo>
                  <a:cubicBezTo>
                    <a:pt x="1656" y="4151"/>
                    <a:pt x="1737" y="4226"/>
                    <a:pt x="1836" y="4226"/>
                  </a:cubicBezTo>
                  <a:cubicBezTo>
                    <a:pt x="1917" y="4226"/>
                    <a:pt x="1992" y="4151"/>
                    <a:pt x="1992" y="4070"/>
                  </a:cubicBezTo>
                  <a:lnTo>
                    <a:pt x="1992" y="2596"/>
                  </a:lnTo>
                  <a:cubicBezTo>
                    <a:pt x="2048" y="2571"/>
                    <a:pt x="2098" y="2546"/>
                    <a:pt x="2122" y="2515"/>
                  </a:cubicBezTo>
                  <a:lnTo>
                    <a:pt x="3367" y="3324"/>
                  </a:lnTo>
                  <a:cubicBezTo>
                    <a:pt x="3392" y="3349"/>
                    <a:pt x="3423" y="3349"/>
                    <a:pt x="3448" y="3349"/>
                  </a:cubicBezTo>
                  <a:cubicBezTo>
                    <a:pt x="3498" y="3349"/>
                    <a:pt x="3579" y="3324"/>
                    <a:pt x="3603" y="3268"/>
                  </a:cubicBezTo>
                  <a:cubicBezTo>
                    <a:pt x="3653" y="3193"/>
                    <a:pt x="3628" y="3087"/>
                    <a:pt x="3547" y="3037"/>
                  </a:cubicBezTo>
                  <a:lnTo>
                    <a:pt x="2334" y="2260"/>
                  </a:lnTo>
                  <a:cubicBezTo>
                    <a:pt x="2359" y="2204"/>
                    <a:pt x="2359" y="2154"/>
                    <a:pt x="2359" y="2104"/>
                  </a:cubicBezTo>
                  <a:lnTo>
                    <a:pt x="2359" y="1998"/>
                  </a:lnTo>
                  <a:lnTo>
                    <a:pt x="3579" y="1245"/>
                  </a:lnTo>
                  <a:cubicBezTo>
                    <a:pt x="3653" y="1196"/>
                    <a:pt x="3678" y="1090"/>
                    <a:pt x="3628" y="1015"/>
                  </a:cubicBezTo>
                  <a:cubicBezTo>
                    <a:pt x="3596" y="962"/>
                    <a:pt x="3540" y="934"/>
                    <a:pt x="3482" y="934"/>
                  </a:cubicBezTo>
                  <a:cubicBezTo>
                    <a:pt x="3451" y="934"/>
                    <a:pt x="3420" y="942"/>
                    <a:pt x="3392" y="959"/>
                  </a:cubicBezTo>
                  <a:lnTo>
                    <a:pt x="2178" y="1712"/>
                  </a:lnTo>
                  <a:cubicBezTo>
                    <a:pt x="2122" y="1662"/>
                    <a:pt x="2073" y="1613"/>
                    <a:pt x="1992" y="1581"/>
                  </a:cubicBezTo>
                  <a:lnTo>
                    <a:pt x="1992" y="181"/>
                  </a:lnTo>
                  <a:cubicBezTo>
                    <a:pt x="1992" y="82"/>
                    <a:pt x="1917" y="1"/>
                    <a:pt x="18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3197907" y="479754"/>
              <a:ext cx="149405" cy="171385"/>
            </a:xfrm>
            <a:custGeom>
              <a:rect b="b" l="l" r="r" t="t"/>
              <a:pathLst>
                <a:path extrusionOk="0" h="4226" w="3684">
                  <a:moveTo>
                    <a:pt x="1842" y="1"/>
                  </a:moveTo>
                  <a:cubicBezTo>
                    <a:pt x="1743" y="1"/>
                    <a:pt x="1662" y="82"/>
                    <a:pt x="1662" y="181"/>
                  </a:cubicBezTo>
                  <a:lnTo>
                    <a:pt x="1662" y="1581"/>
                  </a:lnTo>
                  <a:cubicBezTo>
                    <a:pt x="1612" y="1606"/>
                    <a:pt x="1531" y="1637"/>
                    <a:pt x="1481" y="1687"/>
                  </a:cubicBezTo>
                  <a:lnTo>
                    <a:pt x="311" y="909"/>
                  </a:lnTo>
                  <a:cubicBezTo>
                    <a:pt x="285" y="891"/>
                    <a:pt x="255" y="883"/>
                    <a:pt x="224" y="883"/>
                  </a:cubicBezTo>
                  <a:cubicBezTo>
                    <a:pt x="169" y="883"/>
                    <a:pt x="113" y="911"/>
                    <a:pt x="81" y="959"/>
                  </a:cubicBezTo>
                  <a:cubicBezTo>
                    <a:pt x="31" y="1040"/>
                    <a:pt x="56" y="1139"/>
                    <a:pt x="131" y="1195"/>
                  </a:cubicBezTo>
                  <a:lnTo>
                    <a:pt x="1326" y="1973"/>
                  </a:lnTo>
                  <a:cubicBezTo>
                    <a:pt x="1301" y="1998"/>
                    <a:pt x="1301" y="2048"/>
                    <a:pt x="1301" y="2073"/>
                  </a:cubicBezTo>
                  <a:cubicBezTo>
                    <a:pt x="1301" y="2129"/>
                    <a:pt x="1326" y="2178"/>
                    <a:pt x="1326" y="2228"/>
                  </a:cubicBezTo>
                  <a:lnTo>
                    <a:pt x="106" y="3006"/>
                  </a:lnTo>
                  <a:cubicBezTo>
                    <a:pt x="31" y="3037"/>
                    <a:pt x="0" y="3162"/>
                    <a:pt x="56" y="3243"/>
                  </a:cubicBezTo>
                  <a:cubicBezTo>
                    <a:pt x="81" y="3292"/>
                    <a:pt x="131" y="3317"/>
                    <a:pt x="187" y="3317"/>
                  </a:cubicBezTo>
                  <a:cubicBezTo>
                    <a:pt x="212" y="3317"/>
                    <a:pt x="262" y="3292"/>
                    <a:pt x="286" y="3292"/>
                  </a:cubicBezTo>
                  <a:lnTo>
                    <a:pt x="1531" y="2515"/>
                  </a:lnTo>
                  <a:cubicBezTo>
                    <a:pt x="1556" y="2539"/>
                    <a:pt x="1612" y="2571"/>
                    <a:pt x="1662" y="2595"/>
                  </a:cubicBezTo>
                  <a:lnTo>
                    <a:pt x="1662" y="4045"/>
                  </a:lnTo>
                  <a:cubicBezTo>
                    <a:pt x="1662" y="4151"/>
                    <a:pt x="1743" y="4226"/>
                    <a:pt x="1842" y="4226"/>
                  </a:cubicBezTo>
                  <a:cubicBezTo>
                    <a:pt x="1923" y="4226"/>
                    <a:pt x="1998" y="4151"/>
                    <a:pt x="1998" y="4045"/>
                  </a:cubicBezTo>
                  <a:lnTo>
                    <a:pt x="1998" y="2595"/>
                  </a:lnTo>
                  <a:cubicBezTo>
                    <a:pt x="2054" y="2571"/>
                    <a:pt x="2103" y="2539"/>
                    <a:pt x="2153" y="2515"/>
                  </a:cubicBezTo>
                  <a:lnTo>
                    <a:pt x="3373" y="3317"/>
                  </a:lnTo>
                  <a:cubicBezTo>
                    <a:pt x="3398" y="3348"/>
                    <a:pt x="3423" y="3348"/>
                    <a:pt x="3454" y="3348"/>
                  </a:cubicBezTo>
                  <a:cubicBezTo>
                    <a:pt x="3528" y="3348"/>
                    <a:pt x="3578" y="3317"/>
                    <a:pt x="3609" y="3267"/>
                  </a:cubicBezTo>
                  <a:cubicBezTo>
                    <a:pt x="3659" y="3193"/>
                    <a:pt x="3634" y="3087"/>
                    <a:pt x="3553" y="3037"/>
                  </a:cubicBezTo>
                  <a:lnTo>
                    <a:pt x="2334" y="2228"/>
                  </a:lnTo>
                  <a:cubicBezTo>
                    <a:pt x="2365" y="2178"/>
                    <a:pt x="2365" y="2129"/>
                    <a:pt x="2365" y="2073"/>
                  </a:cubicBezTo>
                  <a:lnTo>
                    <a:pt x="2365" y="1998"/>
                  </a:lnTo>
                  <a:lnTo>
                    <a:pt x="3578" y="1220"/>
                  </a:lnTo>
                  <a:cubicBezTo>
                    <a:pt x="3659" y="1170"/>
                    <a:pt x="3684" y="1065"/>
                    <a:pt x="3634" y="984"/>
                  </a:cubicBezTo>
                  <a:cubicBezTo>
                    <a:pt x="3598" y="936"/>
                    <a:pt x="3544" y="908"/>
                    <a:pt x="3488" y="908"/>
                  </a:cubicBezTo>
                  <a:cubicBezTo>
                    <a:pt x="3457" y="908"/>
                    <a:pt x="3426" y="916"/>
                    <a:pt x="3398" y="934"/>
                  </a:cubicBezTo>
                  <a:lnTo>
                    <a:pt x="2178" y="1687"/>
                  </a:lnTo>
                  <a:cubicBezTo>
                    <a:pt x="2128" y="1637"/>
                    <a:pt x="2079" y="1606"/>
                    <a:pt x="1998" y="1581"/>
                  </a:cubicBezTo>
                  <a:lnTo>
                    <a:pt x="1998" y="181"/>
                  </a:lnTo>
                  <a:cubicBezTo>
                    <a:pt x="1998" y="82"/>
                    <a:pt x="1923" y="1"/>
                    <a:pt x="1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466342" y="3569083"/>
              <a:ext cx="149161" cy="171385"/>
            </a:xfrm>
            <a:custGeom>
              <a:rect b="b" l="l" r="r" t="t"/>
              <a:pathLst>
                <a:path extrusionOk="0" h="4226" w="3678">
                  <a:moveTo>
                    <a:pt x="1842" y="0"/>
                  </a:moveTo>
                  <a:cubicBezTo>
                    <a:pt x="1761" y="0"/>
                    <a:pt x="1687" y="81"/>
                    <a:pt x="1687" y="181"/>
                  </a:cubicBezTo>
                  <a:lnTo>
                    <a:pt x="1687" y="1581"/>
                  </a:lnTo>
                  <a:cubicBezTo>
                    <a:pt x="1606" y="1606"/>
                    <a:pt x="1556" y="1637"/>
                    <a:pt x="1500" y="1687"/>
                  </a:cubicBezTo>
                  <a:lnTo>
                    <a:pt x="312" y="909"/>
                  </a:lnTo>
                  <a:cubicBezTo>
                    <a:pt x="283" y="891"/>
                    <a:pt x="252" y="883"/>
                    <a:pt x="221" y="883"/>
                  </a:cubicBezTo>
                  <a:cubicBezTo>
                    <a:pt x="166" y="883"/>
                    <a:pt x="111" y="910"/>
                    <a:pt x="75" y="959"/>
                  </a:cubicBezTo>
                  <a:cubicBezTo>
                    <a:pt x="25" y="1040"/>
                    <a:pt x="50" y="1139"/>
                    <a:pt x="131" y="1195"/>
                  </a:cubicBezTo>
                  <a:lnTo>
                    <a:pt x="1320" y="1973"/>
                  </a:lnTo>
                  <a:lnTo>
                    <a:pt x="1320" y="2104"/>
                  </a:lnTo>
                  <a:cubicBezTo>
                    <a:pt x="1320" y="2153"/>
                    <a:pt x="1320" y="2178"/>
                    <a:pt x="1345" y="2228"/>
                  </a:cubicBezTo>
                  <a:lnTo>
                    <a:pt x="100" y="3006"/>
                  </a:lnTo>
                  <a:cubicBezTo>
                    <a:pt x="25" y="3062"/>
                    <a:pt x="0" y="3161"/>
                    <a:pt x="50" y="3242"/>
                  </a:cubicBezTo>
                  <a:cubicBezTo>
                    <a:pt x="100" y="3292"/>
                    <a:pt x="156" y="3317"/>
                    <a:pt x="206" y="3317"/>
                  </a:cubicBezTo>
                  <a:cubicBezTo>
                    <a:pt x="231" y="3317"/>
                    <a:pt x="256" y="3317"/>
                    <a:pt x="287" y="3292"/>
                  </a:cubicBezTo>
                  <a:lnTo>
                    <a:pt x="1531" y="2514"/>
                  </a:lnTo>
                  <a:cubicBezTo>
                    <a:pt x="1581" y="2539"/>
                    <a:pt x="1631" y="2570"/>
                    <a:pt x="1687" y="2595"/>
                  </a:cubicBezTo>
                  <a:lnTo>
                    <a:pt x="1687" y="4070"/>
                  </a:lnTo>
                  <a:cubicBezTo>
                    <a:pt x="1687" y="4151"/>
                    <a:pt x="1761" y="4225"/>
                    <a:pt x="1842" y="4225"/>
                  </a:cubicBezTo>
                  <a:cubicBezTo>
                    <a:pt x="1942" y="4225"/>
                    <a:pt x="2023" y="4151"/>
                    <a:pt x="2023" y="4070"/>
                  </a:cubicBezTo>
                  <a:lnTo>
                    <a:pt x="2023" y="2595"/>
                  </a:lnTo>
                  <a:cubicBezTo>
                    <a:pt x="2073" y="2570"/>
                    <a:pt x="2122" y="2539"/>
                    <a:pt x="2153" y="2514"/>
                  </a:cubicBezTo>
                  <a:lnTo>
                    <a:pt x="3398" y="3317"/>
                  </a:lnTo>
                  <a:cubicBezTo>
                    <a:pt x="3423" y="3348"/>
                    <a:pt x="3448" y="3348"/>
                    <a:pt x="3473" y="3348"/>
                  </a:cubicBezTo>
                  <a:cubicBezTo>
                    <a:pt x="3522" y="3348"/>
                    <a:pt x="3578" y="3317"/>
                    <a:pt x="3628" y="3267"/>
                  </a:cubicBezTo>
                  <a:cubicBezTo>
                    <a:pt x="3653" y="3193"/>
                    <a:pt x="3653" y="3087"/>
                    <a:pt x="3578" y="3037"/>
                  </a:cubicBezTo>
                  <a:lnTo>
                    <a:pt x="2359" y="2259"/>
                  </a:lnTo>
                  <a:cubicBezTo>
                    <a:pt x="2359" y="2203"/>
                    <a:pt x="2384" y="2153"/>
                    <a:pt x="2384" y="2104"/>
                  </a:cubicBezTo>
                  <a:cubicBezTo>
                    <a:pt x="2384" y="2048"/>
                    <a:pt x="2384" y="2023"/>
                    <a:pt x="2359" y="1998"/>
                  </a:cubicBezTo>
                  <a:lnTo>
                    <a:pt x="3578" y="1220"/>
                  </a:lnTo>
                  <a:cubicBezTo>
                    <a:pt x="3653" y="1195"/>
                    <a:pt x="3678" y="1089"/>
                    <a:pt x="3628" y="984"/>
                  </a:cubicBezTo>
                  <a:cubicBezTo>
                    <a:pt x="3597" y="936"/>
                    <a:pt x="3543" y="919"/>
                    <a:pt x="3488" y="919"/>
                  </a:cubicBezTo>
                  <a:cubicBezTo>
                    <a:pt x="3457" y="919"/>
                    <a:pt x="3425" y="925"/>
                    <a:pt x="3398" y="934"/>
                  </a:cubicBezTo>
                  <a:lnTo>
                    <a:pt x="2203" y="1687"/>
                  </a:lnTo>
                  <a:cubicBezTo>
                    <a:pt x="2153" y="1662"/>
                    <a:pt x="2097" y="1606"/>
                    <a:pt x="2023" y="1581"/>
                  </a:cubicBezTo>
                  <a:lnTo>
                    <a:pt x="2023" y="181"/>
                  </a:lnTo>
                  <a:cubicBezTo>
                    <a:pt x="2023" y="81"/>
                    <a:pt x="1942" y="0"/>
                    <a:pt x="1842" y="0"/>
                  </a:cubicBezTo>
                  <a:close/>
                </a:path>
              </a:pathLst>
            </a:custGeom>
            <a:solidFill>
              <a:srgbClr val="DED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0" name="Google Shape;600;p22"/>
            <p:cNvGrpSpPr/>
            <p:nvPr/>
          </p:nvGrpSpPr>
          <p:grpSpPr>
            <a:xfrm>
              <a:off x="3058038" y="2018227"/>
              <a:ext cx="388433" cy="237828"/>
              <a:chOff x="3261800" y="3337927"/>
              <a:chExt cx="388433" cy="237828"/>
            </a:xfrm>
          </p:grpSpPr>
          <p:sp>
            <p:nvSpPr>
              <p:cNvPr id="601" name="Google Shape;601;p22"/>
              <p:cNvSpPr/>
              <p:nvPr/>
            </p:nvSpPr>
            <p:spPr>
              <a:xfrm rot="-1785514">
                <a:off x="3239961" y="3443403"/>
                <a:ext cx="432111" cy="26877"/>
              </a:xfrm>
              <a:custGeom>
                <a:rect b="b" l="l" r="r" t="t"/>
                <a:pathLst>
                  <a:path extrusionOk="0" h="52183" w="110984">
                    <a:moveTo>
                      <a:pt x="66414" y="1"/>
                    </a:moveTo>
                    <a:cubicBezTo>
                      <a:pt x="61878" y="1"/>
                      <a:pt x="57147" y="293"/>
                      <a:pt x="52307" y="906"/>
                    </a:cubicBezTo>
                    <a:cubicBezTo>
                      <a:pt x="22675" y="4658"/>
                      <a:pt x="0" y="19007"/>
                      <a:pt x="1757" y="32891"/>
                    </a:cubicBezTo>
                    <a:cubicBezTo>
                      <a:pt x="3228" y="44514"/>
                      <a:pt x="21346" y="52183"/>
                      <a:pt x="44582" y="52183"/>
                    </a:cubicBezTo>
                    <a:cubicBezTo>
                      <a:pt x="49116" y="52183"/>
                      <a:pt x="53844" y="51891"/>
                      <a:pt x="58682" y="51279"/>
                    </a:cubicBezTo>
                    <a:cubicBezTo>
                      <a:pt x="88308" y="47528"/>
                      <a:pt x="110983" y="33179"/>
                      <a:pt x="109226" y="19289"/>
                    </a:cubicBezTo>
                    <a:cubicBezTo>
                      <a:pt x="107756" y="7673"/>
                      <a:pt x="89642" y="1"/>
                      <a:pt x="6641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 rot="-1779645">
                <a:off x="3388574" y="3386546"/>
                <a:ext cx="126702" cy="12670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3" name="Google Shape;603;p22"/>
            <p:cNvGrpSpPr/>
            <p:nvPr/>
          </p:nvGrpSpPr>
          <p:grpSpPr>
            <a:xfrm rot="3858676">
              <a:off x="8229775" y="1643697"/>
              <a:ext cx="388449" cy="237838"/>
              <a:chOff x="3261800" y="3337927"/>
              <a:chExt cx="388433" cy="237828"/>
            </a:xfrm>
          </p:grpSpPr>
          <p:sp>
            <p:nvSpPr>
              <p:cNvPr id="604" name="Google Shape;604;p22"/>
              <p:cNvSpPr/>
              <p:nvPr/>
            </p:nvSpPr>
            <p:spPr>
              <a:xfrm rot="-1785514">
                <a:off x="3239961" y="3443403"/>
                <a:ext cx="432111" cy="26877"/>
              </a:xfrm>
              <a:custGeom>
                <a:rect b="b" l="l" r="r" t="t"/>
                <a:pathLst>
                  <a:path extrusionOk="0" h="52183" w="110984">
                    <a:moveTo>
                      <a:pt x="66414" y="1"/>
                    </a:moveTo>
                    <a:cubicBezTo>
                      <a:pt x="61878" y="1"/>
                      <a:pt x="57147" y="293"/>
                      <a:pt x="52307" y="906"/>
                    </a:cubicBezTo>
                    <a:cubicBezTo>
                      <a:pt x="22675" y="4658"/>
                      <a:pt x="0" y="19007"/>
                      <a:pt x="1757" y="32891"/>
                    </a:cubicBezTo>
                    <a:cubicBezTo>
                      <a:pt x="3228" y="44514"/>
                      <a:pt x="21346" y="52183"/>
                      <a:pt x="44582" y="52183"/>
                    </a:cubicBezTo>
                    <a:cubicBezTo>
                      <a:pt x="49116" y="52183"/>
                      <a:pt x="53844" y="51891"/>
                      <a:pt x="58682" y="51279"/>
                    </a:cubicBezTo>
                    <a:cubicBezTo>
                      <a:pt x="88308" y="47528"/>
                      <a:pt x="110983" y="33179"/>
                      <a:pt x="109226" y="19289"/>
                    </a:cubicBezTo>
                    <a:cubicBezTo>
                      <a:pt x="107756" y="7673"/>
                      <a:pt x="89642" y="1"/>
                      <a:pt x="6641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2"/>
              <p:cNvSpPr/>
              <p:nvPr/>
            </p:nvSpPr>
            <p:spPr>
              <a:xfrm rot="-1779645">
                <a:off x="3388574" y="3386546"/>
                <a:ext cx="126702" cy="12670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6" name="Google Shape;606;p22"/>
            <p:cNvSpPr/>
            <p:nvPr/>
          </p:nvSpPr>
          <p:spPr>
            <a:xfrm>
              <a:off x="466232" y="1846829"/>
              <a:ext cx="149405" cy="171385"/>
            </a:xfrm>
            <a:custGeom>
              <a:rect b="b" l="l" r="r" t="t"/>
              <a:pathLst>
                <a:path extrusionOk="0" h="4226" w="3684">
                  <a:moveTo>
                    <a:pt x="1842" y="1"/>
                  </a:moveTo>
                  <a:cubicBezTo>
                    <a:pt x="1743" y="1"/>
                    <a:pt x="1662" y="82"/>
                    <a:pt x="1662" y="181"/>
                  </a:cubicBezTo>
                  <a:lnTo>
                    <a:pt x="1662" y="1581"/>
                  </a:lnTo>
                  <a:cubicBezTo>
                    <a:pt x="1612" y="1606"/>
                    <a:pt x="1531" y="1637"/>
                    <a:pt x="1481" y="1687"/>
                  </a:cubicBezTo>
                  <a:lnTo>
                    <a:pt x="311" y="909"/>
                  </a:lnTo>
                  <a:cubicBezTo>
                    <a:pt x="285" y="891"/>
                    <a:pt x="255" y="883"/>
                    <a:pt x="224" y="883"/>
                  </a:cubicBezTo>
                  <a:cubicBezTo>
                    <a:pt x="169" y="883"/>
                    <a:pt x="113" y="911"/>
                    <a:pt x="81" y="959"/>
                  </a:cubicBezTo>
                  <a:cubicBezTo>
                    <a:pt x="31" y="1040"/>
                    <a:pt x="56" y="1139"/>
                    <a:pt x="131" y="1195"/>
                  </a:cubicBezTo>
                  <a:lnTo>
                    <a:pt x="1326" y="1973"/>
                  </a:lnTo>
                  <a:cubicBezTo>
                    <a:pt x="1301" y="1998"/>
                    <a:pt x="1301" y="2048"/>
                    <a:pt x="1301" y="2073"/>
                  </a:cubicBezTo>
                  <a:cubicBezTo>
                    <a:pt x="1301" y="2129"/>
                    <a:pt x="1326" y="2178"/>
                    <a:pt x="1326" y="2228"/>
                  </a:cubicBezTo>
                  <a:lnTo>
                    <a:pt x="106" y="3006"/>
                  </a:lnTo>
                  <a:cubicBezTo>
                    <a:pt x="31" y="3037"/>
                    <a:pt x="0" y="3162"/>
                    <a:pt x="56" y="3243"/>
                  </a:cubicBezTo>
                  <a:cubicBezTo>
                    <a:pt x="81" y="3292"/>
                    <a:pt x="131" y="3317"/>
                    <a:pt x="187" y="3317"/>
                  </a:cubicBezTo>
                  <a:cubicBezTo>
                    <a:pt x="212" y="3317"/>
                    <a:pt x="262" y="3292"/>
                    <a:pt x="286" y="3292"/>
                  </a:cubicBezTo>
                  <a:lnTo>
                    <a:pt x="1531" y="2515"/>
                  </a:lnTo>
                  <a:cubicBezTo>
                    <a:pt x="1556" y="2539"/>
                    <a:pt x="1612" y="2571"/>
                    <a:pt x="1662" y="2595"/>
                  </a:cubicBezTo>
                  <a:lnTo>
                    <a:pt x="1662" y="4045"/>
                  </a:lnTo>
                  <a:cubicBezTo>
                    <a:pt x="1662" y="4151"/>
                    <a:pt x="1743" y="4226"/>
                    <a:pt x="1842" y="4226"/>
                  </a:cubicBezTo>
                  <a:cubicBezTo>
                    <a:pt x="1923" y="4226"/>
                    <a:pt x="1998" y="4151"/>
                    <a:pt x="1998" y="4045"/>
                  </a:cubicBezTo>
                  <a:lnTo>
                    <a:pt x="1998" y="2595"/>
                  </a:lnTo>
                  <a:cubicBezTo>
                    <a:pt x="2054" y="2571"/>
                    <a:pt x="2103" y="2539"/>
                    <a:pt x="2153" y="2515"/>
                  </a:cubicBezTo>
                  <a:lnTo>
                    <a:pt x="3373" y="3317"/>
                  </a:lnTo>
                  <a:cubicBezTo>
                    <a:pt x="3398" y="3348"/>
                    <a:pt x="3423" y="3348"/>
                    <a:pt x="3454" y="3348"/>
                  </a:cubicBezTo>
                  <a:cubicBezTo>
                    <a:pt x="3528" y="3348"/>
                    <a:pt x="3578" y="3317"/>
                    <a:pt x="3609" y="3267"/>
                  </a:cubicBezTo>
                  <a:cubicBezTo>
                    <a:pt x="3659" y="3193"/>
                    <a:pt x="3634" y="3087"/>
                    <a:pt x="3553" y="3037"/>
                  </a:cubicBezTo>
                  <a:lnTo>
                    <a:pt x="2334" y="2228"/>
                  </a:lnTo>
                  <a:cubicBezTo>
                    <a:pt x="2365" y="2178"/>
                    <a:pt x="2365" y="2129"/>
                    <a:pt x="2365" y="2073"/>
                  </a:cubicBezTo>
                  <a:lnTo>
                    <a:pt x="2365" y="1998"/>
                  </a:lnTo>
                  <a:lnTo>
                    <a:pt x="3578" y="1220"/>
                  </a:lnTo>
                  <a:cubicBezTo>
                    <a:pt x="3659" y="1170"/>
                    <a:pt x="3684" y="1065"/>
                    <a:pt x="3634" y="984"/>
                  </a:cubicBezTo>
                  <a:cubicBezTo>
                    <a:pt x="3598" y="936"/>
                    <a:pt x="3544" y="908"/>
                    <a:pt x="3488" y="908"/>
                  </a:cubicBezTo>
                  <a:cubicBezTo>
                    <a:pt x="3457" y="908"/>
                    <a:pt x="3426" y="916"/>
                    <a:pt x="3398" y="934"/>
                  </a:cubicBezTo>
                  <a:lnTo>
                    <a:pt x="2178" y="1687"/>
                  </a:lnTo>
                  <a:cubicBezTo>
                    <a:pt x="2128" y="1637"/>
                    <a:pt x="2079" y="1606"/>
                    <a:pt x="1998" y="1581"/>
                  </a:cubicBezTo>
                  <a:lnTo>
                    <a:pt x="1998" y="181"/>
                  </a:lnTo>
                  <a:cubicBezTo>
                    <a:pt x="1998" y="82"/>
                    <a:pt x="1923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7045442" y="597458"/>
              <a:ext cx="149161" cy="171385"/>
            </a:xfrm>
            <a:custGeom>
              <a:rect b="b" l="l" r="r" t="t"/>
              <a:pathLst>
                <a:path extrusionOk="0" h="4226" w="3678">
                  <a:moveTo>
                    <a:pt x="1842" y="0"/>
                  </a:moveTo>
                  <a:cubicBezTo>
                    <a:pt x="1761" y="0"/>
                    <a:pt x="1687" y="81"/>
                    <a:pt x="1687" y="181"/>
                  </a:cubicBezTo>
                  <a:lnTo>
                    <a:pt x="1687" y="1581"/>
                  </a:lnTo>
                  <a:cubicBezTo>
                    <a:pt x="1606" y="1606"/>
                    <a:pt x="1556" y="1637"/>
                    <a:pt x="1500" y="1687"/>
                  </a:cubicBezTo>
                  <a:lnTo>
                    <a:pt x="312" y="909"/>
                  </a:lnTo>
                  <a:cubicBezTo>
                    <a:pt x="283" y="891"/>
                    <a:pt x="252" y="883"/>
                    <a:pt x="221" y="883"/>
                  </a:cubicBezTo>
                  <a:cubicBezTo>
                    <a:pt x="166" y="883"/>
                    <a:pt x="111" y="910"/>
                    <a:pt x="75" y="959"/>
                  </a:cubicBezTo>
                  <a:cubicBezTo>
                    <a:pt x="25" y="1040"/>
                    <a:pt x="50" y="1139"/>
                    <a:pt x="131" y="1195"/>
                  </a:cubicBezTo>
                  <a:lnTo>
                    <a:pt x="1320" y="1973"/>
                  </a:lnTo>
                  <a:lnTo>
                    <a:pt x="1320" y="2104"/>
                  </a:lnTo>
                  <a:cubicBezTo>
                    <a:pt x="1320" y="2153"/>
                    <a:pt x="1320" y="2178"/>
                    <a:pt x="1345" y="2228"/>
                  </a:cubicBezTo>
                  <a:lnTo>
                    <a:pt x="100" y="3006"/>
                  </a:lnTo>
                  <a:cubicBezTo>
                    <a:pt x="25" y="3062"/>
                    <a:pt x="0" y="3161"/>
                    <a:pt x="50" y="3242"/>
                  </a:cubicBezTo>
                  <a:cubicBezTo>
                    <a:pt x="100" y="3292"/>
                    <a:pt x="156" y="3317"/>
                    <a:pt x="206" y="3317"/>
                  </a:cubicBezTo>
                  <a:cubicBezTo>
                    <a:pt x="231" y="3317"/>
                    <a:pt x="256" y="3317"/>
                    <a:pt x="287" y="3292"/>
                  </a:cubicBezTo>
                  <a:lnTo>
                    <a:pt x="1531" y="2514"/>
                  </a:lnTo>
                  <a:cubicBezTo>
                    <a:pt x="1581" y="2539"/>
                    <a:pt x="1631" y="2570"/>
                    <a:pt x="1687" y="2595"/>
                  </a:cubicBezTo>
                  <a:lnTo>
                    <a:pt x="1687" y="4070"/>
                  </a:lnTo>
                  <a:cubicBezTo>
                    <a:pt x="1687" y="4151"/>
                    <a:pt x="1761" y="4225"/>
                    <a:pt x="1842" y="4225"/>
                  </a:cubicBezTo>
                  <a:cubicBezTo>
                    <a:pt x="1942" y="4225"/>
                    <a:pt x="2023" y="4151"/>
                    <a:pt x="2023" y="4070"/>
                  </a:cubicBezTo>
                  <a:lnTo>
                    <a:pt x="2023" y="2595"/>
                  </a:lnTo>
                  <a:cubicBezTo>
                    <a:pt x="2073" y="2570"/>
                    <a:pt x="2122" y="2539"/>
                    <a:pt x="2153" y="2514"/>
                  </a:cubicBezTo>
                  <a:lnTo>
                    <a:pt x="3398" y="3317"/>
                  </a:lnTo>
                  <a:cubicBezTo>
                    <a:pt x="3423" y="3348"/>
                    <a:pt x="3448" y="3348"/>
                    <a:pt x="3473" y="3348"/>
                  </a:cubicBezTo>
                  <a:cubicBezTo>
                    <a:pt x="3522" y="3348"/>
                    <a:pt x="3578" y="3317"/>
                    <a:pt x="3628" y="3267"/>
                  </a:cubicBezTo>
                  <a:cubicBezTo>
                    <a:pt x="3653" y="3193"/>
                    <a:pt x="3653" y="3087"/>
                    <a:pt x="3578" y="3037"/>
                  </a:cubicBezTo>
                  <a:lnTo>
                    <a:pt x="2359" y="2259"/>
                  </a:lnTo>
                  <a:cubicBezTo>
                    <a:pt x="2359" y="2203"/>
                    <a:pt x="2384" y="2153"/>
                    <a:pt x="2384" y="2104"/>
                  </a:cubicBezTo>
                  <a:cubicBezTo>
                    <a:pt x="2384" y="2048"/>
                    <a:pt x="2384" y="2023"/>
                    <a:pt x="2359" y="1998"/>
                  </a:cubicBezTo>
                  <a:lnTo>
                    <a:pt x="3578" y="1220"/>
                  </a:lnTo>
                  <a:cubicBezTo>
                    <a:pt x="3653" y="1195"/>
                    <a:pt x="3678" y="1089"/>
                    <a:pt x="3628" y="984"/>
                  </a:cubicBezTo>
                  <a:cubicBezTo>
                    <a:pt x="3597" y="936"/>
                    <a:pt x="3543" y="919"/>
                    <a:pt x="3488" y="919"/>
                  </a:cubicBezTo>
                  <a:cubicBezTo>
                    <a:pt x="3457" y="919"/>
                    <a:pt x="3425" y="925"/>
                    <a:pt x="3398" y="934"/>
                  </a:cubicBezTo>
                  <a:lnTo>
                    <a:pt x="2203" y="1687"/>
                  </a:lnTo>
                  <a:cubicBezTo>
                    <a:pt x="2153" y="1662"/>
                    <a:pt x="2097" y="1606"/>
                    <a:pt x="2023" y="1581"/>
                  </a:cubicBezTo>
                  <a:lnTo>
                    <a:pt x="2023" y="181"/>
                  </a:lnTo>
                  <a:cubicBezTo>
                    <a:pt x="2023" y="81"/>
                    <a:pt x="1942" y="0"/>
                    <a:pt x="1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 flipH="1" rot="-713519">
              <a:off x="8508231" y="4133041"/>
              <a:ext cx="191821" cy="191821"/>
            </a:xfrm>
            <a:prstGeom prst="lightningBol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1334167" y="4726183"/>
              <a:ext cx="149161" cy="171385"/>
            </a:xfrm>
            <a:custGeom>
              <a:rect b="b" l="l" r="r" t="t"/>
              <a:pathLst>
                <a:path extrusionOk="0" h="4226" w="3678">
                  <a:moveTo>
                    <a:pt x="1842" y="0"/>
                  </a:moveTo>
                  <a:cubicBezTo>
                    <a:pt x="1761" y="0"/>
                    <a:pt x="1687" y="81"/>
                    <a:pt x="1687" y="181"/>
                  </a:cubicBezTo>
                  <a:lnTo>
                    <a:pt x="1687" y="1581"/>
                  </a:lnTo>
                  <a:cubicBezTo>
                    <a:pt x="1606" y="1606"/>
                    <a:pt x="1556" y="1637"/>
                    <a:pt x="1500" y="1687"/>
                  </a:cubicBezTo>
                  <a:lnTo>
                    <a:pt x="312" y="909"/>
                  </a:lnTo>
                  <a:cubicBezTo>
                    <a:pt x="283" y="891"/>
                    <a:pt x="252" y="883"/>
                    <a:pt x="221" y="883"/>
                  </a:cubicBezTo>
                  <a:cubicBezTo>
                    <a:pt x="166" y="883"/>
                    <a:pt x="111" y="910"/>
                    <a:pt x="75" y="959"/>
                  </a:cubicBezTo>
                  <a:cubicBezTo>
                    <a:pt x="25" y="1040"/>
                    <a:pt x="50" y="1139"/>
                    <a:pt x="131" y="1195"/>
                  </a:cubicBezTo>
                  <a:lnTo>
                    <a:pt x="1320" y="1973"/>
                  </a:lnTo>
                  <a:lnTo>
                    <a:pt x="1320" y="2104"/>
                  </a:lnTo>
                  <a:cubicBezTo>
                    <a:pt x="1320" y="2153"/>
                    <a:pt x="1320" y="2178"/>
                    <a:pt x="1345" y="2228"/>
                  </a:cubicBezTo>
                  <a:lnTo>
                    <a:pt x="100" y="3006"/>
                  </a:lnTo>
                  <a:cubicBezTo>
                    <a:pt x="25" y="3062"/>
                    <a:pt x="0" y="3161"/>
                    <a:pt x="50" y="3242"/>
                  </a:cubicBezTo>
                  <a:cubicBezTo>
                    <a:pt x="100" y="3292"/>
                    <a:pt x="156" y="3317"/>
                    <a:pt x="206" y="3317"/>
                  </a:cubicBezTo>
                  <a:cubicBezTo>
                    <a:pt x="231" y="3317"/>
                    <a:pt x="256" y="3317"/>
                    <a:pt x="287" y="3292"/>
                  </a:cubicBezTo>
                  <a:lnTo>
                    <a:pt x="1531" y="2514"/>
                  </a:lnTo>
                  <a:cubicBezTo>
                    <a:pt x="1581" y="2539"/>
                    <a:pt x="1631" y="2570"/>
                    <a:pt x="1687" y="2595"/>
                  </a:cubicBezTo>
                  <a:lnTo>
                    <a:pt x="1687" y="4070"/>
                  </a:lnTo>
                  <a:cubicBezTo>
                    <a:pt x="1687" y="4151"/>
                    <a:pt x="1761" y="4225"/>
                    <a:pt x="1842" y="4225"/>
                  </a:cubicBezTo>
                  <a:cubicBezTo>
                    <a:pt x="1942" y="4225"/>
                    <a:pt x="2023" y="4151"/>
                    <a:pt x="2023" y="4070"/>
                  </a:cubicBezTo>
                  <a:lnTo>
                    <a:pt x="2023" y="2595"/>
                  </a:lnTo>
                  <a:cubicBezTo>
                    <a:pt x="2073" y="2570"/>
                    <a:pt x="2122" y="2539"/>
                    <a:pt x="2153" y="2514"/>
                  </a:cubicBezTo>
                  <a:lnTo>
                    <a:pt x="3398" y="3317"/>
                  </a:lnTo>
                  <a:cubicBezTo>
                    <a:pt x="3423" y="3348"/>
                    <a:pt x="3448" y="3348"/>
                    <a:pt x="3473" y="3348"/>
                  </a:cubicBezTo>
                  <a:cubicBezTo>
                    <a:pt x="3522" y="3348"/>
                    <a:pt x="3578" y="3317"/>
                    <a:pt x="3628" y="3267"/>
                  </a:cubicBezTo>
                  <a:cubicBezTo>
                    <a:pt x="3653" y="3193"/>
                    <a:pt x="3653" y="3087"/>
                    <a:pt x="3578" y="3037"/>
                  </a:cubicBezTo>
                  <a:lnTo>
                    <a:pt x="2359" y="2259"/>
                  </a:lnTo>
                  <a:cubicBezTo>
                    <a:pt x="2359" y="2203"/>
                    <a:pt x="2384" y="2153"/>
                    <a:pt x="2384" y="2104"/>
                  </a:cubicBezTo>
                  <a:cubicBezTo>
                    <a:pt x="2384" y="2048"/>
                    <a:pt x="2384" y="2023"/>
                    <a:pt x="2359" y="1998"/>
                  </a:cubicBezTo>
                  <a:lnTo>
                    <a:pt x="3578" y="1220"/>
                  </a:lnTo>
                  <a:cubicBezTo>
                    <a:pt x="3653" y="1195"/>
                    <a:pt x="3678" y="1089"/>
                    <a:pt x="3628" y="984"/>
                  </a:cubicBezTo>
                  <a:cubicBezTo>
                    <a:pt x="3597" y="936"/>
                    <a:pt x="3543" y="919"/>
                    <a:pt x="3488" y="919"/>
                  </a:cubicBezTo>
                  <a:cubicBezTo>
                    <a:pt x="3457" y="919"/>
                    <a:pt x="3425" y="925"/>
                    <a:pt x="3398" y="934"/>
                  </a:cubicBezTo>
                  <a:lnTo>
                    <a:pt x="2203" y="1687"/>
                  </a:lnTo>
                  <a:cubicBezTo>
                    <a:pt x="2153" y="1662"/>
                    <a:pt x="2097" y="1606"/>
                    <a:pt x="2023" y="1581"/>
                  </a:cubicBezTo>
                  <a:lnTo>
                    <a:pt x="2023" y="181"/>
                  </a:lnTo>
                  <a:cubicBezTo>
                    <a:pt x="2023" y="81"/>
                    <a:pt x="1942" y="0"/>
                    <a:pt x="18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0" name="Google Shape;610;p22"/>
            <p:cNvGrpSpPr/>
            <p:nvPr/>
          </p:nvGrpSpPr>
          <p:grpSpPr>
            <a:xfrm rot="2829839">
              <a:off x="6014412" y="4692957"/>
              <a:ext cx="388431" cy="237828"/>
              <a:chOff x="3261800" y="3337927"/>
              <a:chExt cx="388433" cy="237828"/>
            </a:xfrm>
          </p:grpSpPr>
          <p:sp>
            <p:nvSpPr>
              <p:cNvPr id="611" name="Google Shape;611;p22"/>
              <p:cNvSpPr/>
              <p:nvPr/>
            </p:nvSpPr>
            <p:spPr>
              <a:xfrm rot="-1785514">
                <a:off x="3239961" y="3443403"/>
                <a:ext cx="432111" cy="26877"/>
              </a:xfrm>
              <a:custGeom>
                <a:rect b="b" l="l" r="r" t="t"/>
                <a:pathLst>
                  <a:path extrusionOk="0" h="52183" w="110984">
                    <a:moveTo>
                      <a:pt x="66414" y="1"/>
                    </a:moveTo>
                    <a:cubicBezTo>
                      <a:pt x="61878" y="1"/>
                      <a:pt x="57147" y="293"/>
                      <a:pt x="52307" y="906"/>
                    </a:cubicBezTo>
                    <a:cubicBezTo>
                      <a:pt x="22675" y="4658"/>
                      <a:pt x="0" y="19007"/>
                      <a:pt x="1757" y="32891"/>
                    </a:cubicBezTo>
                    <a:cubicBezTo>
                      <a:pt x="3228" y="44514"/>
                      <a:pt x="21346" y="52183"/>
                      <a:pt x="44582" y="52183"/>
                    </a:cubicBezTo>
                    <a:cubicBezTo>
                      <a:pt x="49116" y="52183"/>
                      <a:pt x="53844" y="51891"/>
                      <a:pt x="58682" y="51279"/>
                    </a:cubicBezTo>
                    <a:cubicBezTo>
                      <a:pt x="88308" y="47528"/>
                      <a:pt x="110983" y="33179"/>
                      <a:pt x="109226" y="19289"/>
                    </a:cubicBezTo>
                    <a:cubicBezTo>
                      <a:pt x="107756" y="7673"/>
                      <a:pt x="89642" y="1"/>
                      <a:pt x="6641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2"/>
              <p:cNvSpPr/>
              <p:nvPr/>
            </p:nvSpPr>
            <p:spPr>
              <a:xfrm rot="-1779645">
                <a:off x="3388574" y="3386546"/>
                <a:ext cx="126702" cy="12670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3" name="Google Shape;613;p22"/>
          <p:cNvSpPr txBox="1"/>
          <p:nvPr>
            <p:ph idx="1" type="subTitle"/>
          </p:nvPr>
        </p:nvSpPr>
        <p:spPr>
          <a:xfrm>
            <a:off x="720000" y="3037375"/>
            <a:ext cx="2523600" cy="10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14" name="Google Shape;614;p22"/>
          <p:cNvSpPr txBox="1"/>
          <p:nvPr>
            <p:ph idx="2" type="subTitle"/>
          </p:nvPr>
        </p:nvSpPr>
        <p:spPr>
          <a:xfrm>
            <a:off x="3310175" y="3037375"/>
            <a:ext cx="2523600" cy="10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15" name="Google Shape;615;p22"/>
          <p:cNvSpPr txBox="1"/>
          <p:nvPr>
            <p:ph type="title"/>
          </p:nvPr>
        </p:nvSpPr>
        <p:spPr>
          <a:xfrm>
            <a:off x="972463" y="2559325"/>
            <a:ext cx="20187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2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616" name="Google Shape;616;p22"/>
          <p:cNvSpPr/>
          <p:nvPr/>
        </p:nvSpPr>
        <p:spPr>
          <a:xfrm>
            <a:off x="108000" y="108000"/>
            <a:ext cx="8924100" cy="1206900"/>
          </a:xfrm>
          <a:prstGeom prst="roundRect">
            <a:avLst>
              <a:gd fmla="val 17292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2"/>
          <p:cNvSpPr txBox="1"/>
          <p:nvPr>
            <p:ph idx="3" type="title"/>
          </p:nvPr>
        </p:nvSpPr>
        <p:spPr>
          <a:xfrm>
            <a:off x="630475" y="463800"/>
            <a:ext cx="629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32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8" name="Google Shape;618;p22"/>
          <p:cNvSpPr/>
          <p:nvPr/>
        </p:nvSpPr>
        <p:spPr>
          <a:xfrm>
            <a:off x="107875" y="1422900"/>
            <a:ext cx="8924100" cy="3606600"/>
          </a:xfrm>
          <a:prstGeom prst="roundRect">
            <a:avLst>
              <a:gd fmla="val 578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2"/>
          <p:cNvSpPr txBox="1"/>
          <p:nvPr>
            <p:ph idx="4" type="title"/>
          </p:nvPr>
        </p:nvSpPr>
        <p:spPr>
          <a:xfrm>
            <a:off x="3562625" y="2559325"/>
            <a:ext cx="20187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2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620" name="Google Shape;620;p22"/>
          <p:cNvSpPr txBox="1"/>
          <p:nvPr>
            <p:ph idx="5" type="subTitle"/>
          </p:nvPr>
        </p:nvSpPr>
        <p:spPr>
          <a:xfrm>
            <a:off x="5900350" y="3037375"/>
            <a:ext cx="2523600" cy="10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21" name="Google Shape;621;p22"/>
          <p:cNvSpPr txBox="1"/>
          <p:nvPr>
            <p:ph idx="6" type="title"/>
          </p:nvPr>
        </p:nvSpPr>
        <p:spPr>
          <a:xfrm>
            <a:off x="6152862" y="2559325"/>
            <a:ext cx="20187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2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grpSp>
        <p:nvGrpSpPr>
          <p:cNvPr id="622" name="Google Shape;622;p22"/>
          <p:cNvGrpSpPr/>
          <p:nvPr/>
        </p:nvGrpSpPr>
        <p:grpSpPr>
          <a:xfrm>
            <a:off x="8295178" y="344575"/>
            <a:ext cx="470050" cy="116300"/>
            <a:chOff x="8155950" y="423775"/>
            <a:chExt cx="470050" cy="116300"/>
          </a:xfrm>
        </p:grpSpPr>
        <p:sp>
          <p:nvSpPr>
            <p:cNvPr id="623" name="Google Shape;623;p22"/>
            <p:cNvSpPr/>
            <p:nvPr/>
          </p:nvSpPr>
          <p:spPr>
            <a:xfrm>
              <a:off x="8515000" y="429075"/>
              <a:ext cx="111000" cy="11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8335475" y="429075"/>
              <a:ext cx="111000" cy="11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2"/>
            <p:cNvSpPr/>
            <p:nvPr/>
          </p:nvSpPr>
          <p:spPr>
            <a:xfrm>
              <a:off x="8155950" y="423775"/>
              <a:ext cx="111000" cy="111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0">
    <p:bg>
      <p:bgPr>
        <a:solidFill>
          <a:schemeClr val="dk1"/>
        </a:solid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3"/>
          <p:cNvSpPr txBox="1"/>
          <p:nvPr>
            <p:ph type="title"/>
          </p:nvPr>
        </p:nvSpPr>
        <p:spPr>
          <a:xfrm>
            <a:off x="630475" y="463800"/>
            <a:ext cx="629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32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28" name="Google Shape;628;p23"/>
          <p:cNvGrpSpPr/>
          <p:nvPr/>
        </p:nvGrpSpPr>
        <p:grpSpPr>
          <a:xfrm>
            <a:off x="108000" y="108000"/>
            <a:ext cx="8925000" cy="1206900"/>
            <a:chOff x="108000" y="108000"/>
            <a:chExt cx="8925000" cy="1206900"/>
          </a:xfrm>
        </p:grpSpPr>
        <p:sp>
          <p:nvSpPr>
            <p:cNvPr id="629" name="Google Shape;629;p23"/>
            <p:cNvSpPr/>
            <p:nvPr/>
          </p:nvSpPr>
          <p:spPr>
            <a:xfrm>
              <a:off x="108000" y="108000"/>
              <a:ext cx="8925000" cy="1206900"/>
            </a:xfrm>
            <a:prstGeom prst="roundRect">
              <a:avLst>
                <a:gd fmla="val 17292" name="adj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0" name="Google Shape;630;p23"/>
            <p:cNvGrpSpPr/>
            <p:nvPr/>
          </p:nvGrpSpPr>
          <p:grpSpPr>
            <a:xfrm>
              <a:off x="8295178" y="344575"/>
              <a:ext cx="470050" cy="116300"/>
              <a:chOff x="8155950" y="423775"/>
              <a:chExt cx="470050" cy="116300"/>
            </a:xfrm>
          </p:grpSpPr>
          <p:sp>
            <p:nvSpPr>
              <p:cNvPr id="631" name="Google Shape;631;p23"/>
              <p:cNvSpPr/>
              <p:nvPr/>
            </p:nvSpPr>
            <p:spPr>
              <a:xfrm>
                <a:off x="8515000" y="429075"/>
                <a:ext cx="111000" cy="111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3"/>
              <p:cNvSpPr/>
              <p:nvPr/>
            </p:nvSpPr>
            <p:spPr>
              <a:xfrm>
                <a:off x="8335475" y="429075"/>
                <a:ext cx="111000" cy="111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8155950" y="423775"/>
                <a:ext cx="111000" cy="111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4" name="Google Shape;634;p23"/>
            <p:cNvSpPr/>
            <p:nvPr/>
          </p:nvSpPr>
          <p:spPr>
            <a:xfrm rot="-2700000">
              <a:off x="353064" y="291666"/>
              <a:ext cx="191767" cy="191767"/>
            </a:xfrm>
            <a:prstGeom prst="mathPlus">
              <a:avLst>
                <a:gd fmla="val 23520" name="adj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23"/>
          <p:cNvGrpSpPr/>
          <p:nvPr/>
        </p:nvGrpSpPr>
        <p:grpSpPr>
          <a:xfrm>
            <a:off x="289942" y="540004"/>
            <a:ext cx="8516765" cy="4323699"/>
            <a:chOff x="289942" y="540004"/>
            <a:chExt cx="8516765" cy="4323699"/>
          </a:xfrm>
        </p:grpSpPr>
        <p:grpSp>
          <p:nvGrpSpPr>
            <p:cNvPr id="636" name="Google Shape;636;p23"/>
            <p:cNvGrpSpPr/>
            <p:nvPr/>
          </p:nvGrpSpPr>
          <p:grpSpPr>
            <a:xfrm>
              <a:off x="4401150" y="4638775"/>
              <a:ext cx="1388092" cy="224928"/>
              <a:chOff x="3364200" y="629675"/>
              <a:chExt cx="1388092" cy="224928"/>
            </a:xfrm>
          </p:grpSpPr>
          <p:sp>
            <p:nvSpPr>
              <p:cNvPr id="637" name="Google Shape;637;p23"/>
              <p:cNvSpPr/>
              <p:nvPr/>
            </p:nvSpPr>
            <p:spPr>
              <a:xfrm>
                <a:off x="3364200" y="629675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0"/>
                    </a:moveTo>
                    <a:cubicBezTo>
                      <a:pt x="27170" y="0"/>
                      <a:pt x="25488" y="1534"/>
                      <a:pt x="25488" y="1559"/>
                    </a:cubicBezTo>
                    <a:cubicBezTo>
                      <a:pt x="25440" y="1582"/>
                      <a:pt x="21481" y="5157"/>
                      <a:pt x="19076" y="5157"/>
                    </a:cubicBezTo>
                    <a:cubicBezTo>
                      <a:pt x="18972" y="5157"/>
                      <a:pt x="18871" y="5150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00"/>
                    </a:cubicBezTo>
                    <a:cubicBezTo>
                      <a:pt x="11558" y="1957"/>
                      <a:pt x="11037" y="1914"/>
                      <a:pt x="10446" y="1914"/>
                    </a:cubicBezTo>
                    <a:cubicBezTo>
                      <a:pt x="9249" y="1914"/>
                      <a:pt x="7763" y="2091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0"/>
                      <a:pt x="2670" y="2803"/>
                    </a:cubicBezTo>
                    <a:cubicBezTo>
                      <a:pt x="2309" y="2417"/>
                      <a:pt x="1998" y="2081"/>
                      <a:pt x="1581" y="2000"/>
                    </a:cubicBezTo>
                    <a:cubicBezTo>
                      <a:pt x="1566" y="1998"/>
                      <a:pt x="1551" y="1997"/>
                      <a:pt x="1536" y="1997"/>
                    </a:cubicBezTo>
                    <a:cubicBezTo>
                      <a:pt x="1028" y="1997"/>
                      <a:pt x="49" y="3141"/>
                      <a:pt x="1" y="3195"/>
                    </a:cubicBezTo>
                    <a:lnTo>
                      <a:pt x="81" y="3270"/>
                    </a:lnTo>
                    <a:cubicBezTo>
                      <a:pt x="353" y="2944"/>
                      <a:pt x="1145" y="2104"/>
                      <a:pt x="1522" y="2104"/>
                    </a:cubicBezTo>
                    <a:cubicBezTo>
                      <a:pt x="1534" y="2104"/>
                      <a:pt x="1545" y="2105"/>
                      <a:pt x="1556" y="2106"/>
                    </a:cubicBezTo>
                    <a:cubicBezTo>
                      <a:pt x="1948" y="2156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892"/>
                      <a:pt x="7623" y="2828"/>
                    </a:cubicBezTo>
                    <a:cubicBezTo>
                      <a:pt x="7844" y="2182"/>
                      <a:pt x="9254" y="2017"/>
                      <a:pt x="10408" y="2017"/>
                    </a:cubicBezTo>
                    <a:cubicBezTo>
                      <a:pt x="11009" y="2017"/>
                      <a:pt x="11540" y="2061"/>
                      <a:pt x="11798" y="2106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489"/>
                    </a:cubicBezTo>
                    <a:cubicBezTo>
                      <a:pt x="17865" y="4931"/>
                      <a:pt x="18251" y="5161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6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1976"/>
                    </a:cubicBezTo>
                    <a:cubicBezTo>
                      <a:pt x="40441" y="1885"/>
                      <a:pt x="40243" y="1839"/>
                      <a:pt x="40011" y="1839"/>
                    </a:cubicBezTo>
                    <a:cubicBezTo>
                      <a:pt x="39382" y="1839"/>
                      <a:pt x="38495" y="2170"/>
                      <a:pt x="37360" y="2828"/>
                    </a:cubicBezTo>
                    <a:cubicBezTo>
                      <a:pt x="36093" y="3581"/>
                      <a:pt x="35306" y="3926"/>
                      <a:pt x="34696" y="3926"/>
                    </a:cubicBezTo>
                    <a:cubicBezTo>
                      <a:pt x="33894" y="3926"/>
                      <a:pt x="33396" y="3332"/>
                      <a:pt x="32513" y="2287"/>
                    </a:cubicBezTo>
                    <a:cubicBezTo>
                      <a:pt x="32202" y="1951"/>
                      <a:pt x="31891" y="1559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0"/>
                      <a:pt x="2904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3"/>
              <p:cNvSpPr/>
              <p:nvPr/>
            </p:nvSpPr>
            <p:spPr>
              <a:xfrm>
                <a:off x="3364200" y="676900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1"/>
                    </a:moveTo>
                    <a:cubicBezTo>
                      <a:pt x="27170" y="1"/>
                      <a:pt x="25488" y="1534"/>
                      <a:pt x="25488" y="1559"/>
                    </a:cubicBezTo>
                    <a:cubicBezTo>
                      <a:pt x="25440" y="1583"/>
                      <a:pt x="21481" y="5157"/>
                      <a:pt x="19076" y="5157"/>
                    </a:cubicBezTo>
                    <a:cubicBezTo>
                      <a:pt x="18972" y="5157"/>
                      <a:pt x="18871" y="5151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25"/>
                    </a:cubicBezTo>
                    <a:cubicBezTo>
                      <a:pt x="11547" y="1972"/>
                      <a:pt x="10995" y="1921"/>
                      <a:pt x="10374" y="1921"/>
                    </a:cubicBezTo>
                    <a:cubicBezTo>
                      <a:pt x="9191" y="1921"/>
                      <a:pt x="7758" y="2105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1"/>
                      <a:pt x="2670" y="2803"/>
                    </a:cubicBezTo>
                    <a:cubicBezTo>
                      <a:pt x="2309" y="2417"/>
                      <a:pt x="1998" y="2081"/>
                      <a:pt x="1581" y="2025"/>
                    </a:cubicBezTo>
                    <a:cubicBezTo>
                      <a:pt x="1566" y="2023"/>
                      <a:pt x="1551" y="2022"/>
                      <a:pt x="1536" y="2022"/>
                    </a:cubicBezTo>
                    <a:cubicBezTo>
                      <a:pt x="1029" y="2022"/>
                      <a:pt x="49" y="3172"/>
                      <a:pt x="1" y="3220"/>
                    </a:cubicBezTo>
                    <a:lnTo>
                      <a:pt x="81" y="3270"/>
                    </a:lnTo>
                    <a:cubicBezTo>
                      <a:pt x="349" y="2948"/>
                      <a:pt x="1124" y="2126"/>
                      <a:pt x="1507" y="2126"/>
                    </a:cubicBezTo>
                    <a:cubicBezTo>
                      <a:pt x="1524" y="2126"/>
                      <a:pt x="1540" y="2128"/>
                      <a:pt x="1556" y="2131"/>
                    </a:cubicBezTo>
                    <a:cubicBezTo>
                      <a:pt x="1948" y="2181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917"/>
                      <a:pt x="7623" y="2859"/>
                    </a:cubicBezTo>
                    <a:cubicBezTo>
                      <a:pt x="7841" y="2202"/>
                      <a:pt x="9213" y="2036"/>
                      <a:pt x="10357" y="2036"/>
                    </a:cubicBezTo>
                    <a:cubicBezTo>
                      <a:pt x="10979" y="2036"/>
                      <a:pt x="11533" y="2085"/>
                      <a:pt x="11798" y="2131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514"/>
                    </a:cubicBezTo>
                    <a:cubicBezTo>
                      <a:pt x="17865" y="4931"/>
                      <a:pt x="18251" y="5193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7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2000"/>
                    </a:cubicBezTo>
                    <a:cubicBezTo>
                      <a:pt x="40440" y="1902"/>
                      <a:pt x="40240" y="1854"/>
                      <a:pt x="40005" y="1854"/>
                    </a:cubicBezTo>
                    <a:cubicBezTo>
                      <a:pt x="39377" y="1854"/>
                      <a:pt x="38492" y="2198"/>
                      <a:pt x="37360" y="2859"/>
                    </a:cubicBezTo>
                    <a:cubicBezTo>
                      <a:pt x="36097" y="3597"/>
                      <a:pt x="35312" y="3934"/>
                      <a:pt x="34702" y="3934"/>
                    </a:cubicBezTo>
                    <a:cubicBezTo>
                      <a:pt x="33897" y="3934"/>
                      <a:pt x="33398" y="3346"/>
                      <a:pt x="32513" y="2312"/>
                    </a:cubicBezTo>
                    <a:cubicBezTo>
                      <a:pt x="32202" y="1976"/>
                      <a:pt x="31891" y="1584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1"/>
                      <a:pt x="2904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9" name="Google Shape;639;p23"/>
            <p:cNvSpPr/>
            <p:nvPr/>
          </p:nvSpPr>
          <p:spPr>
            <a:xfrm>
              <a:off x="3518975" y="2591633"/>
              <a:ext cx="149202" cy="171385"/>
            </a:xfrm>
            <a:custGeom>
              <a:rect b="b" l="l" r="r" t="t"/>
              <a:pathLst>
                <a:path extrusionOk="0" h="4226" w="3679">
                  <a:moveTo>
                    <a:pt x="1836" y="1"/>
                  </a:moveTo>
                  <a:cubicBezTo>
                    <a:pt x="1737" y="1"/>
                    <a:pt x="1656" y="82"/>
                    <a:pt x="1656" y="181"/>
                  </a:cubicBezTo>
                  <a:lnTo>
                    <a:pt x="1656" y="1581"/>
                  </a:lnTo>
                  <a:cubicBezTo>
                    <a:pt x="1606" y="1613"/>
                    <a:pt x="1525" y="1662"/>
                    <a:pt x="1475" y="1687"/>
                  </a:cubicBezTo>
                  <a:lnTo>
                    <a:pt x="312" y="909"/>
                  </a:lnTo>
                  <a:cubicBezTo>
                    <a:pt x="283" y="892"/>
                    <a:pt x="248" y="883"/>
                    <a:pt x="214" y="883"/>
                  </a:cubicBezTo>
                  <a:cubicBezTo>
                    <a:pt x="152" y="883"/>
                    <a:pt x="91" y="911"/>
                    <a:pt x="75" y="959"/>
                  </a:cubicBezTo>
                  <a:cubicBezTo>
                    <a:pt x="25" y="1040"/>
                    <a:pt x="25" y="1146"/>
                    <a:pt x="100" y="1196"/>
                  </a:cubicBezTo>
                  <a:lnTo>
                    <a:pt x="1320" y="1998"/>
                  </a:lnTo>
                  <a:cubicBezTo>
                    <a:pt x="1295" y="2023"/>
                    <a:pt x="1295" y="2048"/>
                    <a:pt x="1295" y="2104"/>
                  </a:cubicBezTo>
                  <a:cubicBezTo>
                    <a:pt x="1295" y="2154"/>
                    <a:pt x="1320" y="2204"/>
                    <a:pt x="1320" y="2235"/>
                  </a:cubicBezTo>
                  <a:lnTo>
                    <a:pt x="100" y="3013"/>
                  </a:lnTo>
                  <a:cubicBezTo>
                    <a:pt x="25" y="3062"/>
                    <a:pt x="1" y="3168"/>
                    <a:pt x="50" y="3243"/>
                  </a:cubicBezTo>
                  <a:cubicBezTo>
                    <a:pt x="75" y="3293"/>
                    <a:pt x="125" y="3324"/>
                    <a:pt x="181" y="3324"/>
                  </a:cubicBezTo>
                  <a:cubicBezTo>
                    <a:pt x="206" y="3324"/>
                    <a:pt x="256" y="3324"/>
                    <a:pt x="281" y="3293"/>
                  </a:cubicBezTo>
                  <a:lnTo>
                    <a:pt x="1525" y="2515"/>
                  </a:lnTo>
                  <a:cubicBezTo>
                    <a:pt x="1556" y="2546"/>
                    <a:pt x="1606" y="2571"/>
                    <a:pt x="1656" y="2596"/>
                  </a:cubicBezTo>
                  <a:lnTo>
                    <a:pt x="1656" y="4070"/>
                  </a:lnTo>
                  <a:cubicBezTo>
                    <a:pt x="1656" y="4151"/>
                    <a:pt x="1737" y="4226"/>
                    <a:pt x="1836" y="4226"/>
                  </a:cubicBezTo>
                  <a:cubicBezTo>
                    <a:pt x="1917" y="4226"/>
                    <a:pt x="1992" y="4151"/>
                    <a:pt x="1992" y="4070"/>
                  </a:cubicBezTo>
                  <a:lnTo>
                    <a:pt x="1992" y="2596"/>
                  </a:lnTo>
                  <a:cubicBezTo>
                    <a:pt x="2048" y="2571"/>
                    <a:pt x="2098" y="2546"/>
                    <a:pt x="2122" y="2515"/>
                  </a:cubicBezTo>
                  <a:lnTo>
                    <a:pt x="3367" y="3324"/>
                  </a:lnTo>
                  <a:cubicBezTo>
                    <a:pt x="3392" y="3349"/>
                    <a:pt x="3423" y="3349"/>
                    <a:pt x="3448" y="3349"/>
                  </a:cubicBezTo>
                  <a:cubicBezTo>
                    <a:pt x="3498" y="3349"/>
                    <a:pt x="3579" y="3324"/>
                    <a:pt x="3603" y="3268"/>
                  </a:cubicBezTo>
                  <a:cubicBezTo>
                    <a:pt x="3653" y="3193"/>
                    <a:pt x="3628" y="3087"/>
                    <a:pt x="3547" y="3037"/>
                  </a:cubicBezTo>
                  <a:lnTo>
                    <a:pt x="2334" y="2260"/>
                  </a:lnTo>
                  <a:cubicBezTo>
                    <a:pt x="2359" y="2204"/>
                    <a:pt x="2359" y="2154"/>
                    <a:pt x="2359" y="2104"/>
                  </a:cubicBezTo>
                  <a:lnTo>
                    <a:pt x="2359" y="1998"/>
                  </a:lnTo>
                  <a:lnTo>
                    <a:pt x="3579" y="1245"/>
                  </a:lnTo>
                  <a:cubicBezTo>
                    <a:pt x="3653" y="1196"/>
                    <a:pt x="3678" y="1090"/>
                    <a:pt x="3628" y="1015"/>
                  </a:cubicBezTo>
                  <a:cubicBezTo>
                    <a:pt x="3596" y="962"/>
                    <a:pt x="3540" y="934"/>
                    <a:pt x="3482" y="934"/>
                  </a:cubicBezTo>
                  <a:cubicBezTo>
                    <a:pt x="3451" y="934"/>
                    <a:pt x="3420" y="942"/>
                    <a:pt x="3392" y="959"/>
                  </a:cubicBezTo>
                  <a:lnTo>
                    <a:pt x="2178" y="1712"/>
                  </a:lnTo>
                  <a:cubicBezTo>
                    <a:pt x="2122" y="1662"/>
                    <a:pt x="2073" y="1613"/>
                    <a:pt x="1992" y="1581"/>
                  </a:cubicBezTo>
                  <a:lnTo>
                    <a:pt x="1992" y="181"/>
                  </a:lnTo>
                  <a:cubicBezTo>
                    <a:pt x="1992" y="82"/>
                    <a:pt x="1917" y="1"/>
                    <a:pt x="18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5226045" y="540004"/>
              <a:ext cx="149405" cy="171385"/>
            </a:xfrm>
            <a:custGeom>
              <a:rect b="b" l="l" r="r" t="t"/>
              <a:pathLst>
                <a:path extrusionOk="0" h="4226" w="3684">
                  <a:moveTo>
                    <a:pt x="1842" y="1"/>
                  </a:moveTo>
                  <a:cubicBezTo>
                    <a:pt x="1743" y="1"/>
                    <a:pt x="1662" y="82"/>
                    <a:pt x="1662" y="181"/>
                  </a:cubicBezTo>
                  <a:lnTo>
                    <a:pt x="1662" y="1581"/>
                  </a:lnTo>
                  <a:cubicBezTo>
                    <a:pt x="1612" y="1606"/>
                    <a:pt x="1531" y="1637"/>
                    <a:pt x="1481" y="1687"/>
                  </a:cubicBezTo>
                  <a:lnTo>
                    <a:pt x="311" y="909"/>
                  </a:lnTo>
                  <a:cubicBezTo>
                    <a:pt x="285" y="891"/>
                    <a:pt x="255" y="883"/>
                    <a:pt x="224" y="883"/>
                  </a:cubicBezTo>
                  <a:cubicBezTo>
                    <a:pt x="169" y="883"/>
                    <a:pt x="113" y="911"/>
                    <a:pt x="81" y="959"/>
                  </a:cubicBezTo>
                  <a:cubicBezTo>
                    <a:pt x="31" y="1040"/>
                    <a:pt x="56" y="1139"/>
                    <a:pt x="131" y="1195"/>
                  </a:cubicBezTo>
                  <a:lnTo>
                    <a:pt x="1326" y="1973"/>
                  </a:lnTo>
                  <a:cubicBezTo>
                    <a:pt x="1301" y="1998"/>
                    <a:pt x="1301" y="2048"/>
                    <a:pt x="1301" y="2073"/>
                  </a:cubicBezTo>
                  <a:cubicBezTo>
                    <a:pt x="1301" y="2129"/>
                    <a:pt x="1326" y="2178"/>
                    <a:pt x="1326" y="2228"/>
                  </a:cubicBezTo>
                  <a:lnTo>
                    <a:pt x="106" y="3006"/>
                  </a:lnTo>
                  <a:cubicBezTo>
                    <a:pt x="31" y="3037"/>
                    <a:pt x="0" y="3162"/>
                    <a:pt x="56" y="3243"/>
                  </a:cubicBezTo>
                  <a:cubicBezTo>
                    <a:pt x="81" y="3292"/>
                    <a:pt x="131" y="3317"/>
                    <a:pt x="187" y="3317"/>
                  </a:cubicBezTo>
                  <a:cubicBezTo>
                    <a:pt x="212" y="3317"/>
                    <a:pt x="262" y="3292"/>
                    <a:pt x="286" y="3292"/>
                  </a:cubicBezTo>
                  <a:lnTo>
                    <a:pt x="1531" y="2515"/>
                  </a:lnTo>
                  <a:cubicBezTo>
                    <a:pt x="1556" y="2539"/>
                    <a:pt x="1612" y="2571"/>
                    <a:pt x="1662" y="2595"/>
                  </a:cubicBezTo>
                  <a:lnTo>
                    <a:pt x="1662" y="4045"/>
                  </a:lnTo>
                  <a:cubicBezTo>
                    <a:pt x="1662" y="4151"/>
                    <a:pt x="1743" y="4226"/>
                    <a:pt x="1842" y="4226"/>
                  </a:cubicBezTo>
                  <a:cubicBezTo>
                    <a:pt x="1923" y="4226"/>
                    <a:pt x="1998" y="4151"/>
                    <a:pt x="1998" y="4045"/>
                  </a:cubicBezTo>
                  <a:lnTo>
                    <a:pt x="1998" y="2595"/>
                  </a:lnTo>
                  <a:cubicBezTo>
                    <a:pt x="2054" y="2571"/>
                    <a:pt x="2103" y="2539"/>
                    <a:pt x="2153" y="2515"/>
                  </a:cubicBezTo>
                  <a:lnTo>
                    <a:pt x="3373" y="3317"/>
                  </a:lnTo>
                  <a:cubicBezTo>
                    <a:pt x="3398" y="3348"/>
                    <a:pt x="3423" y="3348"/>
                    <a:pt x="3454" y="3348"/>
                  </a:cubicBezTo>
                  <a:cubicBezTo>
                    <a:pt x="3528" y="3348"/>
                    <a:pt x="3578" y="3317"/>
                    <a:pt x="3609" y="3267"/>
                  </a:cubicBezTo>
                  <a:cubicBezTo>
                    <a:pt x="3659" y="3193"/>
                    <a:pt x="3634" y="3087"/>
                    <a:pt x="3553" y="3037"/>
                  </a:cubicBezTo>
                  <a:lnTo>
                    <a:pt x="2334" y="2228"/>
                  </a:lnTo>
                  <a:cubicBezTo>
                    <a:pt x="2365" y="2178"/>
                    <a:pt x="2365" y="2129"/>
                    <a:pt x="2365" y="2073"/>
                  </a:cubicBezTo>
                  <a:lnTo>
                    <a:pt x="2365" y="1998"/>
                  </a:lnTo>
                  <a:lnTo>
                    <a:pt x="3578" y="1220"/>
                  </a:lnTo>
                  <a:cubicBezTo>
                    <a:pt x="3659" y="1170"/>
                    <a:pt x="3684" y="1065"/>
                    <a:pt x="3634" y="984"/>
                  </a:cubicBezTo>
                  <a:cubicBezTo>
                    <a:pt x="3598" y="936"/>
                    <a:pt x="3544" y="908"/>
                    <a:pt x="3488" y="908"/>
                  </a:cubicBezTo>
                  <a:cubicBezTo>
                    <a:pt x="3457" y="908"/>
                    <a:pt x="3426" y="916"/>
                    <a:pt x="3398" y="934"/>
                  </a:cubicBezTo>
                  <a:lnTo>
                    <a:pt x="2178" y="1687"/>
                  </a:lnTo>
                  <a:cubicBezTo>
                    <a:pt x="2128" y="1637"/>
                    <a:pt x="2079" y="1606"/>
                    <a:pt x="1998" y="1581"/>
                  </a:cubicBezTo>
                  <a:lnTo>
                    <a:pt x="1998" y="181"/>
                  </a:lnTo>
                  <a:cubicBezTo>
                    <a:pt x="1998" y="82"/>
                    <a:pt x="1923" y="1"/>
                    <a:pt x="1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289942" y="3943033"/>
              <a:ext cx="149161" cy="171385"/>
            </a:xfrm>
            <a:custGeom>
              <a:rect b="b" l="l" r="r" t="t"/>
              <a:pathLst>
                <a:path extrusionOk="0" h="4226" w="3678">
                  <a:moveTo>
                    <a:pt x="1842" y="0"/>
                  </a:moveTo>
                  <a:cubicBezTo>
                    <a:pt x="1761" y="0"/>
                    <a:pt x="1687" y="81"/>
                    <a:pt x="1687" y="181"/>
                  </a:cubicBezTo>
                  <a:lnTo>
                    <a:pt x="1687" y="1581"/>
                  </a:lnTo>
                  <a:cubicBezTo>
                    <a:pt x="1606" y="1606"/>
                    <a:pt x="1556" y="1637"/>
                    <a:pt x="1500" y="1687"/>
                  </a:cubicBezTo>
                  <a:lnTo>
                    <a:pt x="312" y="909"/>
                  </a:lnTo>
                  <a:cubicBezTo>
                    <a:pt x="283" y="891"/>
                    <a:pt x="252" y="883"/>
                    <a:pt x="221" y="883"/>
                  </a:cubicBezTo>
                  <a:cubicBezTo>
                    <a:pt x="166" y="883"/>
                    <a:pt x="111" y="910"/>
                    <a:pt x="75" y="959"/>
                  </a:cubicBezTo>
                  <a:cubicBezTo>
                    <a:pt x="25" y="1040"/>
                    <a:pt x="50" y="1139"/>
                    <a:pt x="131" y="1195"/>
                  </a:cubicBezTo>
                  <a:lnTo>
                    <a:pt x="1320" y="1973"/>
                  </a:lnTo>
                  <a:lnTo>
                    <a:pt x="1320" y="2104"/>
                  </a:lnTo>
                  <a:cubicBezTo>
                    <a:pt x="1320" y="2153"/>
                    <a:pt x="1320" y="2178"/>
                    <a:pt x="1345" y="2228"/>
                  </a:cubicBezTo>
                  <a:lnTo>
                    <a:pt x="100" y="3006"/>
                  </a:lnTo>
                  <a:cubicBezTo>
                    <a:pt x="25" y="3062"/>
                    <a:pt x="0" y="3161"/>
                    <a:pt x="50" y="3242"/>
                  </a:cubicBezTo>
                  <a:cubicBezTo>
                    <a:pt x="100" y="3292"/>
                    <a:pt x="156" y="3317"/>
                    <a:pt x="206" y="3317"/>
                  </a:cubicBezTo>
                  <a:cubicBezTo>
                    <a:pt x="231" y="3317"/>
                    <a:pt x="256" y="3317"/>
                    <a:pt x="287" y="3292"/>
                  </a:cubicBezTo>
                  <a:lnTo>
                    <a:pt x="1531" y="2514"/>
                  </a:lnTo>
                  <a:cubicBezTo>
                    <a:pt x="1581" y="2539"/>
                    <a:pt x="1631" y="2570"/>
                    <a:pt x="1687" y="2595"/>
                  </a:cubicBezTo>
                  <a:lnTo>
                    <a:pt x="1687" y="4070"/>
                  </a:lnTo>
                  <a:cubicBezTo>
                    <a:pt x="1687" y="4151"/>
                    <a:pt x="1761" y="4225"/>
                    <a:pt x="1842" y="4225"/>
                  </a:cubicBezTo>
                  <a:cubicBezTo>
                    <a:pt x="1942" y="4225"/>
                    <a:pt x="2023" y="4151"/>
                    <a:pt x="2023" y="4070"/>
                  </a:cubicBezTo>
                  <a:lnTo>
                    <a:pt x="2023" y="2595"/>
                  </a:lnTo>
                  <a:cubicBezTo>
                    <a:pt x="2073" y="2570"/>
                    <a:pt x="2122" y="2539"/>
                    <a:pt x="2153" y="2514"/>
                  </a:cubicBezTo>
                  <a:lnTo>
                    <a:pt x="3398" y="3317"/>
                  </a:lnTo>
                  <a:cubicBezTo>
                    <a:pt x="3423" y="3348"/>
                    <a:pt x="3448" y="3348"/>
                    <a:pt x="3473" y="3348"/>
                  </a:cubicBezTo>
                  <a:cubicBezTo>
                    <a:pt x="3522" y="3348"/>
                    <a:pt x="3578" y="3317"/>
                    <a:pt x="3628" y="3267"/>
                  </a:cubicBezTo>
                  <a:cubicBezTo>
                    <a:pt x="3653" y="3193"/>
                    <a:pt x="3653" y="3087"/>
                    <a:pt x="3578" y="3037"/>
                  </a:cubicBezTo>
                  <a:lnTo>
                    <a:pt x="2359" y="2259"/>
                  </a:lnTo>
                  <a:cubicBezTo>
                    <a:pt x="2359" y="2203"/>
                    <a:pt x="2384" y="2153"/>
                    <a:pt x="2384" y="2104"/>
                  </a:cubicBezTo>
                  <a:cubicBezTo>
                    <a:pt x="2384" y="2048"/>
                    <a:pt x="2384" y="2023"/>
                    <a:pt x="2359" y="1998"/>
                  </a:cubicBezTo>
                  <a:lnTo>
                    <a:pt x="3578" y="1220"/>
                  </a:lnTo>
                  <a:cubicBezTo>
                    <a:pt x="3653" y="1195"/>
                    <a:pt x="3678" y="1089"/>
                    <a:pt x="3628" y="984"/>
                  </a:cubicBezTo>
                  <a:cubicBezTo>
                    <a:pt x="3597" y="936"/>
                    <a:pt x="3543" y="919"/>
                    <a:pt x="3488" y="919"/>
                  </a:cubicBezTo>
                  <a:cubicBezTo>
                    <a:pt x="3457" y="919"/>
                    <a:pt x="3425" y="925"/>
                    <a:pt x="3398" y="934"/>
                  </a:cubicBezTo>
                  <a:lnTo>
                    <a:pt x="2203" y="1687"/>
                  </a:lnTo>
                  <a:cubicBezTo>
                    <a:pt x="2153" y="1662"/>
                    <a:pt x="2097" y="1606"/>
                    <a:pt x="2023" y="1581"/>
                  </a:cubicBezTo>
                  <a:lnTo>
                    <a:pt x="2023" y="181"/>
                  </a:lnTo>
                  <a:cubicBezTo>
                    <a:pt x="2023" y="81"/>
                    <a:pt x="1942" y="0"/>
                    <a:pt x="1842" y="0"/>
                  </a:cubicBezTo>
                  <a:close/>
                </a:path>
              </a:pathLst>
            </a:custGeom>
            <a:solidFill>
              <a:srgbClr val="DED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2" name="Google Shape;642;p23"/>
            <p:cNvGrpSpPr/>
            <p:nvPr/>
          </p:nvGrpSpPr>
          <p:grpSpPr>
            <a:xfrm>
              <a:off x="384275" y="1746527"/>
              <a:ext cx="388433" cy="237828"/>
              <a:chOff x="3261800" y="3337927"/>
              <a:chExt cx="388433" cy="237828"/>
            </a:xfrm>
          </p:grpSpPr>
          <p:sp>
            <p:nvSpPr>
              <p:cNvPr id="643" name="Google Shape;643;p23"/>
              <p:cNvSpPr/>
              <p:nvPr/>
            </p:nvSpPr>
            <p:spPr>
              <a:xfrm rot="-1785514">
                <a:off x="3239961" y="3443403"/>
                <a:ext cx="432111" cy="26877"/>
              </a:xfrm>
              <a:custGeom>
                <a:rect b="b" l="l" r="r" t="t"/>
                <a:pathLst>
                  <a:path extrusionOk="0" h="52183" w="110984">
                    <a:moveTo>
                      <a:pt x="66414" y="1"/>
                    </a:moveTo>
                    <a:cubicBezTo>
                      <a:pt x="61878" y="1"/>
                      <a:pt x="57147" y="293"/>
                      <a:pt x="52307" y="906"/>
                    </a:cubicBezTo>
                    <a:cubicBezTo>
                      <a:pt x="22675" y="4658"/>
                      <a:pt x="0" y="19007"/>
                      <a:pt x="1757" y="32891"/>
                    </a:cubicBezTo>
                    <a:cubicBezTo>
                      <a:pt x="3228" y="44514"/>
                      <a:pt x="21346" y="52183"/>
                      <a:pt x="44582" y="52183"/>
                    </a:cubicBezTo>
                    <a:cubicBezTo>
                      <a:pt x="49116" y="52183"/>
                      <a:pt x="53844" y="51891"/>
                      <a:pt x="58682" y="51279"/>
                    </a:cubicBezTo>
                    <a:cubicBezTo>
                      <a:pt x="88308" y="47528"/>
                      <a:pt x="110983" y="33179"/>
                      <a:pt x="109226" y="19289"/>
                    </a:cubicBezTo>
                    <a:cubicBezTo>
                      <a:pt x="107756" y="7673"/>
                      <a:pt x="89642" y="1"/>
                      <a:pt x="6641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3"/>
              <p:cNvSpPr/>
              <p:nvPr/>
            </p:nvSpPr>
            <p:spPr>
              <a:xfrm rot="-1779645">
                <a:off x="3388574" y="3386546"/>
                <a:ext cx="126702" cy="12670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5" name="Google Shape;645;p23"/>
            <p:cNvGrpSpPr/>
            <p:nvPr/>
          </p:nvGrpSpPr>
          <p:grpSpPr>
            <a:xfrm rot="3858676">
              <a:off x="8421125" y="2330472"/>
              <a:ext cx="388449" cy="237838"/>
              <a:chOff x="3261800" y="3337927"/>
              <a:chExt cx="388433" cy="237828"/>
            </a:xfrm>
          </p:grpSpPr>
          <p:sp>
            <p:nvSpPr>
              <p:cNvPr id="646" name="Google Shape;646;p23"/>
              <p:cNvSpPr/>
              <p:nvPr/>
            </p:nvSpPr>
            <p:spPr>
              <a:xfrm rot="-1785514">
                <a:off x="3239961" y="3443403"/>
                <a:ext cx="432111" cy="26877"/>
              </a:xfrm>
              <a:custGeom>
                <a:rect b="b" l="l" r="r" t="t"/>
                <a:pathLst>
                  <a:path extrusionOk="0" h="52183" w="110984">
                    <a:moveTo>
                      <a:pt x="66414" y="1"/>
                    </a:moveTo>
                    <a:cubicBezTo>
                      <a:pt x="61878" y="1"/>
                      <a:pt x="57147" y="293"/>
                      <a:pt x="52307" y="906"/>
                    </a:cubicBezTo>
                    <a:cubicBezTo>
                      <a:pt x="22675" y="4658"/>
                      <a:pt x="0" y="19007"/>
                      <a:pt x="1757" y="32891"/>
                    </a:cubicBezTo>
                    <a:cubicBezTo>
                      <a:pt x="3228" y="44514"/>
                      <a:pt x="21346" y="52183"/>
                      <a:pt x="44582" y="52183"/>
                    </a:cubicBezTo>
                    <a:cubicBezTo>
                      <a:pt x="49116" y="52183"/>
                      <a:pt x="53844" y="51891"/>
                      <a:pt x="58682" y="51279"/>
                    </a:cubicBezTo>
                    <a:cubicBezTo>
                      <a:pt x="88308" y="47528"/>
                      <a:pt x="110983" y="33179"/>
                      <a:pt x="109226" y="19289"/>
                    </a:cubicBezTo>
                    <a:cubicBezTo>
                      <a:pt x="107756" y="7673"/>
                      <a:pt x="89642" y="1"/>
                      <a:pt x="6641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3"/>
              <p:cNvSpPr/>
              <p:nvPr/>
            </p:nvSpPr>
            <p:spPr>
              <a:xfrm rot="-1779645">
                <a:off x="3388574" y="3386546"/>
                <a:ext cx="126702" cy="12670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8" name="Google Shape;648;p23"/>
            <p:cNvSpPr/>
            <p:nvPr/>
          </p:nvSpPr>
          <p:spPr>
            <a:xfrm>
              <a:off x="7016332" y="665554"/>
              <a:ext cx="149405" cy="171385"/>
            </a:xfrm>
            <a:custGeom>
              <a:rect b="b" l="l" r="r" t="t"/>
              <a:pathLst>
                <a:path extrusionOk="0" h="4226" w="3684">
                  <a:moveTo>
                    <a:pt x="1842" y="1"/>
                  </a:moveTo>
                  <a:cubicBezTo>
                    <a:pt x="1743" y="1"/>
                    <a:pt x="1662" y="82"/>
                    <a:pt x="1662" y="181"/>
                  </a:cubicBezTo>
                  <a:lnTo>
                    <a:pt x="1662" y="1581"/>
                  </a:lnTo>
                  <a:cubicBezTo>
                    <a:pt x="1612" y="1606"/>
                    <a:pt x="1531" y="1637"/>
                    <a:pt x="1481" y="1687"/>
                  </a:cubicBezTo>
                  <a:lnTo>
                    <a:pt x="311" y="909"/>
                  </a:lnTo>
                  <a:cubicBezTo>
                    <a:pt x="285" y="891"/>
                    <a:pt x="255" y="883"/>
                    <a:pt x="224" y="883"/>
                  </a:cubicBezTo>
                  <a:cubicBezTo>
                    <a:pt x="169" y="883"/>
                    <a:pt x="113" y="911"/>
                    <a:pt x="81" y="959"/>
                  </a:cubicBezTo>
                  <a:cubicBezTo>
                    <a:pt x="31" y="1040"/>
                    <a:pt x="56" y="1139"/>
                    <a:pt x="131" y="1195"/>
                  </a:cubicBezTo>
                  <a:lnTo>
                    <a:pt x="1326" y="1973"/>
                  </a:lnTo>
                  <a:cubicBezTo>
                    <a:pt x="1301" y="1998"/>
                    <a:pt x="1301" y="2048"/>
                    <a:pt x="1301" y="2073"/>
                  </a:cubicBezTo>
                  <a:cubicBezTo>
                    <a:pt x="1301" y="2129"/>
                    <a:pt x="1326" y="2178"/>
                    <a:pt x="1326" y="2228"/>
                  </a:cubicBezTo>
                  <a:lnTo>
                    <a:pt x="106" y="3006"/>
                  </a:lnTo>
                  <a:cubicBezTo>
                    <a:pt x="31" y="3037"/>
                    <a:pt x="0" y="3162"/>
                    <a:pt x="56" y="3243"/>
                  </a:cubicBezTo>
                  <a:cubicBezTo>
                    <a:pt x="81" y="3292"/>
                    <a:pt x="131" y="3317"/>
                    <a:pt x="187" y="3317"/>
                  </a:cubicBezTo>
                  <a:cubicBezTo>
                    <a:pt x="212" y="3317"/>
                    <a:pt x="262" y="3292"/>
                    <a:pt x="286" y="3292"/>
                  </a:cubicBezTo>
                  <a:lnTo>
                    <a:pt x="1531" y="2515"/>
                  </a:lnTo>
                  <a:cubicBezTo>
                    <a:pt x="1556" y="2539"/>
                    <a:pt x="1612" y="2571"/>
                    <a:pt x="1662" y="2595"/>
                  </a:cubicBezTo>
                  <a:lnTo>
                    <a:pt x="1662" y="4045"/>
                  </a:lnTo>
                  <a:cubicBezTo>
                    <a:pt x="1662" y="4151"/>
                    <a:pt x="1743" y="4226"/>
                    <a:pt x="1842" y="4226"/>
                  </a:cubicBezTo>
                  <a:cubicBezTo>
                    <a:pt x="1923" y="4226"/>
                    <a:pt x="1998" y="4151"/>
                    <a:pt x="1998" y="4045"/>
                  </a:cubicBezTo>
                  <a:lnTo>
                    <a:pt x="1998" y="2595"/>
                  </a:lnTo>
                  <a:cubicBezTo>
                    <a:pt x="2054" y="2571"/>
                    <a:pt x="2103" y="2539"/>
                    <a:pt x="2153" y="2515"/>
                  </a:cubicBezTo>
                  <a:lnTo>
                    <a:pt x="3373" y="3317"/>
                  </a:lnTo>
                  <a:cubicBezTo>
                    <a:pt x="3398" y="3348"/>
                    <a:pt x="3423" y="3348"/>
                    <a:pt x="3454" y="3348"/>
                  </a:cubicBezTo>
                  <a:cubicBezTo>
                    <a:pt x="3528" y="3348"/>
                    <a:pt x="3578" y="3317"/>
                    <a:pt x="3609" y="3267"/>
                  </a:cubicBezTo>
                  <a:cubicBezTo>
                    <a:pt x="3659" y="3193"/>
                    <a:pt x="3634" y="3087"/>
                    <a:pt x="3553" y="3037"/>
                  </a:cubicBezTo>
                  <a:lnTo>
                    <a:pt x="2334" y="2228"/>
                  </a:lnTo>
                  <a:cubicBezTo>
                    <a:pt x="2365" y="2178"/>
                    <a:pt x="2365" y="2129"/>
                    <a:pt x="2365" y="2073"/>
                  </a:cubicBezTo>
                  <a:lnTo>
                    <a:pt x="2365" y="1998"/>
                  </a:lnTo>
                  <a:lnTo>
                    <a:pt x="3578" y="1220"/>
                  </a:lnTo>
                  <a:cubicBezTo>
                    <a:pt x="3659" y="1170"/>
                    <a:pt x="3684" y="1065"/>
                    <a:pt x="3634" y="984"/>
                  </a:cubicBezTo>
                  <a:cubicBezTo>
                    <a:pt x="3598" y="936"/>
                    <a:pt x="3544" y="908"/>
                    <a:pt x="3488" y="908"/>
                  </a:cubicBezTo>
                  <a:cubicBezTo>
                    <a:pt x="3457" y="908"/>
                    <a:pt x="3426" y="916"/>
                    <a:pt x="3398" y="934"/>
                  </a:cubicBezTo>
                  <a:lnTo>
                    <a:pt x="2178" y="1687"/>
                  </a:lnTo>
                  <a:cubicBezTo>
                    <a:pt x="2128" y="1637"/>
                    <a:pt x="2079" y="1606"/>
                    <a:pt x="1998" y="1581"/>
                  </a:cubicBezTo>
                  <a:lnTo>
                    <a:pt x="1998" y="181"/>
                  </a:lnTo>
                  <a:cubicBezTo>
                    <a:pt x="1998" y="82"/>
                    <a:pt x="1923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6346942" y="1571108"/>
              <a:ext cx="149161" cy="171385"/>
            </a:xfrm>
            <a:custGeom>
              <a:rect b="b" l="l" r="r" t="t"/>
              <a:pathLst>
                <a:path extrusionOk="0" h="4226" w="3678">
                  <a:moveTo>
                    <a:pt x="1842" y="0"/>
                  </a:moveTo>
                  <a:cubicBezTo>
                    <a:pt x="1761" y="0"/>
                    <a:pt x="1687" y="81"/>
                    <a:pt x="1687" y="181"/>
                  </a:cubicBezTo>
                  <a:lnTo>
                    <a:pt x="1687" y="1581"/>
                  </a:lnTo>
                  <a:cubicBezTo>
                    <a:pt x="1606" y="1606"/>
                    <a:pt x="1556" y="1637"/>
                    <a:pt x="1500" y="1687"/>
                  </a:cubicBezTo>
                  <a:lnTo>
                    <a:pt x="312" y="909"/>
                  </a:lnTo>
                  <a:cubicBezTo>
                    <a:pt x="283" y="891"/>
                    <a:pt x="252" y="883"/>
                    <a:pt x="221" y="883"/>
                  </a:cubicBezTo>
                  <a:cubicBezTo>
                    <a:pt x="166" y="883"/>
                    <a:pt x="111" y="910"/>
                    <a:pt x="75" y="959"/>
                  </a:cubicBezTo>
                  <a:cubicBezTo>
                    <a:pt x="25" y="1040"/>
                    <a:pt x="50" y="1139"/>
                    <a:pt x="131" y="1195"/>
                  </a:cubicBezTo>
                  <a:lnTo>
                    <a:pt x="1320" y="1973"/>
                  </a:lnTo>
                  <a:lnTo>
                    <a:pt x="1320" y="2104"/>
                  </a:lnTo>
                  <a:cubicBezTo>
                    <a:pt x="1320" y="2153"/>
                    <a:pt x="1320" y="2178"/>
                    <a:pt x="1345" y="2228"/>
                  </a:cubicBezTo>
                  <a:lnTo>
                    <a:pt x="100" y="3006"/>
                  </a:lnTo>
                  <a:cubicBezTo>
                    <a:pt x="25" y="3062"/>
                    <a:pt x="0" y="3161"/>
                    <a:pt x="50" y="3242"/>
                  </a:cubicBezTo>
                  <a:cubicBezTo>
                    <a:pt x="100" y="3292"/>
                    <a:pt x="156" y="3317"/>
                    <a:pt x="206" y="3317"/>
                  </a:cubicBezTo>
                  <a:cubicBezTo>
                    <a:pt x="231" y="3317"/>
                    <a:pt x="256" y="3317"/>
                    <a:pt x="287" y="3292"/>
                  </a:cubicBezTo>
                  <a:lnTo>
                    <a:pt x="1531" y="2514"/>
                  </a:lnTo>
                  <a:cubicBezTo>
                    <a:pt x="1581" y="2539"/>
                    <a:pt x="1631" y="2570"/>
                    <a:pt x="1687" y="2595"/>
                  </a:cubicBezTo>
                  <a:lnTo>
                    <a:pt x="1687" y="4070"/>
                  </a:lnTo>
                  <a:cubicBezTo>
                    <a:pt x="1687" y="4151"/>
                    <a:pt x="1761" y="4225"/>
                    <a:pt x="1842" y="4225"/>
                  </a:cubicBezTo>
                  <a:cubicBezTo>
                    <a:pt x="1942" y="4225"/>
                    <a:pt x="2023" y="4151"/>
                    <a:pt x="2023" y="4070"/>
                  </a:cubicBezTo>
                  <a:lnTo>
                    <a:pt x="2023" y="2595"/>
                  </a:lnTo>
                  <a:cubicBezTo>
                    <a:pt x="2073" y="2570"/>
                    <a:pt x="2122" y="2539"/>
                    <a:pt x="2153" y="2514"/>
                  </a:cubicBezTo>
                  <a:lnTo>
                    <a:pt x="3398" y="3317"/>
                  </a:lnTo>
                  <a:cubicBezTo>
                    <a:pt x="3423" y="3348"/>
                    <a:pt x="3448" y="3348"/>
                    <a:pt x="3473" y="3348"/>
                  </a:cubicBezTo>
                  <a:cubicBezTo>
                    <a:pt x="3522" y="3348"/>
                    <a:pt x="3578" y="3317"/>
                    <a:pt x="3628" y="3267"/>
                  </a:cubicBezTo>
                  <a:cubicBezTo>
                    <a:pt x="3653" y="3193"/>
                    <a:pt x="3653" y="3087"/>
                    <a:pt x="3578" y="3037"/>
                  </a:cubicBezTo>
                  <a:lnTo>
                    <a:pt x="2359" y="2259"/>
                  </a:lnTo>
                  <a:cubicBezTo>
                    <a:pt x="2359" y="2203"/>
                    <a:pt x="2384" y="2153"/>
                    <a:pt x="2384" y="2104"/>
                  </a:cubicBezTo>
                  <a:cubicBezTo>
                    <a:pt x="2384" y="2048"/>
                    <a:pt x="2384" y="2023"/>
                    <a:pt x="2359" y="1998"/>
                  </a:cubicBezTo>
                  <a:lnTo>
                    <a:pt x="3578" y="1220"/>
                  </a:lnTo>
                  <a:cubicBezTo>
                    <a:pt x="3653" y="1195"/>
                    <a:pt x="3678" y="1089"/>
                    <a:pt x="3628" y="984"/>
                  </a:cubicBezTo>
                  <a:cubicBezTo>
                    <a:pt x="3597" y="936"/>
                    <a:pt x="3543" y="919"/>
                    <a:pt x="3488" y="919"/>
                  </a:cubicBezTo>
                  <a:cubicBezTo>
                    <a:pt x="3457" y="919"/>
                    <a:pt x="3425" y="925"/>
                    <a:pt x="3398" y="934"/>
                  </a:cubicBezTo>
                  <a:lnTo>
                    <a:pt x="2203" y="1687"/>
                  </a:lnTo>
                  <a:cubicBezTo>
                    <a:pt x="2153" y="1662"/>
                    <a:pt x="2097" y="1606"/>
                    <a:pt x="2023" y="1581"/>
                  </a:cubicBezTo>
                  <a:lnTo>
                    <a:pt x="2023" y="181"/>
                  </a:lnTo>
                  <a:cubicBezTo>
                    <a:pt x="2023" y="81"/>
                    <a:pt x="1942" y="0"/>
                    <a:pt x="1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 flipH="1" rot="-713519">
              <a:off x="8405831" y="4621216"/>
              <a:ext cx="191821" cy="191821"/>
            </a:xfrm>
            <a:prstGeom prst="lightningBol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185475" y="4595408"/>
              <a:ext cx="149202" cy="171385"/>
            </a:xfrm>
            <a:custGeom>
              <a:rect b="b" l="l" r="r" t="t"/>
              <a:pathLst>
                <a:path extrusionOk="0" h="4226" w="3679">
                  <a:moveTo>
                    <a:pt x="1836" y="1"/>
                  </a:moveTo>
                  <a:cubicBezTo>
                    <a:pt x="1737" y="1"/>
                    <a:pt x="1656" y="82"/>
                    <a:pt x="1656" y="181"/>
                  </a:cubicBezTo>
                  <a:lnTo>
                    <a:pt x="1656" y="1581"/>
                  </a:lnTo>
                  <a:cubicBezTo>
                    <a:pt x="1606" y="1613"/>
                    <a:pt x="1525" y="1662"/>
                    <a:pt x="1475" y="1687"/>
                  </a:cubicBezTo>
                  <a:lnTo>
                    <a:pt x="312" y="909"/>
                  </a:lnTo>
                  <a:cubicBezTo>
                    <a:pt x="283" y="892"/>
                    <a:pt x="248" y="883"/>
                    <a:pt x="214" y="883"/>
                  </a:cubicBezTo>
                  <a:cubicBezTo>
                    <a:pt x="152" y="883"/>
                    <a:pt x="91" y="911"/>
                    <a:pt x="75" y="959"/>
                  </a:cubicBezTo>
                  <a:cubicBezTo>
                    <a:pt x="25" y="1040"/>
                    <a:pt x="25" y="1146"/>
                    <a:pt x="100" y="1196"/>
                  </a:cubicBezTo>
                  <a:lnTo>
                    <a:pt x="1320" y="1998"/>
                  </a:lnTo>
                  <a:cubicBezTo>
                    <a:pt x="1295" y="2023"/>
                    <a:pt x="1295" y="2048"/>
                    <a:pt x="1295" y="2104"/>
                  </a:cubicBezTo>
                  <a:cubicBezTo>
                    <a:pt x="1295" y="2154"/>
                    <a:pt x="1320" y="2204"/>
                    <a:pt x="1320" y="2235"/>
                  </a:cubicBezTo>
                  <a:lnTo>
                    <a:pt x="100" y="3013"/>
                  </a:lnTo>
                  <a:cubicBezTo>
                    <a:pt x="25" y="3062"/>
                    <a:pt x="1" y="3168"/>
                    <a:pt x="50" y="3243"/>
                  </a:cubicBezTo>
                  <a:cubicBezTo>
                    <a:pt x="75" y="3293"/>
                    <a:pt x="125" y="3324"/>
                    <a:pt x="181" y="3324"/>
                  </a:cubicBezTo>
                  <a:cubicBezTo>
                    <a:pt x="206" y="3324"/>
                    <a:pt x="256" y="3324"/>
                    <a:pt x="281" y="3293"/>
                  </a:cubicBezTo>
                  <a:lnTo>
                    <a:pt x="1525" y="2515"/>
                  </a:lnTo>
                  <a:cubicBezTo>
                    <a:pt x="1556" y="2546"/>
                    <a:pt x="1606" y="2571"/>
                    <a:pt x="1656" y="2596"/>
                  </a:cubicBezTo>
                  <a:lnTo>
                    <a:pt x="1656" y="4070"/>
                  </a:lnTo>
                  <a:cubicBezTo>
                    <a:pt x="1656" y="4151"/>
                    <a:pt x="1737" y="4226"/>
                    <a:pt x="1836" y="4226"/>
                  </a:cubicBezTo>
                  <a:cubicBezTo>
                    <a:pt x="1917" y="4226"/>
                    <a:pt x="1992" y="4151"/>
                    <a:pt x="1992" y="4070"/>
                  </a:cubicBezTo>
                  <a:lnTo>
                    <a:pt x="1992" y="2596"/>
                  </a:lnTo>
                  <a:cubicBezTo>
                    <a:pt x="2048" y="2571"/>
                    <a:pt x="2098" y="2546"/>
                    <a:pt x="2122" y="2515"/>
                  </a:cubicBezTo>
                  <a:lnTo>
                    <a:pt x="3367" y="3324"/>
                  </a:lnTo>
                  <a:cubicBezTo>
                    <a:pt x="3392" y="3349"/>
                    <a:pt x="3423" y="3349"/>
                    <a:pt x="3448" y="3349"/>
                  </a:cubicBezTo>
                  <a:cubicBezTo>
                    <a:pt x="3498" y="3349"/>
                    <a:pt x="3579" y="3324"/>
                    <a:pt x="3603" y="3268"/>
                  </a:cubicBezTo>
                  <a:cubicBezTo>
                    <a:pt x="3653" y="3193"/>
                    <a:pt x="3628" y="3087"/>
                    <a:pt x="3547" y="3037"/>
                  </a:cubicBezTo>
                  <a:lnTo>
                    <a:pt x="2334" y="2260"/>
                  </a:lnTo>
                  <a:cubicBezTo>
                    <a:pt x="2359" y="2204"/>
                    <a:pt x="2359" y="2154"/>
                    <a:pt x="2359" y="2104"/>
                  </a:cubicBezTo>
                  <a:lnTo>
                    <a:pt x="2359" y="1998"/>
                  </a:lnTo>
                  <a:lnTo>
                    <a:pt x="3579" y="1245"/>
                  </a:lnTo>
                  <a:cubicBezTo>
                    <a:pt x="3653" y="1196"/>
                    <a:pt x="3678" y="1090"/>
                    <a:pt x="3628" y="1015"/>
                  </a:cubicBezTo>
                  <a:cubicBezTo>
                    <a:pt x="3596" y="962"/>
                    <a:pt x="3540" y="934"/>
                    <a:pt x="3482" y="934"/>
                  </a:cubicBezTo>
                  <a:cubicBezTo>
                    <a:pt x="3451" y="934"/>
                    <a:pt x="3420" y="942"/>
                    <a:pt x="3392" y="959"/>
                  </a:cubicBezTo>
                  <a:lnTo>
                    <a:pt x="2178" y="1712"/>
                  </a:lnTo>
                  <a:cubicBezTo>
                    <a:pt x="2122" y="1662"/>
                    <a:pt x="2073" y="1613"/>
                    <a:pt x="1992" y="1581"/>
                  </a:cubicBezTo>
                  <a:lnTo>
                    <a:pt x="1992" y="181"/>
                  </a:lnTo>
                  <a:cubicBezTo>
                    <a:pt x="1992" y="82"/>
                    <a:pt x="1917" y="1"/>
                    <a:pt x="18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2" name="Google Shape;652;p23"/>
          <p:cNvGrpSpPr/>
          <p:nvPr/>
        </p:nvGrpSpPr>
        <p:grpSpPr>
          <a:xfrm>
            <a:off x="109500" y="1422854"/>
            <a:ext cx="2913800" cy="3606849"/>
            <a:chOff x="109500" y="1341300"/>
            <a:chExt cx="2913800" cy="3686100"/>
          </a:xfrm>
        </p:grpSpPr>
        <p:sp>
          <p:nvSpPr>
            <p:cNvPr id="653" name="Google Shape;653;p23"/>
            <p:cNvSpPr/>
            <p:nvPr/>
          </p:nvSpPr>
          <p:spPr>
            <a:xfrm>
              <a:off x="109500" y="1341300"/>
              <a:ext cx="2910300" cy="3686100"/>
            </a:xfrm>
            <a:prstGeom prst="roundRect">
              <a:avLst>
                <a:gd fmla="val 7038" name="adj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54" name="Google Shape;654;p23"/>
            <p:cNvCxnSpPr/>
            <p:nvPr/>
          </p:nvCxnSpPr>
          <p:spPr>
            <a:xfrm rot="10800000">
              <a:off x="113000" y="4437115"/>
              <a:ext cx="2910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55" name="Google Shape;655;p23"/>
          <p:cNvSpPr txBox="1"/>
          <p:nvPr>
            <p:ph idx="2" type="title"/>
          </p:nvPr>
        </p:nvSpPr>
        <p:spPr>
          <a:xfrm>
            <a:off x="525188" y="2912575"/>
            <a:ext cx="209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6" name="Google Shape;656;p23"/>
          <p:cNvSpPr txBox="1"/>
          <p:nvPr>
            <p:ph idx="3" type="title"/>
          </p:nvPr>
        </p:nvSpPr>
        <p:spPr>
          <a:xfrm>
            <a:off x="3524088" y="2912575"/>
            <a:ext cx="209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7" name="Google Shape;657;p23"/>
          <p:cNvSpPr txBox="1"/>
          <p:nvPr>
            <p:ph idx="1" type="subTitle"/>
          </p:nvPr>
        </p:nvSpPr>
        <p:spPr>
          <a:xfrm>
            <a:off x="525188" y="3316775"/>
            <a:ext cx="20958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8" name="Google Shape;658;p23"/>
          <p:cNvSpPr txBox="1"/>
          <p:nvPr>
            <p:ph idx="4" type="subTitle"/>
          </p:nvPr>
        </p:nvSpPr>
        <p:spPr>
          <a:xfrm>
            <a:off x="3524088" y="3316775"/>
            <a:ext cx="20958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9" name="Google Shape;659;p23"/>
          <p:cNvSpPr txBox="1"/>
          <p:nvPr>
            <p:ph idx="5" type="title"/>
          </p:nvPr>
        </p:nvSpPr>
        <p:spPr>
          <a:xfrm>
            <a:off x="6523013" y="2912575"/>
            <a:ext cx="209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2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0" name="Google Shape;660;p23"/>
          <p:cNvSpPr txBox="1"/>
          <p:nvPr>
            <p:ph idx="6" type="subTitle"/>
          </p:nvPr>
        </p:nvSpPr>
        <p:spPr>
          <a:xfrm>
            <a:off x="6523013" y="3316775"/>
            <a:ext cx="20958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61" name="Google Shape;661;p23"/>
          <p:cNvGrpSpPr/>
          <p:nvPr/>
        </p:nvGrpSpPr>
        <p:grpSpPr>
          <a:xfrm>
            <a:off x="3115788" y="1422854"/>
            <a:ext cx="2913800" cy="3606849"/>
            <a:chOff x="109500" y="1341300"/>
            <a:chExt cx="2913800" cy="3686100"/>
          </a:xfrm>
        </p:grpSpPr>
        <p:sp>
          <p:nvSpPr>
            <p:cNvPr id="662" name="Google Shape;662;p23"/>
            <p:cNvSpPr/>
            <p:nvPr/>
          </p:nvSpPr>
          <p:spPr>
            <a:xfrm>
              <a:off x="109500" y="1341300"/>
              <a:ext cx="2910300" cy="3686100"/>
            </a:xfrm>
            <a:prstGeom prst="roundRect">
              <a:avLst>
                <a:gd fmla="val 7038" name="adj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63" name="Google Shape;663;p23"/>
            <p:cNvCxnSpPr/>
            <p:nvPr/>
          </p:nvCxnSpPr>
          <p:spPr>
            <a:xfrm rot="10800000">
              <a:off x="113000" y="4437115"/>
              <a:ext cx="2910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64" name="Google Shape;664;p23"/>
          <p:cNvGrpSpPr/>
          <p:nvPr/>
        </p:nvGrpSpPr>
        <p:grpSpPr>
          <a:xfrm>
            <a:off x="6122075" y="1422854"/>
            <a:ext cx="2913800" cy="3606849"/>
            <a:chOff x="109500" y="1341300"/>
            <a:chExt cx="2913800" cy="3686100"/>
          </a:xfrm>
        </p:grpSpPr>
        <p:sp>
          <p:nvSpPr>
            <p:cNvPr id="665" name="Google Shape;665;p23"/>
            <p:cNvSpPr/>
            <p:nvPr/>
          </p:nvSpPr>
          <p:spPr>
            <a:xfrm>
              <a:off x="109500" y="1341300"/>
              <a:ext cx="2910300" cy="3686100"/>
            </a:xfrm>
            <a:prstGeom prst="roundRect">
              <a:avLst>
                <a:gd fmla="val 7038" name="adj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66" name="Google Shape;666;p23"/>
            <p:cNvCxnSpPr/>
            <p:nvPr/>
          </p:nvCxnSpPr>
          <p:spPr>
            <a:xfrm rot="10800000">
              <a:off x="113000" y="4437115"/>
              <a:ext cx="2910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1">
    <p:bg>
      <p:bgPr>
        <a:solidFill>
          <a:schemeClr val="dk1"/>
        </a:solidFill>
      </p:bgPr>
    </p:bg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8" name="Google Shape;668;p24"/>
          <p:cNvCxnSpPr/>
          <p:nvPr/>
        </p:nvCxnSpPr>
        <p:spPr>
          <a:xfrm>
            <a:off x="108103" y="974725"/>
            <a:ext cx="8934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69" name="Google Shape;669;p24"/>
          <p:cNvGrpSpPr/>
          <p:nvPr/>
        </p:nvGrpSpPr>
        <p:grpSpPr>
          <a:xfrm>
            <a:off x="105850" y="108000"/>
            <a:ext cx="5532900" cy="4921500"/>
            <a:chOff x="105850" y="108000"/>
            <a:chExt cx="5532900" cy="4921500"/>
          </a:xfrm>
        </p:grpSpPr>
        <p:sp>
          <p:nvSpPr>
            <p:cNvPr id="670" name="Google Shape;670;p24"/>
            <p:cNvSpPr/>
            <p:nvPr/>
          </p:nvSpPr>
          <p:spPr>
            <a:xfrm>
              <a:off x="108000" y="108000"/>
              <a:ext cx="5524200" cy="4921500"/>
            </a:xfrm>
            <a:prstGeom prst="roundRect">
              <a:avLst>
                <a:gd fmla="val 4218" name="adj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1" name="Google Shape;671;p24"/>
            <p:cNvGrpSpPr/>
            <p:nvPr/>
          </p:nvGrpSpPr>
          <p:grpSpPr>
            <a:xfrm>
              <a:off x="4892676" y="347575"/>
              <a:ext cx="470050" cy="116300"/>
              <a:chOff x="5029459" y="426425"/>
              <a:chExt cx="470050" cy="116300"/>
            </a:xfrm>
          </p:grpSpPr>
          <p:sp>
            <p:nvSpPr>
              <p:cNvPr id="672" name="Google Shape;672;p24"/>
              <p:cNvSpPr/>
              <p:nvPr/>
            </p:nvSpPr>
            <p:spPr>
              <a:xfrm>
                <a:off x="5388509" y="431725"/>
                <a:ext cx="111000" cy="111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4"/>
              <p:cNvSpPr/>
              <p:nvPr/>
            </p:nvSpPr>
            <p:spPr>
              <a:xfrm>
                <a:off x="5208984" y="431725"/>
                <a:ext cx="111000" cy="111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5029459" y="426425"/>
                <a:ext cx="111000" cy="111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75" name="Google Shape;675;p24"/>
            <p:cNvCxnSpPr/>
            <p:nvPr/>
          </p:nvCxnSpPr>
          <p:spPr>
            <a:xfrm rot="10800000">
              <a:off x="105850" y="4068100"/>
              <a:ext cx="5532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6" name="Google Shape;676;p24"/>
            <p:cNvSpPr/>
            <p:nvPr/>
          </p:nvSpPr>
          <p:spPr>
            <a:xfrm rot="-2700000">
              <a:off x="353064" y="291666"/>
              <a:ext cx="191767" cy="191767"/>
            </a:xfrm>
            <a:prstGeom prst="mathPlus">
              <a:avLst>
                <a:gd fmla="val 23520" name="adj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7" name="Google Shape;677;p24"/>
          <p:cNvSpPr/>
          <p:nvPr/>
        </p:nvSpPr>
        <p:spPr>
          <a:xfrm flipH="1">
            <a:off x="5739225" y="108000"/>
            <a:ext cx="3294000" cy="4921500"/>
          </a:xfrm>
          <a:prstGeom prst="roundRect">
            <a:avLst>
              <a:gd fmla="val 6333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8" name="Google Shape;678;p24"/>
          <p:cNvGrpSpPr/>
          <p:nvPr/>
        </p:nvGrpSpPr>
        <p:grpSpPr>
          <a:xfrm>
            <a:off x="460592" y="1070444"/>
            <a:ext cx="8273215" cy="3618745"/>
            <a:chOff x="460592" y="1070444"/>
            <a:chExt cx="8273215" cy="3618745"/>
          </a:xfrm>
        </p:grpSpPr>
        <p:grpSp>
          <p:nvGrpSpPr>
            <p:cNvPr id="679" name="Google Shape;679;p24"/>
            <p:cNvGrpSpPr/>
            <p:nvPr/>
          </p:nvGrpSpPr>
          <p:grpSpPr>
            <a:xfrm>
              <a:off x="6709933" y="1070444"/>
              <a:ext cx="1388092" cy="224928"/>
              <a:chOff x="3364200" y="629675"/>
              <a:chExt cx="1388092" cy="224928"/>
            </a:xfrm>
          </p:grpSpPr>
          <p:sp>
            <p:nvSpPr>
              <p:cNvPr id="680" name="Google Shape;680;p24"/>
              <p:cNvSpPr/>
              <p:nvPr/>
            </p:nvSpPr>
            <p:spPr>
              <a:xfrm>
                <a:off x="3364200" y="629675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0"/>
                    </a:moveTo>
                    <a:cubicBezTo>
                      <a:pt x="27170" y="0"/>
                      <a:pt x="25488" y="1534"/>
                      <a:pt x="25488" y="1559"/>
                    </a:cubicBezTo>
                    <a:cubicBezTo>
                      <a:pt x="25440" y="1582"/>
                      <a:pt x="21481" y="5157"/>
                      <a:pt x="19076" y="5157"/>
                    </a:cubicBezTo>
                    <a:cubicBezTo>
                      <a:pt x="18972" y="5157"/>
                      <a:pt x="18871" y="5150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00"/>
                    </a:cubicBezTo>
                    <a:cubicBezTo>
                      <a:pt x="11558" y="1957"/>
                      <a:pt x="11037" y="1914"/>
                      <a:pt x="10446" y="1914"/>
                    </a:cubicBezTo>
                    <a:cubicBezTo>
                      <a:pt x="9249" y="1914"/>
                      <a:pt x="7763" y="2091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0"/>
                      <a:pt x="2670" y="2803"/>
                    </a:cubicBezTo>
                    <a:cubicBezTo>
                      <a:pt x="2309" y="2417"/>
                      <a:pt x="1998" y="2081"/>
                      <a:pt x="1581" y="2000"/>
                    </a:cubicBezTo>
                    <a:cubicBezTo>
                      <a:pt x="1566" y="1998"/>
                      <a:pt x="1551" y="1997"/>
                      <a:pt x="1536" y="1997"/>
                    </a:cubicBezTo>
                    <a:cubicBezTo>
                      <a:pt x="1028" y="1997"/>
                      <a:pt x="49" y="3141"/>
                      <a:pt x="1" y="3195"/>
                    </a:cubicBezTo>
                    <a:lnTo>
                      <a:pt x="81" y="3270"/>
                    </a:lnTo>
                    <a:cubicBezTo>
                      <a:pt x="353" y="2944"/>
                      <a:pt x="1145" y="2104"/>
                      <a:pt x="1522" y="2104"/>
                    </a:cubicBezTo>
                    <a:cubicBezTo>
                      <a:pt x="1534" y="2104"/>
                      <a:pt x="1545" y="2105"/>
                      <a:pt x="1556" y="2106"/>
                    </a:cubicBezTo>
                    <a:cubicBezTo>
                      <a:pt x="1948" y="2156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892"/>
                      <a:pt x="7623" y="2828"/>
                    </a:cubicBezTo>
                    <a:cubicBezTo>
                      <a:pt x="7844" y="2182"/>
                      <a:pt x="9254" y="2017"/>
                      <a:pt x="10408" y="2017"/>
                    </a:cubicBezTo>
                    <a:cubicBezTo>
                      <a:pt x="11009" y="2017"/>
                      <a:pt x="11540" y="2061"/>
                      <a:pt x="11798" y="2106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489"/>
                    </a:cubicBezTo>
                    <a:cubicBezTo>
                      <a:pt x="17865" y="4931"/>
                      <a:pt x="18251" y="5161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6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1976"/>
                    </a:cubicBezTo>
                    <a:cubicBezTo>
                      <a:pt x="40441" y="1885"/>
                      <a:pt x="40243" y="1839"/>
                      <a:pt x="40011" y="1839"/>
                    </a:cubicBezTo>
                    <a:cubicBezTo>
                      <a:pt x="39382" y="1839"/>
                      <a:pt x="38495" y="2170"/>
                      <a:pt x="37360" y="2828"/>
                    </a:cubicBezTo>
                    <a:cubicBezTo>
                      <a:pt x="36093" y="3581"/>
                      <a:pt x="35306" y="3926"/>
                      <a:pt x="34696" y="3926"/>
                    </a:cubicBezTo>
                    <a:cubicBezTo>
                      <a:pt x="33894" y="3926"/>
                      <a:pt x="33396" y="3332"/>
                      <a:pt x="32513" y="2287"/>
                    </a:cubicBezTo>
                    <a:cubicBezTo>
                      <a:pt x="32202" y="1951"/>
                      <a:pt x="31891" y="1559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0"/>
                      <a:pt x="2904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4"/>
              <p:cNvSpPr/>
              <p:nvPr/>
            </p:nvSpPr>
            <p:spPr>
              <a:xfrm>
                <a:off x="3364200" y="676900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1"/>
                    </a:moveTo>
                    <a:cubicBezTo>
                      <a:pt x="27170" y="1"/>
                      <a:pt x="25488" y="1534"/>
                      <a:pt x="25488" y="1559"/>
                    </a:cubicBezTo>
                    <a:cubicBezTo>
                      <a:pt x="25440" y="1583"/>
                      <a:pt x="21481" y="5157"/>
                      <a:pt x="19076" y="5157"/>
                    </a:cubicBezTo>
                    <a:cubicBezTo>
                      <a:pt x="18972" y="5157"/>
                      <a:pt x="18871" y="5151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25"/>
                    </a:cubicBezTo>
                    <a:cubicBezTo>
                      <a:pt x="11547" y="1972"/>
                      <a:pt x="10995" y="1921"/>
                      <a:pt x="10374" y="1921"/>
                    </a:cubicBezTo>
                    <a:cubicBezTo>
                      <a:pt x="9191" y="1921"/>
                      <a:pt x="7758" y="2105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1"/>
                      <a:pt x="2670" y="2803"/>
                    </a:cubicBezTo>
                    <a:cubicBezTo>
                      <a:pt x="2309" y="2417"/>
                      <a:pt x="1998" y="2081"/>
                      <a:pt x="1581" y="2025"/>
                    </a:cubicBezTo>
                    <a:cubicBezTo>
                      <a:pt x="1566" y="2023"/>
                      <a:pt x="1551" y="2022"/>
                      <a:pt x="1536" y="2022"/>
                    </a:cubicBezTo>
                    <a:cubicBezTo>
                      <a:pt x="1029" y="2022"/>
                      <a:pt x="49" y="3172"/>
                      <a:pt x="1" y="3220"/>
                    </a:cubicBezTo>
                    <a:lnTo>
                      <a:pt x="81" y="3270"/>
                    </a:lnTo>
                    <a:cubicBezTo>
                      <a:pt x="349" y="2948"/>
                      <a:pt x="1124" y="2126"/>
                      <a:pt x="1507" y="2126"/>
                    </a:cubicBezTo>
                    <a:cubicBezTo>
                      <a:pt x="1524" y="2126"/>
                      <a:pt x="1540" y="2128"/>
                      <a:pt x="1556" y="2131"/>
                    </a:cubicBezTo>
                    <a:cubicBezTo>
                      <a:pt x="1948" y="2181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917"/>
                      <a:pt x="7623" y="2859"/>
                    </a:cubicBezTo>
                    <a:cubicBezTo>
                      <a:pt x="7841" y="2202"/>
                      <a:pt x="9213" y="2036"/>
                      <a:pt x="10357" y="2036"/>
                    </a:cubicBezTo>
                    <a:cubicBezTo>
                      <a:pt x="10979" y="2036"/>
                      <a:pt x="11533" y="2085"/>
                      <a:pt x="11798" y="2131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514"/>
                    </a:cubicBezTo>
                    <a:cubicBezTo>
                      <a:pt x="17865" y="4931"/>
                      <a:pt x="18251" y="5193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7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2000"/>
                    </a:cubicBezTo>
                    <a:cubicBezTo>
                      <a:pt x="40440" y="1902"/>
                      <a:pt x="40240" y="1854"/>
                      <a:pt x="40005" y="1854"/>
                    </a:cubicBezTo>
                    <a:cubicBezTo>
                      <a:pt x="39377" y="1854"/>
                      <a:pt x="38492" y="2198"/>
                      <a:pt x="37360" y="2859"/>
                    </a:cubicBezTo>
                    <a:cubicBezTo>
                      <a:pt x="36097" y="3597"/>
                      <a:pt x="35312" y="3934"/>
                      <a:pt x="34702" y="3934"/>
                    </a:cubicBezTo>
                    <a:cubicBezTo>
                      <a:pt x="33897" y="3934"/>
                      <a:pt x="33398" y="3346"/>
                      <a:pt x="32513" y="2312"/>
                    </a:cubicBezTo>
                    <a:cubicBezTo>
                      <a:pt x="32202" y="1976"/>
                      <a:pt x="31891" y="1584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1"/>
                      <a:pt x="2904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2" name="Google Shape;682;p24"/>
            <p:cNvSpPr/>
            <p:nvPr/>
          </p:nvSpPr>
          <p:spPr>
            <a:xfrm rot="10800000">
              <a:off x="719988" y="1554770"/>
              <a:ext cx="149405" cy="171385"/>
            </a:xfrm>
            <a:custGeom>
              <a:rect b="b" l="l" r="r" t="t"/>
              <a:pathLst>
                <a:path extrusionOk="0" h="4226" w="3684">
                  <a:moveTo>
                    <a:pt x="1842" y="1"/>
                  </a:moveTo>
                  <a:cubicBezTo>
                    <a:pt x="1743" y="1"/>
                    <a:pt x="1662" y="82"/>
                    <a:pt x="1662" y="181"/>
                  </a:cubicBezTo>
                  <a:lnTo>
                    <a:pt x="1662" y="1581"/>
                  </a:lnTo>
                  <a:cubicBezTo>
                    <a:pt x="1612" y="1606"/>
                    <a:pt x="1531" y="1637"/>
                    <a:pt x="1481" y="1687"/>
                  </a:cubicBezTo>
                  <a:lnTo>
                    <a:pt x="311" y="909"/>
                  </a:lnTo>
                  <a:cubicBezTo>
                    <a:pt x="285" y="891"/>
                    <a:pt x="255" y="883"/>
                    <a:pt x="224" y="883"/>
                  </a:cubicBezTo>
                  <a:cubicBezTo>
                    <a:pt x="169" y="883"/>
                    <a:pt x="113" y="911"/>
                    <a:pt x="81" y="959"/>
                  </a:cubicBezTo>
                  <a:cubicBezTo>
                    <a:pt x="31" y="1040"/>
                    <a:pt x="56" y="1139"/>
                    <a:pt x="131" y="1195"/>
                  </a:cubicBezTo>
                  <a:lnTo>
                    <a:pt x="1326" y="1973"/>
                  </a:lnTo>
                  <a:cubicBezTo>
                    <a:pt x="1301" y="1998"/>
                    <a:pt x="1301" y="2048"/>
                    <a:pt x="1301" y="2073"/>
                  </a:cubicBezTo>
                  <a:cubicBezTo>
                    <a:pt x="1301" y="2129"/>
                    <a:pt x="1326" y="2178"/>
                    <a:pt x="1326" y="2228"/>
                  </a:cubicBezTo>
                  <a:lnTo>
                    <a:pt x="106" y="3006"/>
                  </a:lnTo>
                  <a:cubicBezTo>
                    <a:pt x="31" y="3037"/>
                    <a:pt x="0" y="3162"/>
                    <a:pt x="56" y="3243"/>
                  </a:cubicBezTo>
                  <a:cubicBezTo>
                    <a:pt x="81" y="3292"/>
                    <a:pt x="131" y="3317"/>
                    <a:pt x="187" y="3317"/>
                  </a:cubicBezTo>
                  <a:cubicBezTo>
                    <a:pt x="212" y="3317"/>
                    <a:pt x="262" y="3292"/>
                    <a:pt x="286" y="3292"/>
                  </a:cubicBezTo>
                  <a:lnTo>
                    <a:pt x="1531" y="2515"/>
                  </a:lnTo>
                  <a:cubicBezTo>
                    <a:pt x="1556" y="2539"/>
                    <a:pt x="1612" y="2571"/>
                    <a:pt x="1662" y="2595"/>
                  </a:cubicBezTo>
                  <a:lnTo>
                    <a:pt x="1662" y="4045"/>
                  </a:lnTo>
                  <a:cubicBezTo>
                    <a:pt x="1662" y="4151"/>
                    <a:pt x="1743" y="4226"/>
                    <a:pt x="1842" y="4226"/>
                  </a:cubicBezTo>
                  <a:cubicBezTo>
                    <a:pt x="1923" y="4226"/>
                    <a:pt x="1998" y="4151"/>
                    <a:pt x="1998" y="4045"/>
                  </a:cubicBezTo>
                  <a:lnTo>
                    <a:pt x="1998" y="2595"/>
                  </a:lnTo>
                  <a:cubicBezTo>
                    <a:pt x="2054" y="2571"/>
                    <a:pt x="2103" y="2539"/>
                    <a:pt x="2153" y="2515"/>
                  </a:cubicBezTo>
                  <a:lnTo>
                    <a:pt x="3373" y="3317"/>
                  </a:lnTo>
                  <a:cubicBezTo>
                    <a:pt x="3398" y="3348"/>
                    <a:pt x="3423" y="3348"/>
                    <a:pt x="3454" y="3348"/>
                  </a:cubicBezTo>
                  <a:cubicBezTo>
                    <a:pt x="3528" y="3348"/>
                    <a:pt x="3578" y="3317"/>
                    <a:pt x="3609" y="3267"/>
                  </a:cubicBezTo>
                  <a:cubicBezTo>
                    <a:pt x="3659" y="3193"/>
                    <a:pt x="3634" y="3087"/>
                    <a:pt x="3553" y="3037"/>
                  </a:cubicBezTo>
                  <a:lnTo>
                    <a:pt x="2334" y="2228"/>
                  </a:lnTo>
                  <a:cubicBezTo>
                    <a:pt x="2365" y="2178"/>
                    <a:pt x="2365" y="2129"/>
                    <a:pt x="2365" y="2073"/>
                  </a:cubicBezTo>
                  <a:lnTo>
                    <a:pt x="2365" y="1998"/>
                  </a:lnTo>
                  <a:lnTo>
                    <a:pt x="3578" y="1220"/>
                  </a:lnTo>
                  <a:cubicBezTo>
                    <a:pt x="3659" y="1170"/>
                    <a:pt x="3684" y="1065"/>
                    <a:pt x="3634" y="984"/>
                  </a:cubicBezTo>
                  <a:cubicBezTo>
                    <a:pt x="3598" y="936"/>
                    <a:pt x="3544" y="908"/>
                    <a:pt x="3488" y="908"/>
                  </a:cubicBezTo>
                  <a:cubicBezTo>
                    <a:pt x="3457" y="908"/>
                    <a:pt x="3426" y="916"/>
                    <a:pt x="3398" y="934"/>
                  </a:cubicBezTo>
                  <a:lnTo>
                    <a:pt x="2178" y="1687"/>
                  </a:lnTo>
                  <a:cubicBezTo>
                    <a:pt x="2128" y="1637"/>
                    <a:pt x="2079" y="1606"/>
                    <a:pt x="1998" y="1581"/>
                  </a:cubicBezTo>
                  <a:lnTo>
                    <a:pt x="1998" y="181"/>
                  </a:lnTo>
                  <a:cubicBezTo>
                    <a:pt x="1998" y="82"/>
                    <a:pt x="1923" y="1"/>
                    <a:pt x="1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4"/>
            <p:cNvSpPr/>
            <p:nvPr/>
          </p:nvSpPr>
          <p:spPr>
            <a:xfrm rot="10800000">
              <a:off x="8584646" y="1719128"/>
              <a:ext cx="149161" cy="171385"/>
            </a:xfrm>
            <a:custGeom>
              <a:rect b="b" l="l" r="r" t="t"/>
              <a:pathLst>
                <a:path extrusionOk="0" h="4226" w="3678">
                  <a:moveTo>
                    <a:pt x="1842" y="0"/>
                  </a:moveTo>
                  <a:cubicBezTo>
                    <a:pt x="1761" y="0"/>
                    <a:pt x="1687" y="81"/>
                    <a:pt x="1687" y="181"/>
                  </a:cubicBezTo>
                  <a:lnTo>
                    <a:pt x="1687" y="1581"/>
                  </a:lnTo>
                  <a:cubicBezTo>
                    <a:pt x="1606" y="1606"/>
                    <a:pt x="1556" y="1637"/>
                    <a:pt x="1500" y="1687"/>
                  </a:cubicBezTo>
                  <a:lnTo>
                    <a:pt x="312" y="909"/>
                  </a:lnTo>
                  <a:cubicBezTo>
                    <a:pt x="283" y="891"/>
                    <a:pt x="252" y="883"/>
                    <a:pt x="221" y="883"/>
                  </a:cubicBezTo>
                  <a:cubicBezTo>
                    <a:pt x="166" y="883"/>
                    <a:pt x="111" y="910"/>
                    <a:pt x="75" y="959"/>
                  </a:cubicBezTo>
                  <a:cubicBezTo>
                    <a:pt x="25" y="1040"/>
                    <a:pt x="50" y="1139"/>
                    <a:pt x="131" y="1195"/>
                  </a:cubicBezTo>
                  <a:lnTo>
                    <a:pt x="1320" y="1973"/>
                  </a:lnTo>
                  <a:lnTo>
                    <a:pt x="1320" y="2104"/>
                  </a:lnTo>
                  <a:cubicBezTo>
                    <a:pt x="1320" y="2153"/>
                    <a:pt x="1320" y="2178"/>
                    <a:pt x="1345" y="2228"/>
                  </a:cubicBezTo>
                  <a:lnTo>
                    <a:pt x="100" y="3006"/>
                  </a:lnTo>
                  <a:cubicBezTo>
                    <a:pt x="25" y="3062"/>
                    <a:pt x="0" y="3161"/>
                    <a:pt x="50" y="3242"/>
                  </a:cubicBezTo>
                  <a:cubicBezTo>
                    <a:pt x="100" y="3292"/>
                    <a:pt x="156" y="3317"/>
                    <a:pt x="206" y="3317"/>
                  </a:cubicBezTo>
                  <a:cubicBezTo>
                    <a:pt x="231" y="3317"/>
                    <a:pt x="256" y="3317"/>
                    <a:pt x="287" y="3292"/>
                  </a:cubicBezTo>
                  <a:lnTo>
                    <a:pt x="1531" y="2514"/>
                  </a:lnTo>
                  <a:cubicBezTo>
                    <a:pt x="1581" y="2539"/>
                    <a:pt x="1631" y="2570"/>
                    <a:pt x="1687" y="2595"/>
                  </a:cubicBezTo>
                  <a:lnTo>
                    <a:pt x="1687" y="4070"/>
                  </a:lnTo>
                  <a:cubicBezTo>
                    <a:pt x="1687" y="4151"/>
                    <a:pt x="1761" y="4225"/>
                    <a:pt x="1842" y="4225"/>
                  </a:cubicBezTo>
                  <a:cubicBezTo>
                    <a:pt x="1942" y="4225"/>
                    <a:pt x="2023" y="4151"/>
                    <a:pt x="2023" y="4070"/>
                  </a:cubicBezTo>
                  <a:lnTo>
                    <a:pt x="2023" y="2595"/>
                  </a:lnTo>
                  <a:cubicBezTo>
                    <a:pt x="2073" y="2570"/>
                    <a:pt x="2122" y="2539"/>
                    <a:pt x="2153" y="2514"/>
                  </a:cubicBezTo>
                  <a:lnTo>
                    <a:pt x="3398" y="3317"/>
                  </a:lnTo>
                  <a:cubicBezTo>
                    <a:pt x="3423" y="3348"/>
                    <a:pt x="3448" y="3348"/>
                    <a:pt x="3473" y="3348"/>
                  </a:cubicBezTo>
                  <a:cubicBezTo>
                    <a:pt x="3522" y="3348"/>
                    <a:pt x="3578" y="3317"/>
                    <a:pt x="3628" y="3267"/>
                  </a:cubicBezTo>
                  <a:cubicBezTo>
                    <a:pt x="3653" y="3193"/>
                    <a:pt x="3653" y="3087"/>
                    <a:pt x="3578" y="3037"/>
                  </a:cubicBezTo>
                  <a:lnTo>
                    <a:pt x="2359" y="2259"/>
                  </a:lnTo>
                  <a:cubicBezTo>
                    <a:pt x="2359" y="2203"/>
                    <a:pt x="2384" y="2153"/>
                    <a:pt x="2384" y="2104"/>
                  </a:cubicBezTo>
                  <a:cubicBezTo>
                    <a:pt x="2384" y="2048"/>
                    <a:pt x="2384" y="2023"/>
                    <a:pt x="2359" y="1998"/>
                  </a:cubicBezTo>
                  <a:lnTo>
                    <a:pt x="3578" y="1220"/>
                  </a:lnTo>
                  <a:cubicBezTo>
                    <a:pt x="3653" y="1195"/>
                    <a:pt x="3678" y="1089"/>
                    <a:pt x="3628" y="984"/>
                  </a:cubicBezTo>
                  <a:cubicBezTo>
                    <a:pt x="3597" y="936"/>
                    <a:pt x="3543" y="919"/>
                    <a:pt x="3488" y="919"/>
                  </a:cubicBezTo>
                  <a:cubicBezTo>
                    <a:pt x="3457" y="919"/>
                    <a:pt x="3425" y="925"/>
                    <a:pt x="3398" y="934"/>
                  </a:cubicBezTo>
                  <a:lnTo>
                    <a:pt x="2203" y="1687"/>
                  </a:lnTo>
                  <a:cubicBezTo>
                    <a:pt x="2153" y="1662"/>
                    <a:pt x="2097" y="1606"/>
                    <a:pt x="2023" y="1581"/>
                  </a:cubicBezTo>
                  <a:lnTo>
                    <a:pt x="2023" y="181"/>
                  </a:lnTo>
                  <a:cubicBezTo>
                    <a:pt x="2023" y="81"/>
                    <a:pt x="1942" y="0"/>
                    <a:pt x="1842" y="0"/>
                  </a:cubicBezTo>
                  <a:close/>
                </a:path>
              </a:pathLst>
            </a:custGeom>
            <a:solidFill>
              <a:srgbClr val="DED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4" name="Google Shape;684;p24"/>
            <p:cNvGrpSpPr/>
            <p:nvPr/>
          </p:nvGrpSpPr>
          <p:grpSpPr>
            <a:xfrm>
              <a:off x="5045642" y="3619841"/>
              <a:ext cx="388433" cy="237828"/>
              <a:chOff x="3184675" y="3170577"/>
              <a:chExt cx="388433" cy="237828"/>
            </a:xfrm>
          </p:grpSpPr>
          <p:sp>
            <p:nvSpPr>
              <p:cNvPr id="685" name="Google Shape;685;p24"/>
              <p:cNvSpPr/>
              <p:nvPr/>
            </p:nvSpPr>
            <p:spPr>
              <a:xfrm rot="-1785514">
                <a:off x="3162836" y="3276053"/>
                <a:ext cx="432111" cy="26877"/>
              </a:xfrm>
              <a:custGeom>
                <a:rect b="b" l="l" r="r" t="t"/>
                <a:pathLst>
                  <a:path extrusionOk="0" h="52183" w="110984">
                    <a:moveTo>
                      <a:pt x="66414" y="1"/>
                    </a:moveTo>
                    <a:cubicBezTo>
                      <a:pt x="61878" y="1"/>
                      <a:pt x="57147" y="293"/>
                      <a:pt x="52307" y="906"/>
                    </a:cubicBezTo>
                    <a:cubicBezTo>
                      <a:pt x="22675" y="4658"/>
                      <a:pt x="0" y="19007"/>
                      <a:pt x="1757" y="32891"/>
                    </a:cubicBezTo>
                    <a:cubicBezTo>
                      <a:pt x="3228" y="44514"/>
                      <a:pt x="21346" y="52183"/>
                      <a:pt x="44582" y="52183"/>
                    </a:cubicBezTo>
                    <a:cubicBezTo>
                      <a:pt x="49116" y="52183"/>
                      <a:pt x="53844" y="51891"/>
                      <a:pt x="58682" y="51279"/>
                    </a:cubicBezTo>
                    <a:cubicBezTo>
                      <a:pt x="88308" y="47528"/>
                      <a:pt x="110983" y="33179"/>
                      <a:pt x="109226" y="19289"/>
                    </a:cubicBezTo>
                    <a:cubicBezTo>
                      <a:pt x="107756" y="7673"/>
                      <a:pt x="89642" y="1"/>
                      <a:pt x="6641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24"/>
              <p:cNvSpPr/>
              <p:nvPr/>
            </p:nvSpPr>
            <p:spPr>
              <a:xfrm rot="-1779645">
                <a:off x="3311449" y="3219196"/>
                <a:ext cx="126702" cy="12670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7" name="Google Shape;687;p24"/>
            <p:cNvGrpSpPr/>
            <p:nvPr/>
          </p:nvGrpSpPr>
          <p:grpSpPr>
            <a:xfrm rot="-6941324">
              <a:off x="457726" y="4324935"/>
              <a:ext cx="388449" cy="237838"/>
              <a:chOff x="3005219" y="3208125"/>
              <a:chExt cx="388433" cy="237828"/>
            </a:xfrm>
          </p:grpSpPr>
          <p:sp>
            <p:nvSpPr>
              <p:cNvPr id="688" name="Google Shape;688;p24"/>
              <p:cNvSpPr/>
              <p:nvPr/>
            </p:nvSpPr>
            <p:spPr>
              <a:xfrm rot="-1785514">
                <a:off x="2983380" y="3313600"/>
                <a:ext cx="432111" cy="26877"/>
              </a:xfrm>
              <a:custGeom>
                <a:rect b="b" l="l" r="r" t="t"/>
                <a:pathLst>
                  <a:path extrusionOk="0" h="52183" w="110984">
                    <a:moveTo>
                      <a:pt x="66414" y="1"/>
                    </a:moveTo>
                    <a:cubicBezTo>
                      <a:pt x="61878" y="1"/>
                      <a:pt x="57147" y="293"/>
                      <a:pt x="52307" y="906"/>
                    </a:cubicBezTo>
                    <a:cubicBezTo>
                      <a:pt x="22675" y="4658"/>
                      <a:pt x="0" y="19007"/>
                      <a:pt x="1757" y="32891"/>
                    </a:cubicBezTo>
                    <a:cubicBezTo>
                      <a:pt x="3228" y="44514"/>
                      <a:pt x="21346" y="52183"/>
                      <a:pt x="44582" y="52183"/>
                    </a:cubicBezTo>
                    <a:cubicBezTo>
                      <a:pt x="49116" y="52183"/>
                      <a:pt x="53844" y="51891"/>
                      <a:pt x="58682" y="51279"/>
                    </a:cubicBezTo>
                    <a:cubicBezTo>
                      <a:pt x="88308" y="47528"/>
                      <a:pt x="110983" y="33179"/>
                      <a:pt x="109226" y="19289"/>
                    </a:cubicBezTo>
                    <a:cubicBezTo>
                      <a:pt x="107756" y="7673"/>
                      <a:pt x="89642" y="1"/>
                      <a:pt x="6641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4"/>
              <p:cNvSpPr/>
              <p:nvPr/>
            </p:nvSpPr>
            <p:spPr>
              <a:xfrm rot="-1779645">
                <a:off x="3131993" y="3256744"/>
                <a:ext cx="126702" cy="12670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0" name="Google Shape;690;p24"/>
            <p:cNvSpPr/>
            <p:nvPr/>
          </p:nvSpPr>
          <p:spPr>
            <a:xfrm rot="10800000">
              <a:off x="8423996" y="4517803"/>
              <a:ext cx="149161" cy="171385"/>
            </a:xfrm>
            <a:custGeom>
              <a:rect b="b" l="l" r="r" t="t"/>
              <a:pathLst>
                <a:path extrusionOk="0" h="4226" w="3678">
                  <a:moveTo>
                    <a:pt x="1842" y="0"/>
                  </a:moveTo>
                  <a:cubicBezTo>
                    <a:pt x="1761" y="0"/>
                    <a:pt x="1687" y="81"/>
                    <a:pt x="1687" y="181"/>
                  </a:cubicBezTo>
                  <a:lnTo>
                    <a:pt x="1687" y="1581"/>
                  </a:lnTo>
                  <a:cubicBezTo>
                    <a:pt x="1606" y="1606"/>
                    <a:pt x="1556" y="1637"/>
                    <a:pt x="1500" y="1687"/>
                  </a:cubicBezTo>
                  <a:lnTo>
                    <a:pt x="312" y="909"/>
                  </a:lnTo>
                  <a:cubicBezTo>
                    <a:pt x="283" y="891"/>
                    <a:pt x="252" y="883"/>
                    <a:pt x="221" y="883"/>
                  </a:cubicBezTo>
                  <a:cubicBezTo>
                    <a:pt x="166" y="883"/>
                    <a:pt x="111" y="910"/>
                    <a:pt x="75" y="959"/>
                  </a:cubicBezTo>
                  <a:cubicBezTo>
                    <a:pt x="25" y="1040"/>
                    <a:pt x="50" y="1139"/>
                    <a:pt x="131" y="1195"/>
                  </a:cubicBezTo>
                  <a:lnTo>
                    <a:pt x="1320" y="1973"/>
                  </a:lnTo>
                  <a:lnTo>
                    <a:pt x="1320" y="2104"/>
                  </a:lnTo>
                  <a:cubicBezTo>
                    <a:pt x="1320" y="2153"/>
                    <a:pt x="1320" y="2178"/>
                    <a:pt x="1345" y="2228"/>
                  </a:cubicBezTo>
                  <a:lnTo>
                    <a:pt x="100" y="3006"/>
                  </a:lnTo>
                  <a:cubicBezTo>
                    <a:pt x="25" y="3062"/>
                    <a:pt x="0" y="3161"/>
                    <a:pt x="50" y="3242"/>
                  </a:cubicBezTo>
                  <a:cubicBezTo>
                    <a:pt x="100" y="3292"/>
                    <a:pt x="156" y="3317"/>
                    <a:pt x="206" y="3317"/>
                  </a:cubicBezTo>
                  <a:cubicBezTo>
                    <a:pt x="231" y="3317"/>
                    <a:pt x="256" y="3317"/>
                    <a:pt x="287" y="3292"/>
                  </a:cubicBezTo>
                  <a:lnTo>
                    <a:pt x="1531" y="2514"/>
                  </a:lnTo>
                  <a:cubicBezTo>
                    <a:pt x="1581" y="2539"/>
                    <a:pt x="1631" y="2570"/>
                    <a:pt x="1687" y="2595"/>
                  </a:cubicBezTo>
                  <a:lnTo>
                    <a:pt x="1687" y="4070"/>
                  </a:lnTo>
                  <a:cubicBezTo>
                    <a:pt x="1687" y="4151"/>
                    <a:pt x="1761" y="4225"/>
                    <a:pt x="1842" y="4225"/>
                  </a:cubicBezTo>
                  <a:cubicBezTo>
                    <a:pt x="1942" y="4225"/>
                    <a:pt x="2023" y="4151"/>
                    <a:pt x="2023" y="4070"/>
                  </a:cubicBezTo>
                  <a:lnTo>
                    <a:pt x="2023" y="2595"/>
                  </a:lnTo>
                  <a:cubicBezTo>
                    <a:pt x="2073" y="2570"/>
                    <a:pt x="2122" y="2539"/>
                    <a:pt x="2153" y="2514"/>
                  </a:cubicBezTo>
                  <a:lnTo>
                    <a:pt x="3398" y="3317"/>
                  </a:lnTo>
                  <a:cubicBezTo>
                    <a:pt x="3423" y="3348"/>
                    <a:pt x="3448" y="3348"/>
                    <a:pt x="3473" y="3348"/>
                  </a:cubicBezTo>
                  <a:cubicBezTo>
                    <a:pt x="3522" y="3348"/>
                    <a:pt x="3578" y="3317"/>
                    <a:pt x="3628" y="3267"/>
                  </a:cubicBezTo>
                  <a:cubicBezTo>
                    <a:pt x="3653" y="3193"/>
                    <a:pt x="3653" y="3087"/>
                    <a:pt x="3578" y="3037"/>
                  </a:cubicBezTo>
                  <a:lnTo>
                    <a:pt x="2359" y="2259"/>
                  </a:lnTo>
                  <a:cubicBezTo>
                    <a:pt x="2359" y="2203"/>
                    <a:pt x="2384" y="2153"/>
                    <a:pt x="2384" y="2104"/>
                  </a:cubicBezTo>
                  <a:cubicBezTo>
                    <a:pt x="2384" y="2048"/>
                    <a:pt x="2384" y="2023"/>
                    <a:pt x="2359" y="1998"/>
                  </a:cubicBezTo>
                  <a:lnTo>
                    <a:pt x="3578" y="1220"/>
                  </a:lnTo>
                  <a:cubicBezTo>
                    <a:pt x="3653" y="1195"/>
                    <a:pt x="3678" y="1089"/>
                    <a:pt x="3628" y="984"/>
                  </a:cubicBezTo>
                  <a:cubicBezTo>
                    <a:pt x="3597" y="936"/>
                    <a:pt x="3543" y="919"/>
                    <a:pt x="3488" y="919"/>
                  </a:cubicBezTo>
                  <a:cubicBezTo>
                    <a:pt x="3457" y="919"/>
                    <a:pt x="3425" y="925"/>
                    <a:pt x="3398" y="934"/>
                  </a:cubicBezTo>
                  <a:lnTo>
                    <a:pt x="2203" y="1687"/>
                  </a:lnTo>
                  <a:cubicBezTo>
                    <a:pt x="2153" y="1662"/>
                    <a:pt x="2097" y="1606"/>
                    <a:pt x="2023" y="1581"/>
                  </a:cubicBezTo>
                  <a:lnTo>
                    <a:pt x="2023" y="181"/>
                  </a:lnTo>
                  <a:cubicBezTo>
                    <a:pt x="2023" y="81"/>
                    <a:pt x="1942" y="0"/>
                    <a:pt x="1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4"/>
            <p:cNvSpPr/>
            <p:nvPr/>
          </p:nvSpPr>
          <p:spPr>
            <a:xfrm flipH="1" rot="-1204029">
              <a:off x="5292253" y="2234528"/>
              <a:ext cx="191845" cy="191845"/>
            </a:xfrm>
            <a:prstGeom prst="lightningBol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2" name="Google Shape;692;p24"/>
          <p:cNvSpPr txBox="1"/>
          <p:nvPr>
            <p:ph type="title"/>
          </p:nvPr>
        </p:nvSpPr>
        <p:spPr>
          <a:xfrm>
            <a:off x="628000" y="461450"/>
            <a:ext cx="5395200" cy="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32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grpSp>
        <p:nvGrpSpPr>
          <p:cNvPr id="693" name="Google Shape;693;p24"/>
          <p:cNvGrpSpPr/>
          <p:nvPr/>
        </p:nvGrpSpPr>
        <p:grpSpPr>
          <a:xfrm>
            <a:off x="8295178" y="344575"/>
            <a:ext cx="470050" cy="116300"/>
            <a:chOff x="8155950" y="423775"/>
            <a:chExt cx="470050" cy="116300"/>
          </a:xfrm>
        </p:grpSpPr>
        <p:sp>
          <p:nvSpPr>
            <p:cNvPr id="694" name="Google Shape;694;p24"/>
            <p:cNvSpPr/>
            <p:nvPr/>
          </p:nvSpPr>
          <p:spPr>
            <a:xfrm>
              <a:off x="8515000" y="429075"/>
              <a:ext cx="111000" cy="11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8335475" y="429075"/>
              <a:ext cx="111000" cy="11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8155950" y="423775"/>
              <a:ext cx="111000" cy="111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7" name="Google Shape;697;p24"/>
          <p:cNvSpPr/>
          <p:nvPr/>
        </p:nvSpPr>
        <p:spPr>
          <a:xfrm rot="-2700000">
            <a:off x="6010885" y="291666"/>
            <a:ext cx="191767" cy="191767"/>
          </a:xfrm>
          <a:prstGeom prst="mathPlus">
            <a:avLst>
              <a:gd fmla="val 23520" name="adj1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2">
    <p:bg>
      <p:bgPr>
        <a:solidFill>
          <a:schemeClr val="dk1"/>
        </a:solidFill>
      </p:bgPr>
    </p:bg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9" name="Google Shape;699;p25"/>
          <p:cNvGrpSpPr/>
          <p:nvPr/>
        </p:nvGrpSpPr>
        <p:grpSpPr>
          <a:xfrm>
            <a:off x="108000" y="108000"/>
            <a:ext cx="8934103" cy="4921500"/>
            <a:chOff x="108000" y="108000"/>
            <a:chExt cx="8934103" cy="4921500"/>
          </a:xfrm>
        </p:grpSpPr>
        <p:sp>
          <p:nvSpPr>
            <p:cNvPr id="700" name="Google Shape;700;p25"/>
            <p:cNvSpPr/>
            <p:nvPr/>
          </p:nvSpPr>
          <p:spPr>
            <a:xfrm>
              <a:off x="108000" y="108000"/>
              <a:ext cx="8925000" cy="4921500"/>
            </a:xfrm>
            <a:prstGeom prst="roundRect">
              <a:avLst>
                <a:gd fmla="val 4218" name="adj"/>
              </a:avLst>
            </a:prstGeom>
            <a:solidFill>
              <a:schemeClr val="dk1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1" name="Google Shape;701;p25"/>
            <p:cNvCxnSpPr/>
            <p:nvPr/>
          </p:nvCxnSpPr>
          <p:spPr>
            <a:xfrm>
              <a:off x="108103" y="974725"/>
              <a:ext cx="89340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02" name="Google Shape;702;p25"/>
          <p:cNvSpPr/>
          <p:nvPr/>
        </p:nvSpPr>
        <p:spPr>
          <a:xfrm rot="-2700000">
            <a:off x="353064" y="291666"/>
            <a:ext cx="191767" cy="191767"/>
          </a:xfrm>
          <a:prstGeom prst="mathPlus">
            <a:avLst>
              <a:gd fmla="val 23520" name="adj1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3" name="Google Shape;703;p25"/>
          <p:cNvGrpSpPr/>
          <p:nvPr/>
        </p:nvGrpSpPr>
        <p:grpSpPr>
          <a:xfrm>
            <a:off x="8295178" y="344575"/>
            <a:ext cx="470050" cy="116300"/>
            <a:chOff x="8155950" y="423775"/>
            <a:chExt cx="470050" cy="116300"/>
          </a:xfrm>
        </p:grpSpPr>
        <p:sp>
          <p:nvSpPr>
            <p:cNvPr id="704" name="Google Shape;704;p25"/>
            <p:cNvSpPr/>
            <p:nvPr/>
          </p:nvSpPr>
          <p:spPr>
            <a:xfrm>
              <a:off x="8515000" y="429075"/>
              <a:ext cx="111000" cy="11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8335475" y="429075"/>
              <a:ext cx="111000" cy="11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8155950" y="423775"/>
              <a:ext cx="111000" cy="111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25"/>
          <p:cNvGrpSpPr/>
          <p:nvPr/>
        </p:nvGrpSpPr>
        <p:grpSpPr>
          <a:xfrm>
            <a:off x="435666" y="378239"/>
            <a:ext cx="8263866" cy="4507175"/>
            <a:chOff x="435666" y="378239"/>
            <a:chExt cx="8263866" cy="4507175"/>
          </a:xfrm>
        </p:grpSpPr>
        <p:sp>
          <p:nvSpPr>
            <p:cNvPr id="708" name="Google Shape;708;p25"/>
            <p:cNvSpPr/>
            <p:nvPr/>
          </p:nvSpPr>
          <p:spPr>
            <a:xfrm>
              <a:off x="2830063" y="4571583"/>
              <a:ext cx="149202" cy="171385"/>
            </a:xfrm>
            <a:custGeom>
              <a:rect b="b" l="l" r="r" t="t"/>
              <a:pathLst>
                <a:path extrusionOk="0" h="4226" w="3679">
                  <a:moveTo>
                    <a:pt x="1836" y="1"/>
                  </a:moveTo>
                  <a:cubicBezTo>
                    <a:pt x="1737" y="1"/>
                    <a:pt x="1656" y="82"/>
                    <a:pt x="1656" y="181"/>
                  </a:cubicBezTo>
                  <a:lnTo>
                    <a:pt x="1656" y="1581"/>
                  </a:lnTo>
                  <a:cubicBezTo>
                    <a:pt x="1606" y="1613"/>
                    <a:pt x="1525" y="1662"/>
                    <a:pt x="1475" y="1687"/>
                  </a:cubicBezTo>
                  <a:lnTo>
                    <a:pt x="312" y="909"/>
                  </a:lnTo>
                  <a:cubicBezTo>
                    <a:pt x="283" y="892"/>
                    <a:pt x="248" y="883"/>
                    <a:pt x="214" y="883"/>
                  </a:cubicBezTo>
                  <a:cubicBezTo>
                    <a:pt x="152" y="883"/>
                    <a:pt x="91" y="911"/>
                    <a:pt x="75" y="959"/>
                  </a:cubicBezTo>
                  <a:cubicBezTo>
                    <a:pt x="25" y="1040"/>
                    <a:pt x="25" y="1146"/>
                    <a:pt x="100" y="1196"/>
                  </a:cubicBezTo>
                  <a:lnTo>
                    <a:pt x="1320" y="1998"/>
                  </a:lnTo>
                  <a:cubicBezTo>
                    <a:pt x="1295" y="2023"/>
                    <a:pt x="1295" y="2048"/>
                    <a:pt x="1295" y="2104"/>
                  </a:cubicBezTo>
                  <a:cubicBezTo>
                    <a:pt x="1295" y="2154"/>
                    <a:pt x="1320" y="2204"/>
                    <a:pt x="1320" y="2235"/>
                  </a:cubicBezTo>
                  <a:lnTo>
                    <a:pt x="100" y="3013"/>
                  </a:lnTo>
                  <a:cubicBezTo>
                    <a:pt x="25" y="3062"/>
                    <a:pt x="1" y="3168"/>
                    <a:pt x="50" y="3243"/>
                  </a:cubicBezTo>
                  <a:cubicBezTo>
                    <a:pt x="75" y="3293"/>
                    <a:pt x="125" y="3324"/>
                    <a:pt x="181" y="3324"/>
                  </a:cubicBezTo>
                  <a:cubicBezTo>
                    <a:pt x="206" y="3324"/>
                    <a:pt x="256" y="3324"/>
                    <a:pt x="281" y="3293"/>
                  </a:cubicBezTo>
                  <a:lnTo>
                    <a:pt x="1525" y="2515"/>
                  </a:lnTo>
                  <a:cubicBezTo>
                    <a:pt x="1556" y="2546"/>
                    <a:pt x="1606" y="2571"/>
                    <a:pt x="1656" y="2596"/>
                  </a:cubicBezTo>
                  <a:lnTo>
                    <a:pt x="1656" y="4070"/>
                  </a:lnTo>
                  <a:cubicBezTo>
                    <a:pt x="1656" y="4151"/>
                    <a:pt x="1737" y="4226"/>
                    <a:pt x="1836" y="4226"/>
                  </a:cubicBezTo>
                  <a:cubicBezTo>
                    <a:pt x="1917" y="4226"/>
                    <a:pt x="1992" y="4151"/>
                    <a:pt x="1992" y="4070"/>
                  </a:cubicBezTo>
                  <a:lnTo>
                    <a:pt x="1992" y="2596"/>
                  </a:lnTo>
                  <a:cubicBezTo>
                    <a:pt x="2048" y="2571"/>
                    <a:pt x="2098" y="2546"/>
                    <a:pt x="2122" y="2515"/>
                  </a:cubicBezTo>
                  <a:lnTo>
                    <a:pt x="3367" y="3324"/>
                  </a:lnTo>
                  <a:cubicBezTo>
                    <a:pt x="3392" y="3349"/>
                    <a:pt x="3423" y="3349"/>
                    <a:pt x="3448" y="3349"/>
                  </a:cubicBezTo>
                  <a:cubicBezTo>
                    <a:pt x="3498" y="3349"/>
                    <a:pt x="3579" y="3324"/>
                    <a:pt x="3603" y="3268"/>
                  </a:cubicBezTo>
                  <a:cubicBezTo>
                    <a:pt x="3653" y="3193"/>
                    <a:pt x="3628" y="3087"/>
                    <a:pt x="3547" y="3037"/>
                  </a:cubicBezTo>
                  <a:lnTo>
                    <a:pt x="2334" y="2260"/>
                  </a:lnTo>
                  <a:cubicBezTo>
                    <a:pt x="2359" y="2204"/>
                    <a:pt x="2359" y="2154"/>
                    <a:pt x="2359" y="2104"/>
                  </a:cubicBezTo>
                  <a:lnTo>
                    <a:pt x="2359" y="1998"/>
                  </a:lnTo>
                  <a:lnTo>
                    <a:pt x="3579" y="1245"/>
                  </a:lnTo>
                  <a:cubicBezTo>
                    <a:pt x="3653" y="1196"/>
                    <a:pt x="3678" y="1090"/>
                    <a:pt x="3628" y="1015"/>
                  </a:cubicBezTo>
                  <a:cubicBezTo>
                    <a:pt x="3596" y="962"/>
                    <a:pt x="3540" y="934"/>
                    <a:pt x="3482" y="934"/>
                  </a:cubicBezTo>
                  <a:cubicBezTo>
                    <a:pt x="3451" y="934"/>
                    <a:pt x="3420" y="942"/>
                    <a:pt x="3392" y="959"/>
                  </a:cubicBezTo>
                  <a:lnTo>
                    <a:pt x="2178" y="1712"/>
                  </a:lnTo>
                  <a:cubicBezTo>
                    <a:pt x="2122" y="1662"/>
                    <a:pt x="2073" y="1613"/>
                    <a:pt x="1992" y="1581"/>
                  </a:cubicBezTo>
                  <a:lnTo>
                    <a:pt x="1992" y="181"/>
                  </a:lnTo>
                  <a:cubicBezTo>
                    <a:pt x="1992" y="82"/>
                    <a:pt x="1917" y="1"/>
                    <a:pt x="18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663220" y="1366841"/>
              <a:ext cx="149405" cy="171385"/>
            </a:xfrm>
            <a:custGeom>
              <a:rect b="b" l="l" r="r" t="t"/>
              <a:pathLst>
                <a:path extrusionOk="0" h="4226" w="3684">
                  <a:moveTo>
                    <a:pt x="1842" y="1"/>
                  </a:moveTo>
                  <a:cubicBezTo>
                    <a:pt x="1743" y="1"/>
                    <a:pt x="1662" y="82"/>
                    <a:pt x="1662" y="181"/>
                  </a:cubicBezTo>
                  <a:lnTo>
                    <a:pt x="1662" y="1581"/>
                  </a:lnTo>
                  <a:cubicBezTo>
                    <a:pt x="1612" y="1606"/>
                    <a:pt x="1531" y="1637"/>
                    <a:pt x="1481" y="1687"/>
                  </a:cubicBezTo>
                  <a:lnTo>
                    <a:pt x="311" y="909"/>
                  </a:lnTo>
                  <a:cubicBezTo>
                    <a:pt x="285" y="891"/>
                    <a:pt x="255" y="883"/>
                    <a:pt x="224" y="883"/>
                  </a:cubicBezTo>
                  <a:cubicBezTo>
                    <a:pt x="169" y="883"/>
                    <a:pt x="113" y="911"/>
                    <a:pt x="81" y="959"/>
                  </a:cubicBezTo>
                  <a:cubicBezTo>
                    <a:pt x="31" y="1040"/>
                    <a:pt x="56" y="1139"/>
                    <a:pt x="131" y="1195"/>
                  </a:cubicBezTo>
                  <a:lnTo>
                    <a:pt x="1326" y="1973"/>
                  </a:lnTo>
                  <a:cubicBezTo>
                    <a:pt x="1301" y="1998"/>
                    <a:pt x="1301" y="2048"/>
                    <a:pt x="1301" y="2073"/>
                  </a:cubicBezTo>
                  <a:cubicBezTo>
                    <a:pt x="1301" y="2129"/>
                    <a:pt x="1326" y="2178"/>
                    <a:pt x="1326" y="2228"/>
                  </a:cubicBezTo>
                  <a:lnTo>
                    <a:pt x="106" y="3006"/>
                  </a:lnTo>
                  <a:cubicBezTo>
                    <a:pt x="31" y="3037"/>
                    <a:pt x="0" y="3162"/>
                    <a:pt x="56" y="3243"/>
                  </a:cubicBezTo>
                  <a:cubicBezTo>
                    <a:pt x="81" y="3292"/>
                    <a:pt x="131" y="3317"/>
                    <a:pt x="187" y="3317"/>
                  </a:cubicBezTo>
                  <a:cubicBezTo>
                    <a:pt x="212" y="3317"/>
                    <a:pt x="262" y="3292"/>
                    <a:pt x="286" y="3292"/>
                  </a:cubicBezTo>
                  <a:lnTo>
                    <a:pt x="1531" y="2515"/>
                  </a:lnTo>
                  <a:cubicBezTo>
                    <a:pt x="1556" y="2539"/>
                    <a:pt x="1612" y="2571"/>
                    <a:pt x="1662" y="2595"/>
                  </a:cubicBezTo>
                  <a:lnTo>
                    <a:pt x="1662" y="4045"/>
                  </a:lnTo>
                  <a:cubicBezTo>
                    <a:pt x="1662" y="4151"/>
                    <a:pt x="1743" y="4226"/>
                    <a:pt x="1842" y="4226"/>
                  </a:cubicBezTo>
                  <a:cubicBezTo>
                    <a:pt x="1923" y="4226"/>
                    <a:pt x="1998" y="4151"/>
                    <a:pt x="1998" y="4045"/>
                  </a:cubicBezTo>
                  <a:lnTo>
                    <a:pt x="1998" y="2595"/>
                  </a:lnTo>
                  <a:cubicBezTo>
                    <a:pt x="2054" y="2571"/>
                    <a:pt x="2103" y="2539"/>
                    <a:pt x="2153" y="2515"/>
                  </a:cubicBezTo>
                  <a:lnTo>
                    <a:pt x="3373" y="3317"/>
                  </a:lnTo>
                  <a:cubicBezTo>
                    <a:pt x="3398" y="3348"/>
                    <a:pt x="3423" y="3348"/>
                    <a:pt x="3454" y="3348"/>
                  </a:cubicBezTo>
                  <a:cubicBezTo>
                    <a:pt x="3528" y="3348"/>
                    <a:pt x="3578" y="3317"/>
                    <a:pt x="3609" y="3267"/>
                  </a:cubicBezTo>
                  <a:cubicBezTo>
                    <a:pt x="3659" y="3193"/>
                    <a:pt x="3634" y="3087"/>
                    <a:pt x="3553" y="3037"/>
                  </a:cubicBezTo>
                  <a:lnTo>
                    <a:pt x="2334" y="2228"/>
                  </a:lnTo>
                  <a:cubicBezTo>
                    <a:pt x="2365" y="2178"/>
                    <a:pt x="2365" y="2129"/>
                    <a:pt x="2365" y="2073"/>
                  </a:cubicBezTo>
                  <a:lnTo>
                    <a:pt x="2365" y="1998"/>
                  </a:lnTo>
                  <a:lnTo>
                    <a:pt x="3578" y="1220"/>
                  </a:lnTo>
                  <a:cubicBezTo>
                    <a:pt x="3659" y="1170"/>
                    <a:pt x="3684" y="1065"/>
                    <a:pt x="3634" y="984"/>
                  </a:cubicBezTo>
                  <a:cubicBezTo>
                    <a:pt x="3598" y="936"/>
                    <a:pt x="3544" y="908"/>
                    <a:pt x="3488" y="908"/>
                  </a:cubicBezTo>
                  <a:cubicBezTo>
                    <a:pt x="3457" y="908"/>
                    <a:pt x="3426" y="916"/>
                    <a:pt x="3398" y="934"/>
                  </a:cubicBezTo>
                  <a:lnTo>
                    <a:pt x="2178" y="1687"/>
                  </a:lnTo>
                  <a:cubicBezTo>
                    <a:pt x="2128" y="1637"/>
                    <a:pt x="2079" y="1606"/>
                    <a:pt x="1998" y="1581"/>
                  </a:cubicBezTo>
                  <a:lnTo>
                    <a:pt x="1998" y="181"/>
                  </a:lnTo>
                  <a:cubicBezTo>
                    <a:pt x="1998" y="82"/>
                    <a:pt x="1923" y="1"/>
                    <a:pt x="18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0" name="Google Shape;710;p25"/>
            <p:cNvGrpSpPr/>
            <p:nvPr/>
          </p:nvGrpSpPr>
          <p:grpSpPr>
            <a:xfrm>
              <a:off x="3463638" y="378239"/>
              <a:ext cx="388433" cy="237828"/>
              <a:chOff x="1623800" y="3304714"/>
              <a:chExt cx="388433" cy="237828"/>
            </a:xfrm>
          </p:grpSpPr>
          <p:sp>
            <p:nvSpPr>
              <p:cNvPr id="711" name="Google Shape;711;p25"/>
              <p:cNvSpPr/>
              <p:nvPr/>
            </p:nvSpPr>
            <p:spPr>
              <a:xfrm rot="-1785514">
                <a:off x="1601961" y="3410190"/>
                <a:ext cx="432111" cy="26877"/>
              </a:xfrm>
              <a:custGeom>
                <a:rect b="b" l="l" r="r" t="t"/>
                <a:pathLst>
                  <a:path extrusionOk="0" h="52183" w="110984">
                    <a:moveTo>
                      <a:pt x="66414" y="1"/>
                    </a:moveTo>
                    <a:cubicBezTo>
                      <a:pt x="61878" y="1"/>
                      <a:pt x="57147" y="293"/>
                      <a:pt x="52307" y="906"/>
                    </a:cubicBezTo>
                    <a:cubicBezTo>
                      <a:pt x="22675" y="4658"/>
                      <a:pt x="0" y="19007"/>
                      <a:pt x="1757" y="32891"/>
                    </a:cubicBezTo>
                    <a:cubicBezTo>
                      <a:pt x="3228" y="44514"/>
                      <a:pt x="21346" y="52183"/>
                      <a:pt x="44582" y="52183"/>
                    </a:cubicBezTo>
                    <a:cubicBezTo>
                      <a:pt x="49116" y="52183"/>
                      <a:pt x="53844" y="51891"/>
                      <a:pt x="58682" y="51279"/>
                    </a:cubicBezTo>
                    <a:cubicBezTo>
                      <a:pt x="88308" y="47528"/>
                      <a:pt x="110983" y="33179"/>
                      <a:pt x="109226" y="19289"/>
                    </a:cubicBezTo>
                    <a:cubicBezTo>
                      <a:pt x="107756" y="7673"/>
                      <a:pt x="89642" y="1"/>
                      <a:pt x="6641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5"/>
              <p:cNvSpPr/>
              <p:nvPr/>
            </p:nvSpPr>
            <p:spPr>
              <a:xfrm rot="-1779645">
                <a:off x="1750574" y="3353334"/>
                <a:ext cx="126702" cy="12670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3" name="Google Shape;713;p25"/>
            <p:cNvGrpSpPr/>
            <p:nvPr/>
          </p:nvGrpSpPr>
          <p:grpSpPr>
            <a:xfrm rot="3858676">
              <a:off x="432800" y="2581872"/>
              <a:ext cx="388449" cy="237838"/>
              <a:chOff x="2681613" y="3162010"/>
              <a:chExt cx="388433" cy="237828"/>
            </a:xfrm>
          </p:grpSpPr>
          <p:sp>
            <p:nvSpPr>
              <p:cNvPr id="714" name="Google Shape;714;p25"/>
              <p:cNvSpPr/>
              <p:nvPr/>
            </p:nvSpPr>
            <p:spPr>
              <a:xfrm rot="-1785514">
                <a:off x="2659774" y="3267486"/>
                <a:ext cx="432111" cy="26877"/>
              </a:xfrm>
              <a:custGeom>
                <a:rect b="b" l="l" r="r" t="t"/>
                <a:pathLst>
                  <a:path extrusionOk="0" h="52183" w="110984">
                    <a:moveTo>
                      <a:pt x="66414" y="1"/>
                    </a:moveTo>
                    <a:cubicBezTo>
                      <a:pt x="61878" y="1"/>
                      <a:pt x="57147" y="293"/>
                      <a:pt x="52307" y="906"/>
                    </a:cubicBezTo>
                    <a:cubicBezTo>
                      <a:pt x="22675" y="4658"/>
                      <a:pt x="0" y="19007"/>
                      <a:pt x="1757" y="32891"/>
                    </a:cubicBezTo>
                    <a:cubicBezTo>
                      <a:pt x="3228" y="44514"/>
                      <a:pt x="21346" y="52183"/>
                      <a:pt x="44582" y="52183"/>
                    </a:cubicBezTo>
                    <a:cubicBezTo>
                      <a:pt x="49116" y="52183"/>
                      <a:pt x="53844" y="51891"/>
                      <a:pt x="58682" y="51279"/>
                    </a:cubicBezTo>
                    <a:cubicBezTo>
                      <a:pt x="88308" y="47528"/>
                      <a:pt x="110983" y="33179"/>
                      <a:pt x="109226" y="19289"/>
                    </a:cubicBezTo>
                    <a:cubicBezTo>
                      <a:pt x="107756" y="7673"/>
                      <a:pt x="89642" y="1"/>
                      <a:pt x="6641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5"/>
              <p:cNvSpPr/>
              <p:nvPr/>
            </p:nvSpPr>
            <p:spPr>
              <a:xfrm rot="-1779645">
                <a:off x="2808387" y="3210629"/>
                <a:ext cx="126702" cy="12670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6" name="Google Shape;716;p25"/>
            <p:cNvSpPr/>
            <p:nvPr/>
          </p:nvSpPr>
          <p:spPr>
            <a:xfrm>
              <a:off x="6402492" y="404508"/>
              <a:ext cx="149161" cy="171385"/>
            </a:xfrm>
            <a:custGeom>
              <a:rect b="b" l="l" r="r" t="t"/>
              <a:pathLst>
                <a:path extrusionOk="0" h="4226" w="3678">
                  <a:moveTo>
                    <a:pt x="1842" y="0"/>
                  </a:moveTo>
                  <a:cubicBezTo>
                    <a:pt x="1761" y="0"/>
                    <a:pt x="1687" y="81"/>
                    <a:pt x="1687" y="181"/>
                  </a:cubicBezTo>
                  <a:lnTo>
                    <a:pt x="1687" y="1581"/>
                  </a:lnTo>
                  <a:cubicBezTo>
                    <a:pt x="1606" y="1606"/>
                    <a:pt x="1556" y="1637"/>
                    <a:pt x="1500" y="1687"/>
                  </a:cubicBezTo>
                  <a:lnTo>
                    <a:pt x="312" y="909"/>
                  </a:lnTo>
                  <a:cubicBezTo>
                    <a:pt x="283" y="891"/>
                    <a:pt x="252" y="883"/>
                    <a:pt x="221" y="883"/>
                  </a:cubicBezTo>
                  <a:cubicBezTo>
                    <a:pt x="166" y="883"/>
                    <a:pt x="111" y="910"/>
                    <a:pt x="75" y="959"/>
                  </a:cubicBezTo>
                  <a:cubicBezTo>
                    <a:pt x="25" y="1040"/>
                    <a:pt x="50" y="1139"/>
                    <a:pt x="131" y="1195"/>
                  </a:cubicBezTo>
                  <a:lnTo>
                    <a:pt x="1320" y="1973"/>
                  </a:lnTo>
                  <a:lnTo>
                    <a:pt x="1320" y="2104"/>
                  </a:lnTo>
                  <a:cubicBezTo>
                    <a:pt x="1320" y="2153"/>
                    <a:pt x="1320" y="2178"/>
                    <a:pt x="1345" y="2228"/>
                  </a:cubicBezTo>
                  <a:lnTo>
                    <a:pt x="100" y="3006"/>
                  </a:lnTo>
                  <a:cubicBezTo>
                    <a:pt x="25" y="3062"/>
                    <a:pt x="0" y="3161"/>
                    <a:pt x="50" y="3242"/>
                  </a:cubicBezTo>
                  <a:cubicBezTo>
                    <a:pt x="100" y="3292"/>
                    <a:pt x="156" y="3317"/>
                    <a:pt x="206" y="3317"/>
                  </a:cubicBezTo>
                  <a:cubicBezTo>
                    <a:pt x="231" y="3317"/>
                    <a:pt x="256" y="3317"/>
                    <a:pt x="287" y="3292"/>
                  </a:cubicBezTo>
                  <a:lnTo>
                    <a:pt x="1531" y="2514"/>
                  </a:lnTo>
                  <a:cubicBezTo>
                    <a:pt x="1581" y="2539"/>
                    <a:pt x="1631" y="2570"/>
                    <a:pt x="1687" y="2595"/>
                  </a:cubicBezTo>
                  <a:lnTo>
                    <a:pt x="1687" y="4070"/>
                  </a:lnTo>
                  <a:cubicBezTo>
                    <a:pt x="1687" y="4151"/>
                    <a:pt x="1761" y="4225"/>
                    <a:pt x="1842" y="4225"/>
                  </a:cubicBezTo>
                  <a:cubicBezTo>
                    <a:pt x="1942" y="4225"/>
                    <a:pt x="2023" y="4151"/>
                    <a:pt x="2023" y="4070"/>
                  </a:cubicBezTo>
                  <a:lnTo>
                    <a:pt x="2023" y="2595"/>
                  </a:lnTo>
                  <a:cubicBezTo>
                    <a:pt x="2073" y="2570"/>
                    <a:pt x="2122" y="2539"/>
                    <a:pt x="2153" y="2514"/>
                  </a:cubicBezTo>
                  <a:lnTo>
                    <a:pt x="3398" y="3317"/>
                  </a:lnTo>
                  <a:cubicBezTo>
                    <a:pt x="3423" y="3348"/>
                    <a:pt x="3448" y="3348"/>
                    <a:pt x="3473" y="3348"/>
                  </a:cubicBezTo>
                  <a:cubicBezTo>
                    <a:pt x="3522" y="3348"/>
                    <a:pt x="3578" y="3317"/>
                    <a:pt x="3628" y="3267"/>
                  </a:cubicBezTo>
                  <a:cubicBezTo>
                    <a:pt x="3653" y="3193"/>
                    <a:pt x="3653" y="3087"/>
                    <a:pt x="3578" y="3037"/>
                  </a:cubicBezTo>
                  <a:lnTo>
                    <a:pt x="2359" y="2259"/>
                  </a:lnTo>
                  <a:cubicBezTo>
                    <a:pt x="2359" y="2203"/>
                    <a:pt x="2384" y="2153"/>
                    <a:pt x="2384" y="2104"/>
                  </a:cubicBezTo>
                  <a:cubicBezTo>
                    <a:pt x="2384" y="2048"/>
                    <a:pt x="2384" y="2023"/>
                    <a:pt x="2359" y="1998"/>
                  </a:cubicBezTo>
                  <a:lnTo>
                    <a:pt x="3578" y="1220"/>
                  </a:lnTo>
                  <a:cubicBezTo>
                    <a:pt x="3653" y="1195"/>
                    <a:pt x="3678" y="1089"/>
                    <a:pt x="3628" y="984"/>
                  </a:cubicBezTo>
                  <a:cubicBezTo>
                    <a:pt x="3597" y="936"/>
                    <a:pt x="3543" y="919"/>
                    <a:pt x="3488" y="919"/>
                  </a:cubicBezTo>
                  <a:cubicBezTo>
                    <a:pt x="3457" y="919"/>
                    <a:pt x="3425" y="925"/>
                    <a:pt x="3398" y="934"/>
                  </a:cubicBezTo>
                  <a:lnTo>
                    <a:pt x="2203" y="1687"/>
                  </a:lnTo>
                  <a:cubicBezTo>
                    <a:pt x="2153" y="1662"/>
                    <a:pt x="2097" y="1606"/>
                    <a:pt x="2023" y="1581"/>
                  </a:cubicBezTo>
                  <a:lnTo>
                    <a:pt x="2023" y="181"/>
                  </a:lnTo>
                  <a:cubicBezTo>
                    <a:pt x="2023" y="81"/>
                    <a:pt x="1942" y="0"/>
                    <a:pt x="1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5"/>
            <p:cNvSpPr/>
            <p:nvPr/>
          </p:nvSpPr>
          <p:spPr>
            <a:xfrm flipH="1" rot="-713519">
              <a:off x="8490006" y="3742141"/>
              <a:ext cx="191821" cy="191821"/>
            </a:xfrm>
            <a:prstGeom prst="lightningBol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482117" y="4690908"/>
              <a:ext cx="149161" cy="171385"/>
            </a:xfrm>
            <a:custGeom>
              <a:rect b="b" l="l" r="r" t="t"/>
              <a:pathLst>
                <a:path extrusionOk="0" h="4226" w="3678">
                  <a:moveTo>
                    <a:pt x="1842" y="0"/>
                  </a:moveTo>
                  <a:cubicBezTo>
                    <a:pt x="1761" y="0"/>
                    <a:pt x="1687" y="81"/>
                    <a:pt x="1687" y="181"/>
                  </a:cubicBezTo>
                  <a:lnTo>
                    <a:pt x="1687" y="1581"/>
                  </a:lnTo>
                  <a:cubicBezTo>
                    <a:pt x="1606" y="1606"/>
                    <a:pt x="1556" y="1637"/>
                    <a:pt x="1500" y="1687"/>
                  </a:cubicBezTo>
                  <a:lnTo>
                    <a:pt x="312" y="909"/>
                  </a:lnTo>
                  <a:cubicBezTo>
                    <a:pt x="283" y="891"/>
                    <a:pt x="252" y="883"/>
                    <a:pt x="221" y="883"/>
                  </a:cubicBezTo>
                  <a:cubicBezTo>
                    <a:pt x="166" y="883"/>
                    <a:pt x="111" y="910"/>
                    <a:pt x="75" y="959"/>
                  </a:cubicBezTo>
                  <a:cubicBezTo>
                    <a:pt x="25" y="1040"/>
                    <a:pt x="50" y="1139"/>
                    <a:pt x="131" y="1195"/>
                  </a:cubicBezTo>
                  <a:lnTo>
                    <a:pt x="1320" y="1973"/>
                  </a:lnTo>
                  <a:lnTo>
                    <a:pt x="1320" y="2104"/>
                  </a:lnTo>
                  <a:cubicBezTo>
                    <a:pt x="1320" y="2153"/>
                    <a:pt x="1320" y="2178"/>
                    <a:pt x="1345" y="2228"/>
                  </a:cubicBezTo>
                  <a:lnTo>
                    <a:pt x="100" y="3006"/>
                  </a:lnTo>
                  <a:cubicBezTo>
                    <a:pt x="25" y="3062"/>
                    <a:pt x="0" y="3161"/>
                    <a:pt x="50" y="3242"/>
                  </a:cubicBezTo>
                  <a:cubicBezTo>
                    <a:pt x="100" y="3292"/>
                    <a:pt x="156" y="3317"/>
                    <a:pt x="206" y="3317"/>
                  </a:cubicBezTo>
                  <a:cubicBezTo>
                    <a:pt x="231" y="3317"/>
                    <a:pt x="256" y="3317"/>
                    <a:pt x="287" y="3292"/>
                  </a:cubicBezTo>
                  <a:lnTo>
                    <a:pt x="1531" y="2514"/>
                  </a:lnTo>
                  <a:cubicBezTo>
                    <a:pt x="1581" y="2539"/>
                    <a:pt x="1631" y="2570"/>
                    <a:pt x="1687" y="2595"/>
                  </a:cubicBezTo>
                  <a:lnTo>
                    <a:pt x="1687" y="4070"/>
                  </a:lnTo>
                  <a:cubicBezTo>
                    <a:pt x="1687" y="4151"/>
                    <a:pt x="1761" y="4225"/>
                    <a:pt x="1842" y="4225"/>
                  </a:cubicBezTo>
                  <a:cubicBezTo>
                    <a:pt x="1942" y="4225"/>
                    <a:pt x="2023" y="4151"/>
                    <a:pt x="2023" y="4070"/>
                  </a:cubicBezTo>
                  <a:lnTo>
                    <a:pt x="2023" y="2595"/>
                  </a:lnTo>
                  <a:cubicBezTo>
                    <a:pt x="2073" y="2570"/>
                    <a:pt x="2122" y="2539"/>
                    <a:pt x="2153" y="2514"/>
                  </a:cubicBezTo>
                  <a:lnTo>
                    <a:pt x="3398" y="3317"/>
                  </a:lnTo>
                  <a:cubicBezTo>
                    <a:pt x="3423" y="3348"/>
                    <a:pt x="3448" y="3348"/>
                    <a:pt x="3473" y="3348"/>
                  </a:cubicBezTo>
                  <a:cubicBezTo>
                    <a:pt x="3522" y="3348"/>
                    <a:pt x="3578" y="3317"/>
                    <a:pt x="3628" y="3267"/>
                  </a:cubicBezTo>
                  <a:cubicBezTo>
                    <a:pt x="3653" y="3193"/>
                    <a:pt x="3653" y="3087"/>
                    <a:pt x="3578" y="3037"/>
                  </a:cubicBezTo>
                  <a:lnTo>
                    <a:pt x="2359" y="2259"/>
                  </a:lnTo>
                  <a:cubicBezTo>
                    <a:pt x="2359" y="2203"/>
                    <a:pt x="2384" y="2153"/>
                    <a:pt x="2384" y="2104"/>
                  </a:cubicBezTo>
                  <a:cubicBezTo>
                    <a:pt x="2384" y="2048"/>
                    <a:pt x="2384" y="2023"/>
                    <a:pt x="2359" y="1998"/>
                  </a:cubicBezTo>
                  <a:lnTo>
                    <a:pt x="3578" y="1220"/>
                  </a:lnTo>
                  <a:cubicBezTo>
                    <a:pt x="3653" y="1195"/>
                    <a:pt x="3678" y="1089"/>
                    <a:pt x="3628" y="984"/>
                  </a:cubicBezTo>
                  <a:cubicBezTo>
                    <a:pt x="3597" y="936"/>
                    <a:pt x="3543" y="919"/>
                    <a:pt x="3488" y="919"/>
                  </a:cubicBezTo>
                  <a:cubicBezTo>
                    <a:pt x="3457" y="919"/>
                    <a:pt x="3425" y="925"/>
                    <a:pt x="3398" y="934"/>
                  </a:cubicBezTo>
                  <a:lnTo>
                    <a:pt x="2203" y="1687"/>
                  </a:lnTo>
                  <a:cubicBezTo>
                    <a:pt x="2153" y="1662"/>
                    <a:pt x="2097" y="1606"/>
                    <a:pt x="2023" y="1581"/>
                  </a:cubicBezTo>
                  <a:lnTo>
                    <a:pt x="2023" y="181"/>
                  </a:lnTo>
                  <a:cubicBezTo>
                    <a:pt x="2023" y="81"/>
                    <a:pt x="1942" y="0"/>
                    <a:pt x="18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9" name="Google Shape;719;p25"/>
            <p:cNvGrpSpPr/>
            <p:nvPr/>
          </p:nvGrpSpPr>
          <p:grpSpPr>
            <a:xfrm rot="2829839">
              <a:off x="5894687" y="4543232"/>
              <a:ext cx="388431" cy="237828"/>
              <a:chOff x="5809544" y="676344"/>
              <a:chExt cx="388433" cy="237828"/>
            </a:xfrm>
          </p:grpSpPr>
          <p:sp>
            <p:nvSpPr>
              <p:cNvPr id="720" name="Google Shape;720;p25"/>
              <p:cNvSpPr/>
              <p:nvPr/>
            </p:nvSpPr>
            <p:spPr>
              <a:xfrm rot="-1785514">
                <a:off x="5787705" y="781819"/>
                <a:ext cx="432111" cy="26877"/>
              </a:xfrm>
              <a:custGeom>
                <a:rect b="b" l="l" r="r" t="t"/>
                <a:pathLst>
                  <a:path extrusionOk="0" h="52183" w="110984">
                    <a:moveTo>
                      <a:pt x="66414" y="1"/>
                    </a:moveTo>
                    <a:cubicBezTo>
                      <a:pt x="61878" y="1"/>
                      <a:pt x="57147" y="293"/>
                      <a:pt x="52307" y="906"/>
                    </a:cubicBezTo>
                    <a:cubicBezTo>
                      <a:pt x="22675" y="4658"/>
                      <a:pt x="0" y="19007"/>
                      <a:pt x="1757" y="32891"/>
                    </a:cubicBezTo>
                    <a:cubicBezTo>
                      <a:pt x="3228" y="44514"/>
                      <a:pt x="21346" y="52183"/>
                      <a:pt x="44582" y="52183"/>
                    </a:cubicBezTo>
                    <a:cubicBezTo>
                      <a:pt x="49116" y="52183"/>
                      <a:pt x="53844" y="51891"/>
                      <a:pt x="58682" y="51279"/>
                    </a:cubicBezTo>
                    <a:cubicBezTo>
                      <a:pt x="88308" y="47528"/>
                      <a:pt x="110983" y="33179"/>
                      <a:pt x="109226" y="19289"/>
                    </a:cubicBezTo>
                    <a:cubicBezTo>
                      <a:pt x="107756" y="7673"/>
                      <a:pt x="89642" y="1"/>
                      <a:pt x="6641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5"/>
              <p:cNvSpPr/>
              <p:nvPr/>
            </p:nvSpPr>
            <p:spPr>
              <a:xfrm rot="-1779645">
                <a:off x="5936318" y="724963"/>
                <a:ext cx="126702" cy="12670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22" name="Google Shape;722;p25"/>
          <p:cNvSpPr txBox="1"/>
          <p:nvPr>
            <p:ph hasCustomPrompt="1" type="title"/>
          </p:nvPr>
        </p:nvSpPr>
        <p:spPr>
          <a:xfrm>
            <a:off x="3515525" y="1296650"/>
            <a:ext cx="2825700" cy="12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71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3" name="Google Shape;723;p25"/>
          <p:cNvSpPr txBox="1"/>
          <p:nvPr>
            <p:ph idx="1" type="subTitle"/>
          </p:nvPr>
        </p:nvSpPr>
        <p:spPr>
          <a:xfrm>
            <a:off x="3515525" y="3715225"/>
            <a:ext cx="3954300" cy="7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4" name="Google Shape;724;p25"/>
          <p:cNvSpPr txBox="1"/>
          <p:nvPr>
            <p:ph idx="2" type="title"/>
          </p:nvPr>
        </p:nvSpPr>
        <p:spPr>
          <a:xfrm>
            <a:off x="3515525" y="2243738"/>
            <a:ext cx="5350500" cy="173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3">
    <p:bg>
      <p:bgPr>
        <a:solidFill>
          <a:schemeClr val="dk1"/>
        </a:solidFill>
      </p:bgPr>
    </p:bg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6" name="Google Shape;726;p26"/>
          <p:cNvGrpSpPr/>
          <p:nvPr/>
        </p:nvGrpSpPr>
        <p:grpSpPr>
          <a:xfrm>
            <a:off x="6007200" y="108000"/>
            <a:ext cx="3025800" cy="4921500"/>
            <a:chOff x="6007200" y="108000"/>
            <a:chExt cx="3025800" cy="4921500"/>
          </a:xfrm>
        </p:grpSpPr>
        <p:sp>
          <p:nvSpPr>
            <p:cNvPr id="727" name="Google Shape;727;p26"/>
            <p:cNvSpPr/>
            <p:nvPr/>
          </p:nvSpPr>
          <p:spPr>
            <a:xfrm>
              <a:off x="6007200" y="108000"/>
              <a:ext cx="3025800" cy="4921500"/>
            </a:xfrm>
            <a:prstGeom prst="roundRect">
              <a:avLst>
                <a:gd fmla="val 6829" name="adj"/>
              </a:avLst>
            </a:prstGeom>
            <a:solidFill>
              <a:schemeClr val="dk1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 rot="-2700000">
              <a:off x="6249414" y="288666"/>
              <a:ext cx="191767" cy="191767"/>
            </a:xfrm>
            <a:prstGeom prst="mathPlus">
              <a:avLst>
                <a:gd fmla="val 23520" name="adj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9" name="Google Shape;729;p26"/>
            <p:cNvGrpSpPr/>
            <p:nvPr/>
          </p:nvGrpSpPr>
          <p:grpSpPr>
            <a:xfrm>
              <a:off x="8295178" y="344575"/>
              <a:ext cx="470050" cy="116300"/>
              <a:chOff x="8155950" y="423775"/>
              <a:chExt cx="470050" cy="116300"/>
            </a:xfrm>
          </p:grpSpPr>
          <p:sp>
            <p:nvSpPr>
              <p:cNvPr id="730" name="Google Shape;730;p26"/>
              <p:cNvSpPr/>
              <p:nvPr/>
            </p:nvSpPr>
            <p:spPr>
              <a:xfrm>
                <a:off x="8515000" y="429075"/>
                <a:ext cx="111000" cy="111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6"/>
              <p:cNvSpPr/>
              <p:nvPr/>
            </p:nvSpPr>
            <p:spPr>
              <a:xfrm>
                <a:off x="8335475" y="429075"/>
                <a:ext cx="111000" cy="111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6"/>
              <p:cNvSpPr/>
              <p:nvPr/>
            </p:nvSpPr>
            <p:spPr>
              <a:xfrm>
                <a:off x="8155950" y="423775"/>
                <a:ext cx="111000" cy="111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33" name="Google Shape;733;p26"/>
          <p:cNvGrpSpPr/>
          <p:nvPr/>
        </p:nvGrpSpPr>
        <p:grpSpPr>
          <a:xfrm>
            <a:off x="108000" y="108000"/>
            <a:ext cx="5799600" cy="4921500"/>
            <a:chOff x="108000" y="108000"/>
            <a:chExt cx="5799600" cy="4921500"/>
          </a:xfrm>
        </p:grpSpPr>
        <p:sp>
          <p:nvSpPr>
            <p:cNvPr id="734" name="Google Shape;734;p26"/>
            <p:cNvSpPr/>
            <p:nvPr/>
          </p:nvSpPr>
          <p:spPr>
            <a:xfrm>
              <a:off x="108000" y="108000"/>
              <a:ext cx="5791200" cy="4921500"/>
            </a:xfrm>
            <a:prstGeom prst="roundRect">
              <a:avLst>
                <a:gd fmla="val 4218" name="adj"/>
              </a:avLst>
            </a:prstGeom>
            <a:solidFill>
              <a:schemeClr val="dk1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35" name="Google Shape;735;p26"/>
            <p:cNvCxnSpPr/>
            <p:nvPr/>
          </p:nvCxnSpPr>
          <p:spPr>
            <a:xfrm rot="10800000">
              <a:off x="113100" y="4013125"/>
              <a:ext cx="5794500" cy="0"/>
            </a:xfrm>
            <a:prstGeom prst="straightConnector1">
              <a:avLst/>
            </a:prstGeom>
            <a:noFill/>
            <a:ln cap="flat" cmpd="sng" w="19050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36" name="Google Shape;736;p26"/>
            <p:cNvSpPr/>
            <p:nvPr/>
          </p:nvSpPr>
          <p:spPr>
            <a:xfrm>
              <a:off x="5519036" y="355525"/>
              <a:ext cx="111000" cy="11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>
              <a:off x="5339511" y="355525"/>
              <a:ext cx="111000" cy="11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6"/>
            <p:cNvSpPr/>
            <p:nvPr/>
          </p:nvSpPr>
          <p:spPr>
            <a:xfrm>
              <a:off x="5159986" y="350225"/>
              <a:ext cx="111000" cy="111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6"/>
            <p:cNvSpPr/>
            <p:nvPr/>
          </p:nvSpPr>
          <p:spPr>
            <a:xfrm rot="-2700000">
              <a:off x="353064" y="291666"/>
              <a:ext cx="191767" cy="191767"/>
            </a:xfrm>
            <a:prstGeom prst="mathPlus">
              <a:avLst>
                <a:gd fmla="val 23520" name="adj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0" name="Google Shape;740;p26"/>
          <p:cNvGrpSpPr/>
          <p:nvPr/>
        </p:nvGrpSpPr>
        <p:grpSpPr>
          <a:xfrm>
            <a:off x="332492" y="368604"/>
            <a:ext cx="8351940" cy="4369064"/>
            <a:chOff x="332492" y="368604"/>
            <a:chExt cx="8351940" cy="4369064"/>
          </a:xfrm>
        </p:grpSpPr>
        <p:grpSp>
          <p:nvGrpSpPr>
            <p:cNvPr id="741" name="Google Shape;741;p26"/>
            <p:cNvGrpSpPr/>
            <p:nvPr/>
          </p:nvGrpSpPr>
          <p:grpSpPr>
            <a:xfrm>
              <a:off x="6912350" y="838050"/>
              <a:ext cx="1388092" cy="224928"/>
              <a:chOff x="3364200" y="629675"/>
              <a:chExt cx="1388092" cy="224928"/>
            </a:xfrm>
          </p:grpSpPr>
          <p:sp>
            <p:nvSpPr>
              <p:cNvPr id="742" name="Google Shape;742;p26"/>
              <p:cNvSpPr/>
              <p:nvPr/>
            </p:nvSpPr>
            <p:spPr>
              <a:xfrm>
                <a:off x="3364200" y="629675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0"/>
                    </a:moveTo>
                    <a:cubicBezTo>
                      <a:pt x="27170" y="0"/>
                      <a:pt x="25488" y="1534"/>
                      <a:pt x="25488" y="1559"/>
                    </a:cubicBezTo>
                    <a:cubicBezTo>
                      <a:pt x="25440" y="1582"/>
                      <a:pt x="21481" y="5157"/>
                      <a:pt x="19076" y="5157"/>
                    </a:cubicBezTo>
                    <a:cubicBezTo>
                      <a:pt x="18972" y="5157"/>
                      <a:pt x="18871" y="5150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00"/>
                    </a:cubicBezTo>
                    <a:cubicBezTo>
                      <a:pt x="11558" y="1957"/>
                      <a:pt x="11037" y="1914"/>
                      <a:pt x="10446" y="1914"/>
                    </a:cubicBezTo>
                    <a:cubicBezTo>
                      <a:pt x="9249" y="1914"/>
                      <a:pt x="7763" y="2091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0"/>
                      <a:pt x="2670" y="2803"/>
                    </a:cubicBezTo>
                    <a:cubicBezTo>
                      <a:pt x="2309" y="2417"/>
                      <a:pt x="1998" y="2081"/>
                      <a:pt x="1581" y="2000"/>
                    </a:cubicBezTo>
                    <a:cubicBezTo>
                      <a:pt x="1566" y="1998"/>
                      <a:pt x="1551" y="1997"/>
                      <a:pt x="1536" y="1997"/>
                    </a:cubicBezTo>
                    <a:cubicBezTo>
                      <a:pt x="1028" y="1997"/>
                      <a:pt x="49" y="3141"/>
                      <a:pt x="1" y="3195"/>
                    </a:cubicBezTo>
                    <a:lnTo>
                      <a:pt x="81" y="3270"/>
                    </a:lnTo>
                    <a:cubicBezTo>
                      <a:pt x="353" y="2944"/>
                      <a:pt x="1145" y="2104"/>
                      <a:pt x="1522" y="2104"/>
                    </a:cubicBezTo>
                    <a:cubicBezTo>
                      <a:pt x="1534" y="2104"/>
                      <a:pt x="1545" y="2105"/>
                      <a:pt x="1556" y="2106"/>
                    </a:cubicBezTo>
                    <a:cubicBezTo>
                      <a:pt x="1948" y="2156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892"/>
                      <a:pt x="7623" y="2828"/>
                    </a:cubicBezTo>
                    <a:cubicBezTo>
                      <a:pt x="7844" y="2182"/>
                      <a:pt x="9254" y="2017"/>
                      <a:pt x="10408" y="2017"/>
                    </a:cubicBezTo>
                    <a:cubicBezTo>
                      <a:pt x="11009" y="2017"/>
                      <a:pt x="11540" y="2061"/>
                      <a:pt x="11798" y="2106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489"/>
                    </a:cubicBezTo>
                    <a:cubicBezTo>
                      <a:pt x="17865" y="4931"/>
                      <a:pt x="18251" y="5161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6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1976"/>
                    </a:cubicBezTo>
                    <a:cubicBezTo>
                      <a:pt x="40441" y="1885"/>
                      <a:pt x="40243" y="1839"/>
                      <a:pt x="40011" y="1839"/>
                    </a:cubicBezTo>
                    <a:cubicBezTo>
                      <a:pt x="39382" y="1839"/>
                      <a:pt x="38495" y="2170"/>
                      <a:pt x="37360" y="2828"/>
                    </a:cubicBezTo>
                    <a:cubicBezTo>
                      <a:pt x="36093" y="3581"/>
                      <a:pt x="35306" y="3926"/>
                      <a:pt x="34696" y="3926"/>
                    </a:cubicBezTo>
                    <a:cubicBezTo>
                      <a:pt x="33894" y="3926"/>
                      <a:pt x="33396" y="3332"/>
                      <a:pt x="32513" y="2287"/>
                    </a:cubicBezTo>
                    <a:cubicBezTo>
                      <a:pt x="32202" y="1951"/>
                      <a:pt x="31891" y="1559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0"/>
                      <a:pt x="2904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6"/>
              <p:cNvSpPr/>
              <p:nvPr/>
            </p:nvSpPr>
            <p:spPr>
              <a:xfrm>
                <a:off x="3364200" y="676900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1"/>
                    </a:moveTo>
                    <a:cubicBezTo>
                      <a:pt x="27170" y="1"/>
                      <a:pt x="25488" y="1534"/>
                      <a:pt x="25488" y="1559"/>
                    </a:cubicBezTo>
                    <a:cubicBezTo>
                      <a:pt x="25440" y="1583"/>
                      <a:pt x="21481" y="5157"/>
                      <a:pt x="19076" y="5157"/>
                    </a:cubicBezTo>
                    <a:cubicBezTo>
                      <a:pt x="18972" y="5157"/>
                      <a:pt x="18871" y="5151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25"/>
                    </a:cubicBezTo>
                    <a:cubicBezTo>
                      <a:pt x="11547" y="1972"/>
                      <a:pt x="10995" y="1921"/>
                      <a:pt x="10374" y="1921"/>
                    </a:cubicBezTo>
                    <a:cubicBezTo>
                      <a:pt x="9191" y="1921"/>
                      <a:pt x="7758" y="2105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1"/>
                      <a:pt x="2670" y="2803"/>
                    </a:cubicBezTo>
                    <a:cubicBezTo>
                      <a:pt x="2309" y="2417"/>
                      <a:pt x="1998" y="2081"/>
                      <a:pt x="1581" y="2025"/>
                    </a:cubicBezTo>
                    <a:cubicBezTo>
                      <a:pt x="1566" y="2023"/>
                      <a:pt x="1551" y="2022"/>
                      <a:pt x="1536" y="2022"/>
                    </a:cubicBezTo>
                    <a:cubicBezTo>
                      <a:pt x="1029" y="2022"/>
                      <a:pt x="49" y="3172"/>
                      <a:pt x="1" y="3220"/>
                    </a:cubicBezTo>
                    <a:lnTo>
                      <a:pt x="81" y="3270"/>
                    </a:lnTo>
                    <a:cubicBezTo>
                      <a:pt x="349" y="2948"/>
                      <a:pt x="1124" y="2126"/>
                      <a:pt x="1507" y="2126"/>
                    </a:cubicBezTo>
                    <a:cubicBezTo>
                      <a:pt x="1524" y="2126"/>
                      <a:pt x="1540" y="2128"/>
                      <a:pt x="1556" y="2131"/>
                    </a:cubicBezTo>
                    <a:cubicBezTo>
                      <a:pt x="1948" y="2181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917"/>
                      <a:pt x="7623" y="2859"/>
                    </a:cubicBezTo>
                    <a:cubicBezTo>
                      <a:pt x="7841" y="2202"/>
                      <a:pt x="9213" y="2036"/>
                      <a:pt x="10357" y="2036"/>
                    </a:cubicBezTo>
                    <a:cubicBezTo>
                      <a:pt x="10979" y="2036"/>
                      <a:pt x="11533" y="2085"/>
                      <a:pt x="11798" y="2131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514"/>
                    </a:cubicBezTo>
                    <a:cubicBezTo>
                      <a:pt x="17865" y="4931"/>
                      <a:pt x="18251" y="5193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7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2000"/>
                    </a:cubicBezTo>
                    <a:cubicBezTo>
                      <a:pt x="40440" y="1902"/>
                      <a:pt x="40240" y="1854"/>
                      <a:pt x="40005" y="1854"/>
                    </a:cubicBezTo>
                    <a:cubicBezTo>
                      <a:pt x="39377" y="1854"/>
                      <a:pt x="38492" y="2198"/>
                      <a:pt x="37360" y="2859"/>
                    </a:cubicBezTo>
                    <a:cubicBezTo>
                      <a:pt x="36097" y="3597"/>
                      <a:pt x="35312" y="3934"/>
                      <a:pt x="34702" y="3934"/>
                    </a:cubicBezTo>
                    <a:cubicBezTo>
                      <a:pt x="33897" y="3934"/>
                      <a:pt x="33398" y="3346"/>
                      <a:pt x="32513" y="2312"/>
                    </a:cubicBezTo>
                    <a:cubicBezTo>
                      <a:pt x="32202" y="1976"/>
                      <a:pt x="31891" y="1584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1"/>
                      <a:pt x="2904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44" name="Google Shape;744;p26"/>
            <p:cNvSpPr/>
            <p:nvPr/>
          </p:nvSpPr>
          <p:spPr>
            <a:xfrm>
              <a:off x="4567150" y="4432108"/>
              <a:ext cx="149202" cy="171385"/>
            </a:xfrm>
            <a:custGeom>
              <a:rect b="b" l="l" r="r" t="t"/>
              <a:pathLst>
                <a:path extrusionOk="0" h="4226" w="3679">
                  <a:moveTo>
                    <a:pt x="1836" y="1"/>
                  </a:moveTo>
                  <a:cubicBezTo>
                    <a:pt x="1737" y="1"/>
                    <a:pt x="1656" y="82"/>
                    <a:pt x="1656" y="181"/>
                  </a:cubicBezTo>
                  <a:lnTo>
                    <a:pt x="1656" y="1581"/>
                  </a:lnTo>
                  <a:cubicBezTo>
                    <a:pt x="1606" y="1613"/>
                    <a:pt x="1525" y="1662"/>
                    <a:pt x="1475" y="1687"/>
                  </a:cubicBezTo>
                  <a:lnTo>
                    <a:pt x="312" y="909"/>
                  </a:lnTo>
                  <a:cubicBezTo>
                    <a:pt x="283" y="892"/>
                    <a:pt x="248" y="883"/>
                    <a:pt x="214" y="883"/>
                  </a:cubicBezTo>
                  <a:cubicBezTo>
                    <a:pt x="152" y="883"/>
                    <a:pt x="91" y="911"/>
                    <a:pt x="75" y="959"/>
                  </a:cubicBezTo>
                  <a:cubicBezTo>
                    <a:pt x="25" y="1040"/>
                    <a:pt x="25" y="1146"/>
                    <a:pt x="100" y="1196"/>
                  </a:cubicBezTo>
                  <a:lnTo>
                    <a:pt x="1320" y="1998"/>
                  </a:lnTo>
                  <a:cubicBezTo>
                    <a:pt x="1295" y="2023"/>
                    <a:pt x="1295" y="2048"/>
                    <a:pt x="1295" y="2104"/>
                  </a:cubicBezTo>
                  <a:cubicBezTo>
                    <a:pt x="1295" y="2154"/>
                    <a:pt x="1320" y="2204"/>
                    <a:pt x="1320" y="2235"/>
                  </a:cubicBezTo>
                  <a:lnTo>
                    <a:pt x="100" y="3013"/>
                  </a:lnTo>
                  <a:cubicBezTo>
                    <a:pt x="25" y="3062"/>
                    <a:pt x="1" y="3168"/>
                    <a:pt x="50" y="3243"/>
                  </a:cubicBezTo>
                  <a:cubicBezTo>
                    <a:pt x="75" y="3293"/>
                    <a:pt x="125" y="3324"/>
                    <a:pt x="181" y="3324"/>
                  </a:cubicBezTo>
                  <a:cubicBezTo>
                    <a:pt x="206" y="3324"/>
                    <a:pt x="256" y="3324"/>
                    <a:pt x="281" y="3293"/>
                  </a:cubicBezTo>
                  <a:lnTo>
                    <a:pt x="1525" y="2515"/>
                  </a:lnTo>
                  <a:cubicBezTo>
                    <a:pt x="1556" y="2546"/>
                    <a:pt x="1606" y="2571"/>
                    <a:pt x="1656" y="2596"/>
                  </a:cubicBezTo>
                  <a:lnTo>
                    <a:pt x="1656" y="4070"/>
                  </a:lnTo>
                  <a:cubicBezTo>
                    <a:pt x="1656" y="4151"/>
                    <a:pt x="1737" y="4226"/>
                    <a:pt x="1836" y="4226"/>
                  </a:cubicBezTo>
                  <a:cubicBezTo>
                    <a:pt x="1917" y="4226"/>
                    <a:pt x="1992" y="4151"/>
                    <a:pt x="1992" y="4070"/>
                  </a:cubicBezTo>
                  <a:lnTo>
                    <a:pt x="1992" y="2596"/>
                  </a:lnTo>
                  <a:cubicBezTo>
                    <a:pt x="2048" y="2571"/>
                    <a:pt x="2098" y="2546"/>
                    <a:pt x="2122" y="2515"/>
                  </a:cubicBezTo>
                  <a:lnTo>
                    <a:pt x="3367" y="3324"/>
                  </a:lnTo>
                  <a:cubicBezTo>
                    <a:pt x="3392" y="3349"/>
                    <a:pt x="3423" y="3349"/>
                    <a:pt x="3448" y="3349"/>
                  </a:cubicBezTo>
                  <a:cubicBezTo>
                    <a:pt x="3498" y="3349"/>
                    <a:pt x="3579" y="3324"/>
                    <a:pt x="3603" y="3268"/>
                  </a:cubicBezTo>
                  <a:cubicBezTo>
                    <a:pt x="3653" y="3193"/>
                    <a:pt x="3628" y="3087"/>
                    <a:pt x="3547" y="3037"/>
                  </a:cubicBezTo>
                  <a:lnTo>
                    <a:pt x="2334" y="2260"/>
                  </a:lnTo>
                  <a:cubicBezTo>
                    <a:pt x="2359" y="2204"/>
                    <a:pt x="2359" y="2154"/>
                    <a:pt x="2359" y="2104"/>
                  </a:cubicBezTo>
                  <a:lnTo>
                    <a:pt x="2359" y="1998"/>
                  </a:lnTo>
                  <a:lnTo>
                    <a:pt x="3579" y="1245"/>
                  </a:lnTo>
                  <a:cubicBezTo>
                    <a:pt x="3653" y="1196"/>
                    <a:pt x="3678" y="1090"/>
                    <a:pt x="3628" y="1015"/>
                  </a:cubicBezTo>
                  <a:cubicBezTo>
                    <a:pt x="3596" y="962"/>
                    <a:pt x="3540" y="934"/>
                    <a:pt x="3482" y="934"/>
                  </a:cubicBezTo>
                  <a:cubicBezTo>
                    <a:pt x="3451" y="934"/>
                    <a:pt x="3420" y="942"/>
                    <a:pt x="3392" y="959"/>
                  </a:cubicBezTo>
                  <a:lnTo>
                    <a:pt x="2178" y="1712"/>
                  </a:lnTo>
                  <a:cubicBezTo>
                    <a:pt x="2122" y="1662"/>
                    <a:pt x="2073" y="1613"/>
                    <a:pt x="1992" y="1581"/>
                  </a:cubicBezTo>
                  <a:lnTo>
                    <a:pt x="1992" y="181"/>
                  </a:lnTo>
                  <a:cubicBezTo>
                    <a:pt x="1992" y="82"/>
                    <a:pt x="1917" y="1"/>
                    <a:pt x="18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6"/>
            <p:cNvSpPr/>
            <p:nvPr/>
          </p:nvSpPr>
          <p:spPr>
            <a:xfrm>
              <a:off x="2498432" y="368604"/>
              <a:ext cx="149405" cy="171385"/>
            </a:xfrm>
            <a:custGeom>
              <a:rect b="b" l="l" r="r" t="t"/>
              <a:pathLst>
                <a:path extrusionOk="0" h="4226" w="3684">
                  <a:moveTo>
                    <a:pt x="1842" y="1"/>
                  </a:moveTo>
                  <a:cubicBezTo>
                    <a:pt x="1743" y="1"/>
                    <a:pt x="1662" y="82"/>
                    <a:pt x="1662" y="181"/>
                  </a:cubicBezTo>
                  <a:lnTo>
                    <a:pt x="1662" y="1581"/>
                  </a:lnTo>
                  <a:cubicBezTo>
                    <a:pt x="1612" y="1606"/>
                    <a:pt x="1531" y="1637"/>
                    <a:pt x="1481" y="1687"/>
                  </a:cubicBezTo>
                  <a:lnTo>
                    <a:pt x="311" y="909"/>
                  </a:lnTo>
                  <a:cubicBezTo>
                    <a:pt x="285" y="891"/>
                    <a:pt x="255" y="883"/>
                    <a:pt x="224" y="883"/>
                  </a:cubicBezTo>
                  <a:cubicBezTo>
                    <a:pt x="169" y="883"/>
                    <a:pt x="113" y="911"/>
                    <a:pt x="81" y="959"/>
                  </a:cubicBezTo>
                  <a:cubicBezTo>
                    <a:pt x="31" y="1040"/>
                    <a:pt x="56" y="1139"/>
                    <a:pt x="131" y="1195"/>
                  </a:cubicBezTo>
                  <a:lnTo>
                    <a:pt x="1326" y="1973"/>
                  </a:lnTo>
                  <a:cubicBezTo>
                    <a:pt x="1301" y="1998"/>
                    <a:pt x="1301" y="2048"/>
                    <a:pt x="1301" y="2073"/>
                  </a:cubicBezTo>
                  <a:cubicBezTo>
                    <a:pt x="1301" y="2129"/>
                    <a:pt x="1326" y="2178"/>
                    <a:pt x="1326" y="2228"/>
                  </a:cubicBezTo>
                  <a:lnTo>
                    <a:pt x="106" y="3006"/>
                  </a:lnTo>
                  <a:cubicBezTo>
                    <a:pt x="31" y="3037"/>
                    <a:pt x="0" y="3162"/>
                    <a:pt x="56" y="3243"/>
                  </a:cubicBezTo>
                  <a:cubicBezTo>
                    <a:pt x="81" y="3292"/>
                    <a:pt x="131" y="3317"/>
                    <a:pt x="187" y="3317"/>
                  </a:cubicBezTo>
                  <a:cubicBezTo>
                    <a:pt x="212" y="3317"/>
                    <a:pt x="262" y="3292"/>
                    <a:pt x="286" y="3292"/>
                  </a:cubicBezTo>
                  <a:lnTo>
                    <a:pt x="1531" y="2515"/>
                  </a:lnTo>
                  <a:cubicBezTo>
                    <a:pt x="1556" y="2539"/>
                    <a:pt x="1612" y="2571"/>
                    <a:pt x="1662" y="2595"/>
                  </a:cubicBezTo>
                  <a:lnTo>
                    <a:pt x="1662" y="4045"/>
                  </a:lnTo>
                  <a:cubicBezTo>
                    <a:pt x="1662" y="4151"/>
                    <a:pt x="1743" y="4226"/>
                    <a:pt x="1842" y="4226"/>
                  </a:cubicBezTo>
                  <a:cubicBezTo>
                    <a:pt x="1923" y="4226"/>
                    <a:pt x="1998" y="4151"/>
                    <a:pt x="1998" y="4045"/>
                  </a:cubicBezTo>
                  <a:lnTo>
                    <a:pt x="1998" y="2595"/>
                  </a:lnTo>
                  <a:cubicBezTo>
                    <a:pt x="2054" y="2571"/>
                    <a:pt x="2103" y="2539"/>
                    <a:pt x="2153" y="2515"/>
                  </a:cubicBezTo>
                  <a:lnTo>
                    <a:pt x="3373" y="3317"/>
                  </a:lnTo>
                  <a:cubicBezTo>
                    <a:pt x="3398" y="3348"/>
                    <a:pt x="3423" y="3348"/>
                    <a:pt x="3454" y="3348"/>
                  </a:cubicBezTo>
                  <a:cubicBezTo>
                    <a:pt x="3528" y="3348"/>
                    <a:pt x="3578" y="3317"/>
                    <a:pt x="3609" y="3267"/>
                  </a:cubicBezTo>
                  <a:cubicBezTo>
                    <a:pt x="3659" y="3193"/>
                    <a:pt x="3634" y="3087"/>
                    <a:pt x="3553" y="3037"/>
                  </a:cubicBezTo>
                  <a:lnTo>
                    <a:pt x="2334" y="2228"/>
                  </a:lnTo>
                  <a:cubicBezTo>
                    <a:pt x="2365" y="2178"/>
                    <a:pt x="2365" y="2129"/>
                    <a:pt x="2365" y="2073"/>
                  </a:cubicBezTo>
                  <a:lnTo>
                    <a:pt x="2365" y="1998"/>
                  </a:lnTo>
                  <a:lnTo>
                    <a:pt x="3578" y="1220"/>
                  </a:lnTo>
                  <a:cubicBezTo>
                    <a:pt x="3659" y="1170"/>
                    <a:pt x="3684" y="1065"/>
                    <a:pt x="3634" y="984"/>
                  </a:cubicBezTo>
                  <a:cubicBezTo>
                    <a:pt x="3598" y="936"/>
                    <a:pt x="3544" y="908"/>
                    <a:pt x="3488" y="908"/>
                  </a:cubicBezTo>
                  <a:cubicBezTo>
                    <a:pt x="3457" y="908"/>
                    <a:pt x="3426" y="916"/>
                    <a:pt x="3398" y="934"/>
                  </a:cubicBezTo>
                  <a:lnTo>
                    <a:pt x="2178" y="1687"/>
                  </a:lnTo>
                  <a:cubicBezTo>
                    <a:pt x="2128" y="1637"/>
                    <a:pt x="2079" y="1606"/>
                    <a:pt x="1998" y="1581"/>
                  </a:cubicBezTo>
                  <a:lnTo>
                    <a:pt x="1998" y="181"/>
                  </a:lnTo>
                  <a:cubicBezTo>
                    <a:pt x="1998" y="82"/>
                    <a:pt x="1923" y="1"/>
                    <a:pt x="1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6"/>
            <p:cNvSpPr/>
            <p:nvPr/>
          </p:nvSpPr>
          <p:spPr>
            <a:xfrm>
              <a:off x="332492" y="2139008"/>
              <a:ext cx="149161" cy="171385"/>
            </a:xfrm>
            <a:custGeom>
              <a:rect b="b" l="l" r="r" t="t"/>
              <a:pathLst>
                <a:path extrusionOk="0" h="4226" w="3678">
                  <a:moveTo>
                    <a:pt x="1842" y="0"/>
                  </a:moveTo>
                  <a:cubicBezTo>
                    <a:pt x="1761" y="0"/>
                    <a:pt x="1687" y="81"/>
                    <a:pt x="1687" y="181"/>
                  </a:cubicBezTo>
                  <a:lnTo>
                    <a:pt x="1687" y="1581"/>
                  </a:lnTo>
                  <a:cubicBezTo>
                    <a:pt x="1606" y="1606"/>
                    <a:pt x="1556" y="1637"/>
                    <a:pt x="1500" y="1687"/>
                  </a:cubicBezTo>
                  <a:lnTo>
                    <a:pt x="312" y="909"/>
                  </a:lnTo>
                  <a:cubicBezTo>
                    <a:pt x="283" y="891"/>
                    <a:pt x="252" y="883"/>
                    <a:pt x="221" y="883"/>
                  </a:cubicBezTo>
                  <a:cubicBezTo>
                    <a:pt x="166" y="883"/>
                    <a:pt x="111" y="910"/>
                    <a:pt x="75" y="959"/>
                  </a:cubicBezTo>
                  <a:cubicBezTo>
                    <a:pt x="25" y="1040"/>
                    <a:pt x="50" y="1139"/>
                    <a:pt x="131" y="1195"/>
                  </a:cubicBezTo>
                  <a:lnTo>
                    <a:pt x="1320" y="1973"/>
                  </a:lnTo>
                  <a:lnTo>
                    <a:pt x="1320" y="2104"/>
                  </a:lnTo>
                  <a:cubicBezTo>
                    <a:pt x="1320" y="2153"/>
                    <a:pt x="1320" y="2178"/>
                    <a:pt x="1345" y="2228"/>
                  </a:cubicBezTo>
                  <a:lnTo>
                    <a:pt x="100" y="3006"/>
                  </a:lnTo>
                  <a:cubicBezTo>
                    <a:pt x="25" y="3062"/>
                    <a:pt x="0" y="3161"/>
                    <a:pt x="50" y="3242"/>
                  </a:cubicBezTo>
                  <a:cubicBezTo>
                    <a:pt x="100" y="3292"/>
                    <a:pt x="156" y="3317"/>
                    <a:pt x="206" y="3317"/>
                  </a:cubicBezTo>
                  <a:cubicBezTo>
                    <a:pt x="231" y="3317"/>
                    <a:pt x="256" y="3317"/>
                    <a:pt x="287" y="3292"/>
                  </a:cubicBezTo>
                  <a:lnTo>
                    <a:pt x="1531" y="2514"/>
                  </a:lnTo>
                  <a:cubicBezTo>
                    <a:pt x="1581" y="2539"/>
                    <a:pt x="1631" y="2570"/>
                    <a:pt x="1687" y="2595"/>
                  </a:cubicBezTo>
                  <a:lnTo>
                    <a:pt x="1687" y="4070"/>
                  </a:lnTo>
                  <a:cubicBezTo>
                    <a:pt x="1687" y="4151"/>
                    <a:pt x="1761" y="4225"/>
                    <a:pt x="1842" y="4225"/>
                  </a:cubicBezTo>
                  <a:cubicBezTo>
                    <a:pt x="1942" y="4225"/>
                    <a:pt x="2023" y="4151"/>
                    <a:pt x="2023" y="4070"/>
                  </a:cubicBezTo>
                  <a:lnTo>
                    <a:pt x="2023" y="2595"/>
                  </a:lnTo>
                  <a:cubicBezTo>
                    <a:pt x="2073" y="2570"/>
                    <a:pt x="2122" y="2539"/>
                    <a:pt x="2153" y="2514"/>
                  </a:cubicBezTo>
                  <a:lnTo>
                    <a:pt x="3398" y="3317"/>
                  </a:lnTo>
                  <a:cubicBezTo>
                    <a:pt x="3423" y="3348"/>
                    <a:pt x="3448" y="3348"/>
                    <a:pt x="3473" y="3348"/>
                  </a:cubicBezTo>
                  <a:cubicBezTo>
                    <a:pt x="3522" y="3348"/>
                    <a:pt x="3578" y="3317"/>
                    <a:pt x="3628" y="3267"/>
                  </a:cubicBezTo>
                  <a:cubicBezTo>
                    <a:pt x="3653" y="3193"/>
                    <a:pt x="3653" y="3087"/>
                    <a:pt x="3578" y="3037"/>
                  </a:cubicBezTo>
                  <a:lnTo>
                    <a:pt x="2359" y="2259"/>
                  </a:lnTo>
                  <a:cubicBezTo>
                    <a:pt x="2359" y="2203"/>
                    <a:pt x="2384" y="2153"/>
                    <a:pt x="2384" y="2104"/>
                  </a:cubicBezTo>
                  <a:cubicBezTo>
                    <a:pt x="2384" y="2048"/>
                    <a:pt x="2384" y="2023"/>
                    <a:pt x="2359" y="1998"/>
                  </a:cubicBezTo>
                  <a:lnTo>
                    <a:pt x="3578" y="1220"/>
                  </a:lnTo>
                  <a:cubicBezTo>
                    <a:pt x="3653" y="1195"/>
                    <a:pt x="3678" y="1089"/>
                    <a:pt x="3628" y="984"/>
                  </a:cubicBezTo>
                  <a:cubicBezTo>
                    <a:pt x="3597" y="936"/>
                    <a:pt x="3543" y="919"/>
                    <a:pt x="3488" y="919"/>
                  </a:cubicBezTo>
                  <a:cubicBezTo>
                    <a:pt x="3457" y="919"/>
                    <a:pt x="3425" y="925"/>
                    <a:pt x="3398" y="934"/>
                  </a:cubicBezTo>
                  <a:lnTo>
                    <a:pt x="2203" y="1687"/>
                  </a:lnTo>
                  <a:cubicBezTo>
                    <a:pt x="2153" y="1662"/>
                    <a:pt x="2097" y="1606"/>
                    <a:pt x="2023" y="1581"/>
                  </a:cubicBezTo>
                  <a:lnTo>
                    <a:pt x="2023" y="181"/>
                  </a:lnTo>
                  <a:cubicBezTo>
                    <a:pt x="2023" y="81"/>
                    <a:pt x="1942" y="0"/>
                    <a:pt x="1842" y="0"/>
                  </a:cubicBezTo>
                  <a:close/>
                </a:path>
              </a:pathLst>
            </a:custGeom>
            <a:solidFill>
              <a:srgbClr val="DED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7" name="Google Shape;747;p26"/>
            <p:cNvGrpSpPr/>
            <p:nvPr/>
          </p:nvGrpSpPr>
          <p:grpSpPr>
            <a:xfrm>
              <a:off x="3679225" y="3041302"/>
              <a:ext cx="388433" cy="237828"/>
              <a:chOff x="3261800" y="3337927"/>
              <a:chExt cx="388433" cy="237828"/>
            </a:xfrm>
          </p:grpSpPr>
          <p:sp>
            <p:nvSpPr>
              <p:cNvPr id="748" name="Google Shape;748;p26"/>
              <p:cNvSpPr/>
              <p:nvPr/>
            </p:nvSpPr>
            <p:spPr>
              <a:xfrm rot="-1785514">
                <a:off x="3239961" y="3443403"/>
                <a:ext cx="432111" cy="26877"/>
              </a:xfrm>
              <a:custGeom>
                <a:rect b="b" l="l" r="r" t="t"/>
                <a:pathLst>
                  <a:path extrusionOk="0" h="52183" w="110984">
                    <a:moveTo>
                      <a:pt x="66414" y="1"/>
                    </a:moveTo>
                    <a:cubicBezTo>
                      <a:pt x="61878" y="1"/>
                      <a:pt x="57147" y="293"/>
                      <a:pt x="52307" y="906"/>
                    </a:cubicBezTo>
                    <a:cubicBezTo>
                      <a:pt x="22675" y="4658"/>
                      <a:pt x="0" y="19007"/>
                      <a:pt x="1757" y="32891"/>
                    </a:cubicBezTo>
                    <a:cubicBezTo>
                      <a:pt x="3228" y="44514"/>
                      <a:pt x="21346" y="52183"/>
                      <a:pt x="44582" y="52183"/>
                    </a:cubicBezTo>
                    <a:cubicBezTo>
                      <a:pt x="49116" y="52183"/>
                      <a:pt x="53844" y="51891"/>
                      <a:pt x="58682" y="51279"/>
                    </a:cubicBezTo>
                    <a:cubicBezTo>
                      <a:pt x="88308" y="47528"/>
                      <a:pt x="110983" y="33179"/>
                      <a:pt x="109226" y="19289"/>
                    </a:cubicBezTo>
                    <a:cubicBezTo>
                      <a:pt x="107756" y="7673"/>
                      <a:pt x="89642" y="1"/>
                      <a:pt x="6641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26"/>
              <p:cNvSpPr/>
              <p:nvPr/>
            </p:nvSpPr>
            <p:spPr>
              <a:xfrm rot="-1779645">
                <a:off x="3388574" y="3386546"/>
                <a:ext cx="126702" cy="12670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0" name="Google Shape;750;p26"/>
            <p:cNvSpPr/>
            <p:nvPr/>
          </p:nvSpPr>
          <p:spPr>
            <a:xfrm flipH="1" rot="-713519">
              <a:off x="5165931" y="3481041"/>
              <a:ext cx="191821" cy="191821"/>
            </a:xfrm>
            <a:prstGeom prst="lightningBol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1" name="Google Shape;751;p26"/>
            <p:cNvGrpSpPr/>
            <p:nvPr/>
          </p:nvGrpSpPr>
          <p:grpSpPr>
            <a:xfrm rot="3858676">
              <a:off x="8229775" y="1537872"/>
              <a:ext cx="388449" cy="237838"/>
              <a:chOff x="3261800" y="3337927"/>
              <a:chExt cx="388433" cy="237828"/>
            </a:xfrm>
          </p:grpSpPr>
          <p:sp>
            <p:nvSpPr>
              <p:cNvPr id="752" name="Google Shape;752;p26"/>
              <p:cNvSpPr/>
              <p:nvPr/>
            </p:nvSpPr>
            <p:spPr>
              <a:xfrm rot="-1785514">
                <a:off x="3239961" y="3443403"/>
                <a:ext cx="432111" cy="26877"/>
              </a:xfrm>
              <a:custGeom>
                <a:rect b="b" l="l" r="r" t="t"/>
                <a:pathLst>
                  <a:path extrusionOk="0" h="52183" w="110984">
                    <a:moveTo>
                      <a:pt x="66414" y="1"/>
                    </a:moveTo>
                    <a:cubicBezTo>
                      <a:pt x="61878" y="1"/>
                      <a:pt x="57147" y="293"/>
                      <a:pt x="52307" y="906"/>
                    </a:cubicBezTo>
                    <a:cubicBezTo>
                      <a:pt x="22675" y="4658"/>
                      <a:pt x="0" y="19007"/>
                      <a:pt x="1757" y="32891"/>
                    </a:cubicBezTo>
                    <a:cubicBezTo>
                      <a:pt x="3228" y="44514"/>
                      <a:pt x="21346" y="52183"/>
                      <a:pt x="44582" y="52183"/>
                    </a:cubicBezTo>
                    <a:cubicBezTo>
                      <a:pt x="49116" y="52183"/>
                      <a:pt x="53844" y="51891"/>
                      <a:pt x="58682" y="51279"/>
                    </a:cubicBezTo>
                    <a:cubicBezTo>
                      <a:pt x="88308" y="47528"/>
                      <a:pt x="110983" y="33179"/>
                      <a:pt x="109226" y="19289"/>
                    </a:cubicBezTo>
                    <a:cubicBezTo>
                      <a:pt x="107756" y="7673"/>
                      <a:pt x="89642" y="1"/>
                      <a:pt x="6641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6"/>
              <p:cNvSpPr/>
              <p:nvPr/>
            </p:nvSpPr>
            <p:spPr>
              <a:xfrm rot="-1779645">
                <a:off x="3388574" y="3386546"/>
                <a:ext cx="126702" cy="12670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4" name="Google Shape;754;p26"/>
            <p:cNvSpPr/>
            <p:nvPr/>
          </p:nvSpPr>
          <p:spPr>
            <a:xfrm>
              <a:off x="5414707" y="963279"/>
              <a:ext cx="149405" cy="171385"/>
            </a:xfrm>
            <a:custGeom>
              <a:rect b="b" l="l" r="r" t="t"/>
              <a:pathLst>
                <a:path extrusionOk="0" h="4226" w="3684">
                  <a:moveTo>
                    <a:pt x="1842" y="1"/>
                  </a:moveTo>
                  <a:cubicBezTo>
                    <a:pt x="1743" y="1"/>
                    <a:pt x="1662" y="82"/>
                    <a:pt x="1662" y="181"/>
                  </a:cubicBezTo>
                  <a:lnTo>
                    <a:pt x="1662" y="1581"/>
                  </a:lnTo>
                  <a:cubicBezTo>
                    <a:pt x="1612" y="1606"/>
                    <a:pt x="1531" y="1637"/>
                    <a:pt x="1481" y="1687"/>
                  </a:cubicBezTo>
                  <a:lnTo>
                    <a:pt x="311" y="909"/>
                  </a:lnTo>
                  <a:cubicBezTo>
                    <a:pt x="285" y="891"/>
                    <a:pt x="255" y="883"/>
                    <a:pt x="224" y="883"/>
                  </a:cubicBezTo>
                  <a:cubicBezTo>
                    <a:pt x="169" y="883"/>
                    <a:pt x="113" y="911"/>
                    <a:pt x="81" y="959"/>
                  </a:cubicBezTo>
                  <a:cubicBezTo>
                    <a:pt x="31" y="1040"/>
                    <a:pt x="56" y="1139"/>
                    <a:pt x="131" y="1195"/>
                  </a:cubicBezTo>
                  <a:lnTo>
                    <a:pt x="1326" y="1973"/>
                  </a:lnTo>
                  <a:cubicBezTo>
                    <a:pt x="1301" y="1998"/>
                    <a:pt x="1301" y="2048"/>
                    <a:pt x="1301" y="2073"/>
                  </a:cubicBezTo>
                  <a:cubicBezTo>
                    <a:pt x="1301" y="2129"/>
                    <a:pt x="1326" y="2178"/>
                    <a:pt x="1326" y="2228"/>
                  </a:cubicBezTo>
                  <a:lnTo>
                    <a:pt x="106" y="3006"/>
                  </a:lnTo>
                  <a:cubicBezTo>
                    <a:pt x="31" y="3037"/>
                    <a:pt x="0" y="3162"/>
                    <a:pt x="56" y="3243"/>
                  </a:cubicBezTo>
                  <a:cubicBezTo>
                    <a:pt x="81" y="3292"/>
                    <a:pt x="131" y="3317"/>
                    <a:pt x="187" y="3317"/>
                  </a:cubicBezTo>
                  <a:cubicBezTo>
                    <a:pt x="212" y="3317"/>
                    <a:pt x="262" y="3292"/>
                    <a:pt x="286" y="3292"/>
                  </a:cubicBezTo>
                  <a:lnTo>
                    <a:pt x="1531" y="2515"/>
                  </a:lnTo>
                  <a:cubicBezTo>
                    <a:pt x="1556" y="2539"/>
                    <a:pt x="1612" y="2571"/>
                    <a:pt x="1662" y="2595"/>
                  </a:cubicBezTo>
                  <a:lnTo>
                    <a:pt x="1662" y="4045"/>
                  </a:lnTo>
                  <a:cubicBezTo>
                    <a:pt x="1662" y="4151"/>
                    <a:pt x="1743" y="4226"/>
                    <a:pt x="1842" y="4226"/>
                  </a:cubicBezTo>
                  <a:cubicBezTo>
                    <a:pt x="1923" y="4226"/>
                    <a:pt x="1998" y="4151"/>
                    <a:pt x="1998" y="4045"/>
                  </a:cubicBezTo>
                  <a:lnTo>
                    <a:pt x="1998" y="2595"/>
                  </a:lnTo>
                  <a:cubicBezTo>
                    <a:pt x="2054" y="2571"/>
                    <a:pt x="2103" y="2539"/>
                    <a:pt x="2153" y="2515"/>
                  </a:cubicBezTo>
                  <a:lnTo>
                    <a:pt x="3373" y="3317"/>
                  </a:lnTo>
                  <a:cubicBezTo>
                    <a:pt x="3398" y="3348"/>
                    <a:pt x="3423" y="3348"/>
                    <a:pt x="3454" y="3348"/>
                  </a:cubicBezTo>
                  <a:cubicBezTo>
                    <a:pt x="3528" y="3348"/>
                    <a:pt x="3578" y="3317"/>
                    <a:pt x="3609" y="3267"/>
                  </a:cubicBezTo>
                  <a:cubicBezTo>
                    <a:pt x="3659" y="3193"/>
                    <a:pt x="3634" y="3087"/>
                    <a:pt x="3553" y="3037"/>
                  </a:cubicBezTo>
                  <a:lnTo>
                    <a:pt x="2334" y="2228"/>
                  </a:lnTo>
                  <a:cubicBezTo>
                    <a:pt x="2365" y="2178"/>
                    <a:pt x="2365" y="2129"/>
                    <a:pt x="2365" y="2073"/>
                  </a:cubicBezTo>
                  <a:lnTo>
                    <a:pt x="2365" y="1998"/>
                  </a:lnTo>
                  <a:lnTo>
                    <a:pt x="3578" y="1220"/>
                  </a:lnTo>
                  <a:cubicBezTo>
                    <a:pt x="3659" y="1170"/>
                    <a:pt x="3684" y="1065"/>
                    <a:pt x="3634" y="984"/>
                  </a:cubicBezTo>
                  <a:cubicBezTo>
                    <a:pt x="3598" y="936"/>
                    <a:pt x="3544" y="908"/>
                    <a:pt x="3488" y="908"/>
                  </a:cubicBezTo>
                  <a:cubicBezTo>
                    <a:pt x="3457" y="908"/>
                    <a:pt x="3426" y="916"/>
                    <a:pt x="3398" y="934"/>
                  </a:cubicBezTo>
                  <a:lnTo>
                    <a:pt x="2178" y="1687"/>
                  </a:lnTo>
                  <a:cubicBezTo>
                    <a:pt x="2128" y="1637"/>
                    <a:pt x="2079" y="1606"/>
                    <a:pt x="1998" y="1581"/>
                  </a:cubicBezTo>
                  <a:lnTo>
                    <a:pt x="1998" y="181"/>
                  </a:lnTo>
                  <a:cubicBezTo>
                    <a:pt x="1998" y="82"/>
                    <a:pt x="1923" y="1"/>
                    <a:pt x="18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6"/>
            <p:cNvSpPr/>
            <p:nvPr/>
          </p:nvSpPr>
          <p:spPr>
            <a:xfrm>
              <a:off x="6340567" y="1287658"/>
              <a:ext cx="149161" cy="171385"/>
            </a:xfrm>
            <a:custGeom>
              <a:rect b="b" l="l" r="r" t="t"/>
              <a:pathLst>
                <a:path extrusionOk="0" h="4226" w="3678">
                  <a:moveTo>
                    <a:pt x="1842" y="0"/>
                  </a:moveTo>
                  <a:cubicBezTo>
                    <a:pt x="1761" y="0"/>
                    <a:pt x="1687" y="81"/>
                    <a:pt x="1687" y="181"/>
                  </a:cubicBezTo>
                  <a:lnTo>
                    <a:pt x="1687" y="1581"/>
                  </a:lnTo>
                  <a:cubicBezTo>
                    <a:pt x="1606" y="1606"/>
                    <a:pt x="1556" y="1637"/>
                    <a:pt x="1500" y="1687"/>
                  </a:cubicBezTo>
                  <a:lnTo>
                    <a:pt x="312" y="909"/>
                  </a:lnTo>
                  <a:cubicBezTo>
                    <a:pt x="283" y="891"/>
                    <a:pt x="252" y="883"/>
                    <a:pt x="221" y="883"/>
                  </a:cubicBezTo>
                  <a:cubicBezTo>
                    <a:pt x="166" y="883"/>
                    <a:pt x="111" y="910"/>
                    <a:pt x="75" y="959"/>
                  </a:cubicBezTo>
                  <a:cubicBezTo>
                    <a:pt x="25" y="1040"/>
                    <a:pt x="50" y="1139"/>
                    <a:pt x="131" y="1195"/>
                  </a:cubicBezTo>
                  <a:lnTo>
                    <a:pt x="1320" y="1973"/>
                  </a:lnTo>
                  <a:lnTo>
                    <a:pt x="1320" y="2104"/>
                  </a:lnTo>
                  <a:cubicBezTo>
                    <a:pt x="1320" y="2153"/>
                    <a:pt x="1320" y="2178"/>
                    <a:pt x="1345" y="2228"/>
                  </a:cubicBezTo>
                  <a:lnTo>
                    <a:pt x="100" y="3006"/>
                  </a:lnTo>
                  <a:cubicBezTo>
                    <a:pt x="25" y="3062"/>
                    <a:pt x="0" y="3161"/>
                    <a:pt x="50" y="3242"/>
                  </a:cubicBezTo>
                  <a:cubicBezTo>
                    <a:pt x="100" y="3292"/>
                    <a:pt x="156" y="3317"/>
                    <a:pt x="206" y="3317"/>
                  </a:cubicBezTo>
                  <a:cubicBezTo>
                    <a:pt x="231" y="3317"/>
                    <a:pt x="256" y="3317"/>
                    <a:pt x="287" y="3292"/>
                  </a:cubicBezTo>
                  <a:lnTo>
                    <a:pt x="1531" y="2514"/>
                  </a:lnTo>
                  <a:cubicBezTo>
                    <a:pt x="1581" y="2539"/>
                    <a:pt x="1631" y="2570"/>
                    <a:pt x="1687" y="2595"/>
                  </a:cubicBezTo>
                  <a:lnTo>
                    <a:pt x="1687" y="4070"/>
                  </a:lnTo>
                  <a:cubicBezTo>
                    <a:pt x="1687" y="4151"/>
                    <a:pt x="1761" y="4225"/>
                    <a:pt x="1842" y="4225"/>
                  </a:cubicBezTo>
                  <a:cubicBezTo>
                    <a:pt x="1942" y="4225"/>
                    <a:pt x="2023" y="4151"/>
                    <a:pt x="2023" y="4070"/>
                  </a:cubicBezTo>
                  <a:lnTo>
                    <a:pt x="2023" y="2595"/>
                  </a:lnTo>
                  <a:cubicBezTo>
                    <a:pt x="2073" y="2570"/>
                    <a:pt x="2122" y="2539"/>
                    <a:pt x="2153" y="2514"/>
                  </a:cubicBezTo>
                  <a:lnTo>
                    <a:pt x="3398" y="3317"/>
                  </a:lnTo>
                  <a:cubicBezTo>
                    <a:pt x="3423" y="3348"/>
                    <a:pt x="3448" y="3348"/>
                    <a:pt x="3473" y="3348"/>
                  </a:cubicBezTo>
                  <a:cubicBezTo>
                    <a:pt x="3522" y="3348"/>
                    <a:pt x="3578" y="3317"/>
                    <a:pt x="3628" y="3267"/>
                  </a:cubicBezTo>
                  <a:cubicBezTo>
                    <a:pt x="3653" y="3193"/>
                    <a:pt x="3653" y="3087"/>
                    <a:pt x="3578" y="3037"/>
                  </a:cubicBezTo>
                  <a:lnTo>
                    <a:pt x="2359" y="2259"/>
                  </a:lnTo>
                  <a:cubicBezTo>
                    <a:pt x="2359" y="2203"/>
                    <a:pt x="2384" y="2153"/>
                    <a:pt x="2384" y="2104"/>
                  </a:cubicBezTo>
                  <a:cubicBezTo>
                    <a:pt x="2384" y="2048"/>
                    <a:pt x="2384" y="2023"/>
                    <a:pt x="2359" y="1998"/>
                  </a:cubicBezTo>
                  <a:lnTo>
                    <a:pt x="3578" y="1220"/>
                  </a:lnTo>
                  <a:cubicBezTo>
                    <a:pt x="3653" y="1195"/>
                    <a:pt x="3678" y="1089"/>
                    <a:pt x="3628" y="984"/>
                  </a:cubicBezTo>
                  <a:cubicBezTo>
                    <a:pt x="3597" y="936"/>
                    <a:pt x="3543" y="919"/>
                    <a:pt x="3488" y="919"/>
                  </a:cubicBezTo>
                  <a:cubicBezTo>
                    <a:pt x="3457" y="919"/>
                    <a:pt x="3425" y="925"/>
                    <a:pt x="3398" y="934"/>
                  </a:cubicBezTo>
                  <a:lnTo>
                    <a:pt x="2203" y="1687"/>
                  </a:lnTo>
                  <a:cubicBezTo>
                    <a:pt x="2153" y="1662"/>
                    <a:pt x="2097" y="1606"/>
                    <a:pt x="2023" y="1581"/>
                  </a:cubicBezTo>
                  <a:lnTo>
                    <a:pt x="2023" y="181"/>
                  </a:lnTo>
                  <a:cubicBezTo>
                    <a:pt x="2023" y="81"/>
                    <a:pt x="1942" y="0"/>
                    <a:pt x="18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6"/>
            <p:cNvSpPr/>
            <p:nvPr/>
          </p:nvSpPr>
          <p:spPr>
            <a:xfrm flipH="1" rot="-713519">
              <a:off x="8474906" y="4528141"/>
              <a:ext cx="191821" cy="191821"/>
            </a:xfrm>
            <a:prstGeom prst="lightningBol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7" name="Google Shape;757;p26"/>
          <p:cNvSpPr txBox="1"/>
          <p:nvPr>
            <p:ph type="title"/>
          </p:nvPr>
        </p:nvSpPr>
        <p:spPr>
          <a:xfrm>
            <a:off x="557882" y="766250"/>
            <a:ext cx="48024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48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758" name="Google Shape;758;p26"/>
          <p:cNvSpPr txBox="1"/>
          <p:nvPr>
            <p:ph idx="2" type="title"/>
          </p:nvPr>
        </p:nvSpPr>
        <p:spPr>
          <a:xfrm>
            <a:off x="628000" y="1441300"/>
            <a:ext cx="3616800" cy="10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62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759" name="Google Shape;759;p26"/>
          <p:cNvSpPr txBox="1"/>
          <p:nvPr>
            <p:ph idx="1" type="subTitle"/>
          </p:nvPr>
        </p:nvSpPr>
        <p:spPr>
          <a:xfrm>
            <a:off x="628001" y="2364325"/>
            <a:ext cx="3119700" cy="8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0" name="Google Shape;760;p26"/>
          <p:cNvSpPr txBox="1"/>
          <p:nvPr>
            <p:ph idx="3" type="subTitle"/>
          </p:nvPr>
        </p:nvSpPr>
        <p:spPr>
          <a:xfrm>
            <a:off x="628000" y="4325567"/>
            <a:ext cx="3559500" cy="4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93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1" name="Google Shape;761;p26"/>
          <p:cNvSpPr txBox="1"/>
          <p:nvPr/>
        </p:nvSpPr>
        <p:spPr>
          <a:xfrm>
            <a:off x="6322625" y="3474050"/>
            <a:ext cx="21015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Michroma"/>
                <a:ea typeface="Michroma"/>
                <a:cs typeface="Michroma"/>
                <a:sym typeface="Michrom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rPr>
              <a:t>, including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Michroma"/>
                <a:ea typeface="Michroma"/>
                <a:cs typeface="Michroma"/>
                <a:sym typeface="Michrom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rPr>
              <a:t>, 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Michroma"/>
                <a:ea typeface="Michroma"/>
                <a:cs typeface="Michroma"/>
                <a:sym typeface="Michrom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rPr>
              <a:t>.</a:t>
            </a:r>
            <a:endParaRPr sz="1000">
              <a:solidFill>
                <a:schemeClr val="lt1"/>
              </a:solidFill>
              <a:latin typeface="Michroma"/>
              <a:ea typeface="Michroma"/>
              <a:cs typeface="Michroma"/>
              <a:sym typeface="Michr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Michroma"/>
              <a:ea typeface="Michroma"/>
              <a:cs typeface="Michroma"/>
              <a:sym typeface="Michroma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14">
    <p:bg>
      <p:bgPr>
        <a:solidFill>
          <a:schemeClr val="dk1"/>
        </a:solidFill>
      </p:bgPr>
    </p:bg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3" name="Google Shape;763;p27"/>
          <p:cNvGrpSpPr/>
          <p:nvPr/>
        </p:nvGrpSpPr>
        <p:grpSpPr>
          <a:xfrm>
            <a:off x="108000" y="108000"/>
            <a:ext cx="8934103" cy="4921500"/>
            <a:chOff x="108000" y="108000"/>
            <a:chExt cx="8934103" cy="4921500"/>
          </a:xfrm>
        </p:grpSpPr>
        <p:sp>
          <p:nvSpPr>
            <p:cNvPr id="764" name="Google Shape;764;p27"/>
            <p:cNvSpPr/>
            <p:nvPr/>
          </p:nvSpPr>
          <p:spPr>
            <a:xfrm>
              <a:off x="108000" y="108000"/>
              <a:ext cx="8925000" cy="4921500"/>
            </a:xfrm>
            <a:prstGeom prst="roundRect">
              <a:avLst>
                <a:gd fmla="val 4218" name="adj"/>
              </a:avLst>
            </a:prstGeom>
            <a:solidFill>
              <a:schemeClr val="dk1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65" name="Google Shape;765;p27"/>
            <p:cNvCxnSpPr/>
            <p:nvPr/>
          </p:nvCxnSpPr>
          <p:spPr>
            <a:xfrm>
              <a:off x="108103" y="974725"/>
              <a:ext cx="89340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66" name="Google Shape;766;p27"/>
          <p:cNvSpPr/>
          <p:nvPr/>
        </p:nvSpPr>
        <p:spPr>
          <a:xfrm rot="-2700000">
            <a:off x="353064" y="291666"/>
            <a:ext cx="191767" cy="191767"/>
          </a:xfrm>
          <a:prstGeom prst="mathPlus">
            <a:avLst>
              <a:gd fmla="val 23520" name="adj1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7" name="Google Shape;767;p27"/>
          <p:cNvGrpSpPr/>
          <p:nvPr/>
        </p:nvGrpSpPr>
        <p:grpSpPr>
          <a:xfrm>
            <a:off x="8295178" y="344575"/>
            <a:ext cx="470050" cy="116300"/>
            <a:chOff x="8155950" y="423775"/>
            <a:chExt cx="470050" cy="116300"/>
          </a:xfrm>
        </p:grpSpPr>
        <p:sp>
          <p:nvSpPr>
            <p:cNvPr id="768" name="Google Shape;768;p27"/>
            <p:cNvSpPr/>
            <p:nvPr/>
          </p:nvSpPr>
          <p:spPr>
            <a:xfrm>
              <a:off x="8515000" y="429075"/>
              <a:ext cx="111000" cy="11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8335475" y="429075"/>
              <a:ext cx="111000" cy="11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7"/>
            <p:cNvSpPr/>
            <p:nvPr/>
          </p:nvSpPr>
          <p:spPr>
            <a:xfrm>
              <a:off x="8155950" y="423775"/>
              <a:ext cx="111000" cy="111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Google Shape;771;p27"/>
          <p:cNvGrpSpPr/>
          <p:nvPr/>
        </p:nvGrpSpPr>
        <p:grpSpPr>
          <a:xfrm>
            <a:off x="466342" y="1372183"/>
            <a:ext cx="8218090" cy="3365485"/>
            <a:chOff x="466342" y="1372183"/>
            <a:chExt cx="8218090" cy="3365485"/>
          </a:xfrm>
        </p:grpSpPr>
        <p:grpSp>
          <p:nvGrpSpPr>
            <p:cNvPr id="772" name="Google Shape;772;p27"/>
            <p:cNvGrpSpPr/>
            <p:nvPr/>
          </p:nvGrpSpPr>
          <p:grpSpPr>
            <a:xfrm>
              <a:off x="1176100" y="3999325"/>
              <a:ext cx="1388092" cy="224928"/>
              <a:chOff x="3364200" y="629675"/>
              <a:chExt cx="1388092" cy="224928"/>
            </a:xfrm>
          </p:grpSpPr>
          <p:sp>
            <p:nvSpPr>
              <p:cNvPr id="773" name="Google Shape;773;p27"/>
              <p:cNvSpPr/>
              <p:nvPr/>
            </p:nvSpPr>
            <p:spPr>
              <a:xfrm>
                <a:off x="3364200" y="629675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0"/>
                    </a:moveTo>
                    <a:cubicBezTo>
                      <a:pt x="27170" y="0"/>
                      <a:pt x="25488" y="1534"/>
                      <a:pt x="25488" y="1559"/>
                    </a:cubicBezTo>
                    <a:cubicBezTo>
                      <a:pt x="25440" y="1582"/>
                      <a:pt x="21481" y="5157"/>
                      <a:pt x="19076" y="5157"/>
                    </a:cubicBezTo>
                    <a:cubicBezTo>
                      <a:pt x="18972" y="5157"/>
                      <a:pt x="18871" y="5150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00"/>
                    </a:cubicBezTo>
                    <a:cubicBezTo>
                      <a:pt x="11558" y="1957"/>
                      <a:pt x="11037" y="1914"/>
                      <a:pt x="10446" y="1914"/>
                    </a:cubicBezTo>
                    <a:cubicBezTo>
                      <a:pt x="9249" y="1914"/>
                      <a:pt x="7763" y="2091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0"/>
                      <a:pt x="2670" y="2803"/>
                    </a:cubicBezTo>
                    <a:cubicBezTo>
                      <a:pt x="2309" y="2417"/>
                      <a:pt x="1998" y="2081"/>
                      <a:pt x="1581" y="2000"/>
                    </a:cubicBezTo>
                    <a:cubicBezTo>
                      <a:pt x="1566" y="1998"/>
                      <a:pt x="1551" y="1997"/>
                      <a:pt x="1536" y="1997"/>
                    </a:cubicBezTo>
                    <a:cubicBezTo>
                      <a:pt x="1028" y="1997"/>
                      <a:pt x="49" y="3141"/>
                      <a:pt x="1" y="3195"/>
                    </a:cubicBezTo>
                    <a:lnTo>
                      <a:pt x="81" y="3270"/>
                    </a:lnTo>
                    <a:cubicBezTo>
                      <a:pt x="353" y="2944"/>
                      <a:pt x="1145" y="2104"/>
                      <a:pt x="1522" y="2104"/>
                    </a:cubicBezTo>
                    <a:cubicBezTo>
                      <a:pt x="1534" y="2104"/>
                      <a:pt x="1545" y="2105"/>
                      <a:pt x="1556" y="2106"/>
                    </a:cubicBezTo>
                    <a:cubicBezTo>
                      <a:pt x="1948" y="2156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892"/>
                      <a:pt x="7623" y="2828"/>
                    </a:cubicBezTo>
                    <a:cubicBezTo>
                      <a:pt x="7844" y="2182"/>
                      <a:pt x="9254" y="2017"/>
                      <a:pt x="10408" y="2017"/>
                    </a:cubicBezTo>
                    <a:cubicBezTo>
                      <a:pt x="11009" y="2017"/>
                      <a:pt x="11540" y="2061"/>
                      <a:pt x="11798" y="2106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489"/>
                    </a:cubicBezTo>
                    <a:cubicBezTo>
                      <a:pt x="17865" y="4931"/>
                      <a:pt x="18251" y="5161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6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1976"/>
                    </a:cubicBezTo>
                    <a:cubicBezTo>
                      <a:pt x="40441" y="1885"/>
                      <a:pt x="40243" y="1839"/>
                      <a:pt x="40011" y="1839"/>
                    </a:cubicBezTo>
                    <a:cubicBezTo>
                      <a:pt x="39382" y="1839"/>
                      <a:pt x="38495" y="2170"/>
                      <a:pt x="37360" y="2828"/>
                    </a:cubicBezTo>
                    <a:cubicBezTo>
                      <a:pt x="36093" y="3581"/>
                      <a:pt x="35306" y="3926"/>
                      <a:pt x="34696" y="3926"/>
                    </a:cubicBezTo>
                    <a:cubicBezTo>
                      <a:pt x="33894" y="3926"/>
                      <a:pt x="33396" y="3332"/>
                      <a:pt x="32513" y="2287"/>
                    </a:cubicBezTo>
                    <a:cubicBezTo>
                      <a:pt x="32202" y="1951"/>
                      <a:pt x="31891" y="1559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0"/>
                      <a:pt x="2904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7"/>
              <p:cNvSpPr/>
              <p:nvPr/>
            </p:nvSpPr>
            <p:spPr>
              <a:xfrm>
                <a:off x="3364200" y="676900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1"/>
                    </a:moveTo>
                    <a:cubicBezTo>
                      <a:pt x="27170" y="1"/>
                      <a:pt x="25488" y="1534"/>
                      <a:pt x="25488" y="1559"/>
                    </a:cubicBezTo>
                    <a:cubicBezTo>
                      <a:pt x="25440" y="1583"/>
                      <a:pt x="21481" y="5157"/>
                      <a:pt x="19076" y="5157"/>
                    </a:cubicBezTo>
                    <a:cubicBezTo>
                      <a:pt x="18972" y="5157"/>
                      <a:pt x="18871" y="5151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25"/>
                    </a:cubicBezTo>
                    <a:cubicBezTo>
                      <a:pt x="11547" y="1972"/>
                      <a:pt x="10995" y="1921"/>
                      <a:pt x="10374" y="1921"/>
                    </a:cubicBezTo>
                    <a:cubicBezTo>
                      <a:pt x="9191" y="1921"/>
                      <a:pt x="7758" y="2105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1"/>
                      <a:pt x="2670" y="2803"/>
                    </a:cubicBezTo>
                    <a:cubicBezTo>
                      <a:pt x="2309" y="2417"/>
                      <a:pt x="1998" y="2081"/>
                      <a:pt x="1581" y="2025"/>
                    </a:cubicBezTo>
                    <a:cubicBezTo>
                      <a:pt x="1566" y="2023"/>
                      <a:pt x="1551" y="2022"/>
                      <a:pt x="1536" y="2022"/>
                    </a:cubicBezTo>
                    <a:cubicBezTo>
                      <a:pt x="1029" y="2022"/>
                      <a:pt x="49" y="3172"/>
                      <a:pt x="1" y="3220"/>
                    </a:cubicBezTo>
                    <a:lnTo>
                      <a:pt x="81" y="3270"/>
                    </a:lnTo>
                    <a:cubicBezTo>
                      <a:pt x="349" y="2948"/>
                      <a:pt x="1124" y="2126"/>
                      <a:pt x="1507" y="2126"/>
                    </a:cubicBezTo>
                    <a:cubicBezTo>
                      <a:pt x="1524" y="2126"/>
                      <a:pt x="1540" y="2128"/>
                      <a:pt x="1556" y="2131"/>
                    </a:cubicBezTo>
                    <a:cubicBezTo>
                      <a:pt x="1948" y="2181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917"/>
                      <a:pt x="7623" y="2859"/>
                    </a:cubicBezTo>
                    <a:cubicBezTo>
                      <a:pt x="7841" y="2202"/>
                      <a:pt x="9213" y="2036"/>
                      <a:pt x="10357" y="2036"/>
                    </a:cubicBezTo>
                    <a:cubicBezTo>
                      <a:pt x="10979" y="2036"/>
                      <a:pt x="11533" y="2085"/>
                      <a:pt x="11798" y="2131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514"/>
                    </a:cubicBezTo>
                    <a:cubicBezTo>
                      <a:pt x="17865" y="4931"/>
                      <a:pt x="18251" y="5193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7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2000"/>
                    </a:cubicBezTo>
                    <a:cubicBezTo>
                      <a:pt x="40440" y="1902"/>
                      <a:pt x="40240" y="1854"/>
                      <a:pt x="40005" y="1854"/>
                    </a:cubicBezTo>
                    <a:cubicBezTo>
                      <a:pt x="39377" y="1854"/>
                      <a:pt x="38492" y="2198"/>
                      <a:pt x="37360" y="2859"/>
                    </a:cubicBezTo>
                    <a:cubicBezTo>
                      <a:pt x="36097" y="3597"/>
                      <a:pt x="35312" y="3934"/>
                      <a:pt x="34702" y="3934"/>
                    </a:cubicBezTo>
                    <a:cubicBezTo>
                      <a:pt x="33897" y="3934"/>
                      <a:pt x="33398" y="3346"/>
                      <a:pt x="32513" y="2312"/>
                    </a:cubicBezTo>
                    <a:cubicBezTo>
                      <a:pt x="32202" y="1976"/>
                      <a:pt x="31891" y="1584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1"/>
                      <a:pt x="2904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75" name="Google Shape;775;p27"/>
            <p:cNvSpPr/>
            <p:nvPr/>
          </p:nvSpPr>
          <p:spPr>
            <a:xfrm>
              <a:off x="3878800" y="4517808"/>
              <a:ext cx="149202" cy="171385"/>
            </a:xfrm>
            <a:custGeom>
              <a:rect b="b" l="l" r="r" t="t"/>
              <a:pathLst>
                <a:path extrusionOk="0" h="4226" w="3679">
                  <a:moveTo>
                    <a:pt x="1836" y="1"/>
                  </a:moveTo>
                  <a:cubicBezTo>
                    <a:pt x="1737" y="1"/>
                    <a:pt x="1656" y="82"/>
                    <a:pt x="1656" y="181"/>
                  </a:cubicBezTo>
                  <a:lnTo>
                    <a:pt x="1656" y="1581"/>
                  </a:lnTo>
                  <a:cubicBezTo>
                    <a:pt x="1606" y="1613"/>
                    <a:pt x="1525" y="1662"/>
                    <a:pt x="1475" y="1687"/>
                  </a:cubicBezTo>
                  <a:lnTo>
                    <a:pt x="312" y="909"/>
                  </a:lnTo>
                  <a:cubicBezTo>
                    <a:pt x="283" y="892"/>
                    <a:pt x="248" y="883"/>
                    <a:pt x="214" y="883"/>
                  </a:cubicBezTo>
                  <a:cubicBezTo>
                    <a:pt x="152" y="883"/>
                    <a:pt x="91" y="911"/>
                    <a:pt x="75" y="959"/>
                  </a:cubicBezTo>
                  <a:cubicBezTo>
                    <a:pt x="25" y="1040"/>
                    <a:pt x="25" y="1146"/>
                    <a:pt x="100" y="1196"/>
                  </a:cubicBezTo>
                  <a:lnTo>
                    <a:pt x="1320" y="1998"/>
                  </a:lnTo>
                  <a:cubicBezTo>
                    <a:pt x="1295" y="2023"/>
                    <a:pt x="1295" y="2048"/>
                    <a:pt x="1295" y="2104"/>
                  </a:cubicBezTo>
                  <a:cubicBezTo>
                    <a:pt x="1295" y="2154"/>
                    <a:pt x="1320" y="2204"/>
                    <a:pt x="1320" y="2235"/>
                  </a:cubicBezTo>
                  <a:lnTo>
                    <a:pt x="100" y="3013"/>
                  </a:lnTo>
                  <a:cubicBezTo>
                    <a:pt x="25" y="3062"/>
                    <a:pt x="1" y="3168"/>
                    <a:pt x="50" y="3243"/>
                  </a:cubicBezTo>
                  <a:cubicBezTo>
                    <a:pt x="75" y="3293"/>
                    <a:pt x="125" y="3324"/>
                    <a:pt x="181" y="3324"/>
                  </a:cubicBezTo>
                  <a:cubicBezTo>
                    <a:pt x="206" y="3324"/>
                    <a:pt x="256" y="3324"/>
                    <a:pt x="281" y="3293"/>
                  </a:cubicBezTo>
                  <a:lnTo>
                    <a:pt x="1525" y="2515"/>
                  </a:lnTo>
                  <a:cubicBezTo>
                    <a:pt x="1556" y="2546"/>
                    <a:pt x="1606" y="2571"/>
                    <a:pt x="1656" y="2596"/>
                  </a:cubicBezTo>
                  <a:lnTo>
                    <a:pt x="1656" y="4070"/>
                  </a:lnTo>
                  <a:cubicBezTo>
                    <a:pt x="1656" y="4151"/>
                    <a:pt x="1737" y="4226"/>
                    <a:pt x="1836" y="4226"/>
                  </a:cubicBezTo>
                  <a:cubicBezTo>
                    <a:pt x="1917" y="4226"/>
                    <a:pt x="1992" y="4151"/>
                    <a:pt x="1992" y="4070"/>
                  </a:cubicBezTo>
                  <a:lnTo>
                    <a:pt x="1992" y="2596"/>
                  </a:lnTo>
                  <a:cubicBezTo>
                    <a:pt x="2048" y="2571"/>
                    <a:pt x="2098" y="2546"/>
                    <a:pt x="2122" y="2515"/>
                  </a:cubicBezTo>
                  <a:lnTo>
                    <a:pt x="3367" y="3324"/>
                  </a:lnTo>
                  <a:cubicBezTo>
                    <a:pt x="3392" y="3349"/>
                    <a:pt x="3423" y="3349"/>
                    <a:pt x="3448" y="3349"/>
                  </a:cubicBezTo>
                  <a:cubicBezTo>
                    <a:pt x="3498" y="3349"/>
                    <a:pt x="3579" y="3324"/>
                    <a:pt x="3603" y="3268"/>
                  </a:cubicBezTo>
                  <a:cubicBezTo>
                    <a:pt x="3653" y="3193"/>
                    <a:pt x="3628" y="3087"/>
                    <a:pt x="3547" y="3037"/>
                  </a:cubicBezTo>
                  <a:lnTo>
                    <a:pt x="2334" y="2260"/>
                  </a:lnTo>
                  <a:cubicBezTo>
                    <a:pt x="2359" y="2204"/>
                    <a:pt x="2359" y="2154"/>
                    <a:pt x="2359" y="2104"/>
                  </a:cubicBezTo>
                  <a:lnTo>
                    <a:pt x="2359" y="1998"/>
                  </a:lnTo>
                  <a:lnTo>
                    <a:pt x="3579" y="1245"/>
                  </a:lnTo>
                  <a:cubicBezTo>
                    <a:pt x="3653" y="1196"/>
                    <a:pt x="3678" y="1090"/>
                    <a:pt x="3628" y="1015"/>
                  </a:cubicBezTo>
                  <a:cubicBezTo>
                    <a:pt x="3596" y="962"/>
                    <a:pt x="3540" y="934"/>
                    <a:pt x="3482" y="934"/>
                  </a:cubicBezTo>
                  <a:cubicBezTo>
                    <a:pt x="3451" y="934"/>
                    <a:pt x="3420" y="942"/>
                    <a:pt x="3392" y="959"/>
                  </a:cubicBezTo>
                  <a:lnTo>
                    <a:pt x="2178" y="1712"/>
                  </a:lnTo>
                  <a:cubicBezTo>
                    <a:pt x="2122" y="1662"/>
                    <a:pt x="2073" y="1613"/>
                    <a:pt x="1992" y="1581"/>
                  </a:cubicBezTo>
                  <a:lnTo>
                    <a:pt x="1992" y="181"/>
                  </a:lnTo>
                  <a:cubicBezTo>
                    <a:pt x="1992" y="82"/>
                    <a:pt x="1917" y="1"/>
                    <a:pt x="18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466342" y="3569083"/>
              <a:ext cx="149161" cy="171385"/>
            </a:xfrm>
            <a:custGeom>
              <a:rect b="b" l="l" r="r" t="t"/>
              <a:pathLst>
                <a:path extrusionOk="0" h="4226" w="3678">
                  <a:moveTo>
                    <a:pt x="1842" y="0"/>
                  </a:moveTo>
                  <a:cubicBezTo>
                    <a:pt x="1761" y="0"/>
                    <a:pt x="1687" y="81"/>
                    <a:pt x="1687" y="181"/>
                  </a:cubicBezTo>
                  <a:lnTo>
                    <a:pt x="1687" y="1581"/>
                  </a:lnTo>
                  <a:cubicBezTo>
                    <a:pt x="1606" y="1606"/>
                    <a:pt x="1556" y="1637"/>
                    <a:pt x="1500" y="1687"/>
                  </a:cubicBezTo>
                  <a:lnTo>
                    <a:pt x="312" y="909"/>
                  </a:lnTo>
                  <a:cubicBezTo>
                    <a:pt x="283" y="891"/>
                    <a:pt x="252" y="883"/>
                    <a:pt x="221" y="883"/>
                  </a:cubicBezTo>
                  <a:cubicBezTo>
                    <a:pt x="166" y="883"/>
                    <a:pt x="111" y="910"/>
                    <a:pt x="75" y="959"/>
                  </a:cubicBezTo>
                  <a:cubicBezTo>
                    <a:pt x="25" y="1040"/>
                    <a:pt x="50" y="1139"/>
                    <a:pt x="131" y="1195"/>
                  </a:cubicBezTo>
                  <a:lnTo>
                    <a:pt x="1320" y="1973"/>
                  </a:lnTo>
                  <a:lnTo>
                    <a:pt x="1320" y="2104"/>
                  </a:lnTo>
                  <a:cubicBezTo>
                    <a:pt x="1320" y="2153"/>
                    <a:pt x="1320" y="2178"/>
                    <a:pt x="1345" y="2228"/>
                  </a:cubicBezTo>
                  <a:lnTo>
                    <a:pt x="100" y="3006"/>
                  </a:lnTo>
                  <a:cubicBezTo>
                    <a:pt x="25" y="3062"/>
                    <a:pt x="0" y="3161"/>
                    <a:pt x="50" y="3242"/>
                  </a:cubicBezTo>
                  <a:cubicBezTo>
                    <a:pt x="100" y="3292"/>
                    <a:pt x="156" y="3317"/>
                    <a:pt x="206" y="3317"/>
                  </a:cubicBezTo>
                  <a:cubicBezTo>
                    <a:pt x="231" y="3317"/>
                    <a:pt x="256" y="3317"/>
                    <a:pt x="287" y="3292"/>
                  </a:cubicBezTo>
                  <a:lnTo>
                    <a:pt x="1531" y="2514"/>
                  </a:lnTo>
                  <a:cubicBezTo>
                    <a:pt x="1581" y="2539"/>
                    <a:pt x="1631" y="2570"/>
                    <a:pt x="1687" y="2595"/>
                  </a:cubicBezTo>
                  <a:lnTo>
                    <a:pt x="1687" y="4070"/>
                  </a:lnTo>
                  <a:cubicBezTo>
                    <a:pt x="1687" y="4151"/>
                    <a:pt x="1761" y="4225"/>
                    <a:pt x="1842" y="4225"/>
                  </a:cubicBezTo>
                  <a:cubicBezTo>
                    <a:pt x="1942" y="4225"/>
                    <a:pt x="2023" y="4151"/>
                    <a:pt x="2023" y="4070"/>
                  </a:cubicBezTo>
                  <a:lnTo>
                    <a:pt x="2023" y="2595"/>
                  </a:lnTo>
                  <a:cubicBezTo>
                    <a:pt x="2073" y="2570"/>
                    <a:pt x="2122" y="2539"/>
                    <a:pt x="2153" y="2514"/>
                  </a:cubicBezTo>
                  <a:lnTo>
                    <a:pt x="3398" y="3317"/>
                  </a:lnTo>
                  <a:cubicBezTo>
                    <a:pt x="3423" y="3348"/>
                    <a:pt x="3448" y="3348"/>
                    <a:pt x="3473" y="3348"/>
                  </a:cubicBezTo>
                  <a:cubicBezTo>
                    <a:pt x="3522" y="3348"/>
                    <a:pt x="3578" y="3317"/>
                    <a:pt x="3628" y="3267"/>
                  </a:cubicBezTo>
                  <a:cubicBezTo>
                    <a:pt x="3653" y="3193"/>
                    <a:pt x="3653" y="3087"/>
                    <a:pt x="3578" y="3037"/>
                  </a:cubicBezTo>
                  <a:lnTo>
                    <a:pt x="2359" y="2259"/>
                  </a:lnTo>
                  <a:cubicBezTo>
                    <a:pt x="2359" y="2203"/>
                    <a:pt x="2384" y="2153"/>
                    <a:pt x="2384" y="2104"/>
                  </a:cubicBezTo>
                  <a:cubicBezTo>
                    <a:pt x="2384" y="2048"/>
                    <a:pt x="2384" y="2023"/>
                    <a:pt x="2359" y="1998"/>
                  </a:cubicBezTo>
                  <a:lnTo>
                    <a:pt x="3578" y="1220"/>
                  </a:lnTo>
                  <a:cubicBezTo>
                    <a:pt x="3653" y="1195"/>
                    <a:pt x="3678" y="1089"/>
                    <a:pt x="3628" y="984"/>
                  </a:cubicBezTo>
                  <a:cubicBezTo>
                    <a:pt x="3597" y="936"/>
                    <a:pt x="3543" y="919"/>
                    <a:pt x="3488" y="919"/>
                  </a:cubicBezTo>
                  <a:cubicBezTo>
                    <a:pt x="3457" y="919"/>
                    <a:pt x="3425" y="925"/>
                    <a:pt x="3398" y="934"/>
                  </a:cubicBezTo>
                  <a:lnTo>
                    <a:pt x="2203" y="1687"/>
                  </a:lnTo>
                  <a:cubicBezTo>
                    <a:pt x="2153" y="1662"/>
                    <a:pt x="2097" y="1606"/>
                    <a:pt x="2023" y="1581"/>
                  </a:cubicBezTo>
                  <a:lnTo>
                    <a:pt x="2023" y="181"/>
                  </a:lnTo>
                  <a:cubicBezTo>
                    <a:pt x="2023" y="81"/>
                    <a:pt x="1942" y="0"/>
                    <a:pt x="1842" y="0"/>
                  </a:cubicBezTo>
                  <a:close/>
                </a:path>
              </a:pathLst>
            </a:custGeom>
            <a:solidFill>
              <a:srgbClr val="DED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7" name="Google Shape;777;p27"/>
            <p:cNvGrpSpPr/>
            <p:nvPr/>
          </p:nvGrpSpPr>
          <p:grpSpPr>
            <a:xfrm>
              <a:off x="6426250" y="3992877"/>
              <a:ext cx="388433" cy="237828"/>
              <a:chOff x="3261800" y="3337927"/>
              <a:chExt cx="388433" cy="237828"/>
            </a:xfrm>
          </p:grpSpPr>
          <p:sp>
            <p:nvSpPr>
              <p:cNvPr id="778" name="Google Shape;778;p27"/>
              <p:cNvSpPr/>
              <p:nvPr/>
            </p:nvSpPr>
            <p:spPr>
              <a:xfrm rot="-1785514">
                <a:off x="3239961" y="3443403"/>
                <a:ext cx="432111" cy="26877"/>
              </a:xfrm>
              <a:custGeom>
                <a:rect b="b" l="l" r="r" t="t"/>
                <a:pathLst>
                  <a:path extrusionOk="0" h="52183" w="110984">
                    <a:moveTo>
                      <a:pt x="66414" y="1"/>
                    </a:moveTo>
                    <a:cubicBezTo>
                      <a:pt x="61878" y="1"/>
                      <a:pt x="57147" y="293"/>
                      <a:pt x="52307" y="906"/>
                    </a:cubicBezTo>
                    <a:cubicBezTo>
                      <a:pt x="22675" y="4658"/>
                      <a:pt x="0" y="19007"/>
                      <a:pt x="1757" y="32891"/>
                    </a:cubicBezTo>
                    <a:cubicBezTo>
                      <a:pt x="3228" y="44514"/>
                      <a:pt x="21346" y="52183"/>
                      <a:pt x="44582" y="52183"/>
                    </a:cubicBezTo>
                    <a:cubicBezTo>
                      <a:pt x="49116" y="52183"/>
                      <a:pt x="53844" y="51891"/>
                      <a:pt x="58682" y="51279"/>
                    </a:cubicBezTo>
                    <a:cubicBezTo>
                      <a:pt x="88308" y="47528"/>
                      <a:pt x="110983" y="33179"/>
                      <a:pt x="109226" y="19289"/>
                    </a:cubicBezTo>
                    <a:cubicBezTo>
                      <a:pt x="107756" y="7673"/>
                      <a:pt x="89642" y="1"/>
                      <a:pt x="6641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7"/>
              <p:cNvSpPr/>
              <p:nvPr/>
            </p:nvSpPr>
            <p:spPr>
              <a:xfrm rot="-1779645">
                <a:off x="3388574" y="3386546"/>
                <a:ext cx="126702" cy="12670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0" name="Google Shape;780;p27"/>
            <p:cNvSpPr/>
            <p:nvPr/>
          </p:nvSpPr>
          <p:spPr>
            <a:xfrm flipH="1" rot="-713519">
              <a:off x="4560431" y="3558866"/>
              <a:ext cx="191821" cy="191821"/>
            </a:xfrm>
            <a:prstGeom prst="lightningBol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1" name="Google Shape;781;p27"/>
            <p:cNvGrpSpPr/>
            <p:nvPr/>
          </p:nvGrpSpPr>
          <p:grpSpPr>
            <a:xfrm rot="3858676">
              <a:off x="8229775" y="2041372"/>
              <a:ext cx="388449" cy="237838"/>
              <a:chOff x="3261800" y="3337927"/>
              <a:chExt cx="388433" cy="237828"/>
            </a:xfrm>
          </p:grpSpPr>
          <p:sp>
            <p:nvSpPr>
              <p:cNvPr id="782" name="Google Shape;782;p27"/>
              <p:cNvSpPr/>
              <p:nvPr/>
            </p:nvSpPr>
            <p:spPr>
              <a:xfrm rot="-1785514">
                <a:off x="3239961" y="3443403"/>
                <a:ext cx="432111" cy="26877"/>
              </a:xfrm>
              <a:custGeom>
                <a:rect b="b" l="l" r="r" t="t"/>
                <a:pathLst>
                  <a:path extrusionOk="0" h="52183" w="110984">
                    <a:moveTo>
                      <a:pt x="66414" y="1"/>
                    </a:moveTo>
                    <a:cubicBezTo>
                      <a:pt x="61878" y="1"/>
                      <a:pt x="57147" y="293"/>
                      <a:pt x="52307" y="906"/>
                    </a:cubicBezTo>
                    <a:cubicBezTo>
                      <a:pt x="22675" y="4658"/>
                      <a:pt x="0" y="19007"/>
                      <a:pt x="1757" y="32891"/>
                    </a:cubicBezTo>
                    <a:cubicBezTo>
                      <a:pt x="3228" y="44514"/>
                      <a:pt x="21346" y="52183"/>
                      <a:pt x="44582" y="52183"/>
                    </a:cubicBezTo>
                    <a:cubicBezTo>
                      <a:pt x="49116" y="52183"/>
                      <a:pt x="53844" y="51891"/>
                      <a:pt x="58682" y="51279"/>
                    </a:cubicBezTo>
                    <a:cubicBezTo>
                      <a:pt x="88308" y="47528"/>
                      <a:pt x="110983" y="33179"/>
                      <a:pt x="109226" y="19289"/>
                    </a:cubicBezTo>
                    <a:cubicBezTo>
                      <a:pt x="107756" y="7673"/>
                      <a:pt x="89642" y="1"/>
                      <a:pt x="6641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27"/>
              <p:cNvSpPr/>
              <p:nvPr/>
            </p:nvSpPr>
            <p:spPr>
              <a:xfrm rot="-1779645">
                <a:off x="3388574" y="3386546"/>
                <a:ext cx="126702" cy="12670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4" name="Google Shape;784;p27"/>
            <p:cNvSpPr/>
            <p:nvPr/>
          </p:nvSpPr>
          <p:spPr>
            <a:xfrm>
              <a:off x="4911182" y="1430229"/>
              <a:ext cx="149405" cy="171385"/>
            </a:xfrm>
            <a:custGeom>
              <a:rect b="b" l="l" r="r" t="t"/>
              <a:pathLst>
                <a:path extrusionOk="0" h="4226" w="3684">
                  <a:moveTo>
                    <a:pt x="1842" y="1"/>
                  </a:moveTo>
                  <a:cubicBezTo>
                    <a:pt x="1743" y="1"/>
                    <a:pt x="1662" y="82"/>
                    <a:pt x="1662" y="181"/>
                  </a:cubicBezTo>
                  <a:lnTo>
                    <a:pt x="1662" y="1581"/>
                  </a:lnTo>
                  <a:cubicBezTo>
                    <a:pt x="1612" y="1606"/>
                    <a:pt x="1531" y="1637"/>
                    <a:pt x="1481" y="1687"/>
                  </a:cubicBezTo>
                  <a:lnTo>
                    <a:pt x="311" y="909"/>
                  </a:lnTo>
                  <a:cubicBezTo>
                    <a:pt x="285" y="891"/>
                    <a:pt x="255" y="883"/>
                    <a:pt x="224" y="883"/>
                  </a:cubicBezTo>
                  <a:cubicBezTo>
                    <a:pt x="169" y="883"/>
                    <a:pt x="113" y="911"/>
                    <a:pt x="81" y="959"/>
                  </a:cubicBezTo>
                  <a:cubicBezTo>
                    <a:pt x="31" y="1040"/>
                    <a:pt x="56" y="1139"/>
                    <a:pt x="131" y="1195"/>
                  </a:cubicBezTo>
                  <a:lnTo>
                    <a:pt x="1326" y="1973"/>
                  </a:lnTo>
                  <a:cubicBezTo>
                    <a:pt x="1301" y="1998"/>
                    <a:pt x="1301" y="2048"/>
                    <a:pt x="1301" y="2073"/>
                  </a:cubicBezTo>
                  <a:cubicBezTo>
                    <a:pt x="1301" y="2129"/>
                    <a:pt x="1326" y="2178"/>
                    <a:pt x="1326" y="2228"/>
                  </a:cubicBezTo>
                  <a:lnTo>
                    <a:pt x="106" y="3006"/>
                  </a:lnTo>
                  <a:cubicBezTo>
                    <a:pt x="31" y="3037"/>
                    <a:pt x="0" y="3162"/>
                    <a:pt x="56" y="3243"/>
                  </a:cubicBezTo>
                  <a:cubicBezTo>
                    <a:pt x="81" y="3292"/>
                    <a:pt x="131" y="3317"/>
                    <a:pt x="187" y="3317"/>
                  </a:cubicBezTo>
                  <a:cubicBezTo>
                    <a:pt x="212" y="3317"/>
                    <a:pt x="262" y="3292"/>
                    <a:pt x="286" y="3292"/>
                  </a:cubicBezTo>
                  <a:lnTo>
                    <a:pt x="1531" y="2515"/>
                  </a:lnTo>
                  <a:cubicBezTo>
                    <a:pt x="1556" y="2539"/>
                    <a:pt x="1612" y="2571"/>
                    <a:pt x="1662" y="2595"/>
                  </a:cubicBezTo>
                  <a:lnTo>
                    <a:pt x="1662" y="4045"/>
                  </a:lnTo>
                  <a:cubicBezTo>
                    <a:pt x="1662" y="4151"/>
                    <a:pt x="1743" y="4226"/>
                    <a:pt x="1842" y="4226"/>
                  </a:cubicBezTo>
                  <a:cubicBezTo>
                    <a:pt x="1923" y="4226"/>
                    <a:pt x="1998" y="4151"/>
                    <a:pt x="1998" y="4045"/>
                  </a:cubicBezTo>
                  <a:lnTo>
                    <a:pt x="1998" y="2595"/>
                  </a:lnTo>
                  <a:cubicBezTo>
                    <a:pt x="2054" y="2571"/>
                    <a:pt x="2103" y="2539"/>
                    <a:pt x="2153" y="2515"/>
                  </a:cubicBezTo>
                  <a:lnTo>
                    <a:pt x="3373" y="3317"/>
                  </a:lnTo>
                  <a:cubicBezTo>
                    <a:pt x="3398" y="3348"/>
                    <a:pt x="3423" y="3348"/>
                    <a:pt x="3454" y="3348"/>
                  </a:cubicBezTo>
                  <a:cubicBezTo>
                    <a:pt x="3528" y="3348"/>
                    <a:pt x="3578" y="3317"/>
                    <a:pt x="3609" y="3267"/>
                  </a:cubicBezTo>
                  <a:cubicBezTo>
                    <a:pt x="3659" y="3193"/>
                    <a:pt x="3634" y="3087"/>
                    <a:pt x="3553" y="3037"/>
                  </a:cubicBezTo>
                  <a:lnTo>
                    <a:pt x="2334" y="2228"/>
                  </a:lnTo>
                  <a:cubicBezTo>
                    <a:pt x="2365" y="2178"/>
                    <a:pt x="2365" y="2129"/>
                    <a:pt x="2365" y="2073"/>
                  </a:cubicBezTo>
                  <a:lnTo>
                    <a:pt x="2365" y="1998"/>
                  </a:lnTo>
                  <a:lnTo>
                    <a:pt x="3578" y="1220"/>
                  </a:lnTo>
                  <a:cubicBezTo>
                    <a:pt x="3659" y="1170"/>
                    <a:pt x="3684" y="1065"/>
                    <a:pt x="3634" y="984"/>
                  </a:cubicBezTo>
                  <a:cubicBezTo>
                    <a:pt x="3598" y="936"/>
                    <a:pt x="3544" y="908"/>
                    <a:pt x="3488" y="908"/>
                  </a:cubicBezTo>
                  <a:cubicBezTo>
                    <a:pt x="3457" y="908"/>
                    <a:pt x="3426" y="916"/>
                    <a:pt x="3398" y="934"/>
                  </a:cubicBezTo>
                  <a:lnTo>
                    <a:pt x="2178" y="1687"/>
                  </a:lnTo>
                  <a:cubicBezTo>
                    <a:pt x="2128" y="1637"/>
                    <a:pt x="2079" y="1606"/>
                    <a:pt x="1998" y="1581"/>
                  </a:cubicBezTo>
                  <a:lnTo>
                    <a:pt x="1998" y="181"/>
                  </a:lnTo>
                  <a:cubicBezTo>
                    <a:pt x="1998" y="82"/>
                    <a:pt x="1923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6814667" y="1372183"/>
              <a:ext cx="149161" cy="171385"/>
            </a:xfrm>
            <a:custGeom>
              <a:rect b="b" l="l" r="r" t="t"/>
              <a:pathLst>
                <a:path extrusionOk="0" h="4226" w="3678">
                  <a:moveTo>
                    <a:pt x="1842" y="0"/>
                  </a:moveTo>
                  <a:cubicBezTo>
                    <a:pt x="1761" y="0"/>
                    <a:pt x="1687" y="81"/>
                    <a:pt x="1687" y="181"/>
                  </a:cubicBezTo>
                  <a:lnTo>
                    <a:pt x="1687" y="1581"/>
                  </a:lnTo>
                  <a:cubicBezTo>
                    <a:pt x="1606" y="1606"/>
                    <a:pt x="1556" y="1637"/>
                    <a:pt x="1500" y="1687"/>
                  </a:cubicBezTo>
                  <a:lnTo>
                    <a:pt x="312" y="909"/>
                  </a:lnTo>
                  <a:cubicBezTo>
                    <a:pt x="283" y="891"/>
                    <a:pt x="252" y="883"/>
                    <a:pt x="221" y="883"/>
                  </a:cubicBezTo>
                  <a:cubicBezTo>
                    <a:pt x="166" y="883"/>
                    <a:pt x="111" y="910"/>
                    <a:pt x="75" y="959"/>
                  </a:cubicBezTo>
                  <a:cubicBezTo>
                    <a:pt x="25" y="1040"/>
                    <a:pt x="50" y="1139"/>
                    <a:pt x="131" y="1195"/>
                  </a:cubicBezTo>
                  <a:lnTo>
                    <a:pt x="1320" y="1973"/>
                  </a:lnTo>
                  <a:lnTo>
                    <a:pt x="1320" y="2104"/>
                  </a:lnTo>
                  <a:cubicBezTo>
                    <a:pt x="1320" y="2153"/>
                    <a:pt x="1320" y="2178"/>
                    <a:pt x="1345" y="2228"/>
                  </a:cubicBezTo>
                  <a:lnTo>
                    <a:pt x="100" y="3006"/>
                  </a:lnTo>
                  <a:cubicBezTo>
                    <a:pt x="25" y="3062"/>
                    <a:pt x="0" y="3161"/>
                    <a:pt x="50" y="3242"/>
                  </a:cubicBezTo>
                  <a:cubicBezTo>
                    <a:pt x="100" y="3292"/>
                    <a:pt x="156" y="3317"/>
                    <a:pt x="206" y="3317"/>
                  </a:cubicBezTo>
                  <a:cubicBezTo>
                    <a:pt x="231" y="3317"/>
                    <a:pt x="256" y="3317"/>
                    <a:pt x="287" y="3292"/>
                  </a:cubicBezTo>
                  <a:lnTo>
                    <a:pt x="1531" y="2514"/>
                  </a:lnTo>
                  <a:cubicBezTo>
                    <a:pt x="1581" y="2539"/>
                    <a:pt x="1631" y="2570"/>
                    <a:pt x="1687" y="2595"/>
                  </a:cubicBezTo>
                  <a:lnTo>
                    <a:pt x="1687" y="4070"/>
                  </a:lnTo>
                  <a:cubicBezTo>
                    <a:pt x="1687" y="4151"/>
                    <a:pt x="1761" y="4225"/>
                    <a:pt x="1842" y="4225"/>
                  </a:cubicBezTo>
                  <a:cubicBezTo>
                    <a:pt x="1942" y="4225"/>
                    <a:pt x="2023" y="4151"/>
                    <a:pt x="2023" y="4070"/>
                  </a:cubicBezTo>
                  <a:lnTo>
                    <a:pt x="2023" y="2595"/>
                  </a:lnTo>
                  <a:cubicBezTo>
                    <a:pt x="2073" y="2570"/>
                    <a:pt x="2122" y="2539"/>
                    <a:pt x="2153" y="2514"/>
                  </a:cubicBezTo>
                  <a:lnTo>
                    <a:pt x="3398" y="3317"/>
                  </a:lnTo>
                  <a:cubicBezTo>
                    <a:pt x="3423" y="3348"/>
                    <a:pt x="3448" y="3348"/>
                    <a:pt x="3473" y="3348"/>
                  </a:cubicBezTo>
                  <a:cubicBezTo>
                    <a:pt x="3522" y="3348"/>
                    <a:pt x="3578" y="3317"/>
                    <a:pt x="3628" y="3267"/>
                  </a:cubicBezTo>
                  <a:cubicBezTo>
                    <a:pt x="3653" y="3193"/>
                    <a:pt x="3653" y="3087"/>
                    <a:pt x="3578" y="3037"/>
                  </a:cubicBezTo>
                  <a:lnTo>
                    <a:pt x="2359" y="2259"/>
                  </a:lnTo>
                  <a:cubicBezTo>
                    <a:pt x="2359" y="2203"/>
                    <a:pt x="2384" y="2153"/>
                    <a:pt x="2384" y="2104"/>
                  </a:cubicBezTo>
                  <a:cubicBezTo>
                    <a:pt x="2384" y="2048"/>
                    <a:pt x="2384" y="2023"/>
                    <a:pt x="2359" y="1998"/>
                  </a:cubicBezTo>
                  <a:lnTo>
                    <a:pt x="3578" y="1220"/>
                  </a:lnTo>
                  <a:cubicBezTo>
                    <a:pt x="3653" y="1195"/>
                    <a:pt x="3678" y="1089"/>
                    <a:pt x="3628" y="984"/>
                  </a:cubicBezTo>
                  <a:cubicBezTo>
                    <a:pt x="3597" y="936"/>
                    <a:pt x="3543" y="919"/>
                    <a:pt x="3488" y="919"/>
                  </a:cubicBezTo>
                  <a:cubicBezTo>
                    <a:pt x="3457" y="919"/>
                    <a:pt x="3425" y="925"/>
                    <a:pt x="3398" y="934"/>
                  </a:cubicBezTo>
                  <a:lnTo>
                    <a:pt x="2203" y="1687"/>
                  </a:lnTo>
                  <a:cubicBezTo>
                    <a:pt x="2153" y="1662"/>
                    <a:pt x="2097" y="1606"/>
                    <a:pt x="2023" y="1581"/>
                  </a:cubicBezTo>
                  <a:lnTo>
                    <a:pt x="2023" y="181"/>
                  </a:lnTo>
                  <a:cubicBezTo>
                    <a:pt x="2023" y="81"/>
                    <a:pt x="1942" y="0"/>
                    <a:pt x="1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7"/>
            <p:cNvSpPr/>
            <p:nvPr/>
          </p:nvSpPr>
          <p:spPr>
            <a:xfrm flipH="1" rot="-713519">
              <a:off x="8474906" y="4528141"/>
              <a:ext cx="191821" cy="191821"/>
            </a:xfrm>
            <a:prstGeom prst="lightningBol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7" name="Google Shape;787;p27"/>
          <p:cNvSpPr txBox="1"/>
          <p:nvPr>
            <p:ph type="title"/>
          </p:nvPr>
        </p:nvSpPr>
        <p:spPr>
          <a:xfrm>
            <a:off x="629949" y="464847"/>
            <a:ext cx="780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320">
                <a:solidFill>
                  <a:schemeClr val="accent6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88" name="Google Shape;788;p27"/>
          <p:cNvSpPr txBox="1"/>
          <p:nvPr>
            <p:ph idx="1" type="body"/>
          </p:nvPr>
        </p:nvSpPr>
        <p:spPr>
          <a:xfrm>
            <a:off x="629250" y="1707100"/>
            <a:ext cx="7223100" cy="23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  <a:defRPr sz="1400">
                <a:solidFill>
                  <a:schemeClr val="accent6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accent6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accent6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accent6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accent6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accent6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accent6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accent6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5">
    <p:bg>
      <p:bgPr>
        <a:solidFill>
          <a:schemeClr val="dk1"/>
        </a:solidFill>
      </p:bgPr>
    </p:bg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0" name="Google Shape;790;p28"/>
          <p:cNvGrpSpPr/>
          <p:nvPr/>
        </p:nvGrpSpPr>
        <p:grpSpPr>
          <a:xfrm>
            <a:off x="108000" y="108000"/>
            <a:ext cx="8934103" cy="4921500"/>
            <a:chOff x="108000" y="108000"/>
            <a:chExt cx="8934103" cy="4921500"/>
          </a:xfrm>
        </p:grpSpPr>
        <p:sp>
          <p:nvSpPr>
            <p:cNvPr id="791" name="Google Shape;791;p28"/>
            <p:cNvSpPr/>
            <p:nvPr/>
          </p:nvSpPr>
          <p:spPr>
            <a:xfrm>
              <a:off x="108000" y="108000"/>
              <a:ext cx="8925000" cy="4921500"/>
            </a:xfrm>
            <a:prstGeom prst="roundRect">
              <a:avLst>
                <a:gd fmla="val 4218" name="adj"/>
              </a:avLst>
            </a:prstGeom>
            <a:solidFill>
              <a:schemeClr val="dk1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92" name="Google Shape;792;p28"/>
            <p:cNvCxnSpPr/>
            <p:nvPr/>
          </p:nvCxnSpPr>
          <p:spPr>
            <a:xfrm>
              <a:off x="108103" y="974725"/>
              <a:ext cx="89340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93" name="Google Shape;793;p28"/>
          <p:cNvSpPr/>
          <p:nvPr/>
        </p:nvSpPr>
        <p:spPr>
          <a:xfrm rot="-2700000">
            <a:off x="353064" y="291666"/>
            <a:ext cx="191767" cy="191767"/>
          </a:xfrm>
          <a:prstGeom prst="mathPlus">
            <a:avLst>
              <a:gd fmla="val 23520" name="adj1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4" name="Google Shape;794;p28"/>
          <p:cNvGrpSpPr/>
          <p:nvPr/>
        </p:nvGrpSpPr>
        <p:grpSpPr>
          <a:xfrm>
            <a:off x="8295178" y="344575"/>
            <a:ext cx="470050" cy="116300"/>
            <a:chOff x="8155950" y="423775"/>
            <a:chExt cx="470050" cy="116300"/>
          </a:xfrm>
        </p:grpSpPr>
        <p:sp>
          <p:nvSpPr>
            <p:cNvPr id="795" name="Google Shape;795;p28"/>
            <p:cNvSpPr/>
            <p:nvPr/>
          </p:nvSpPr>
          <p:spPr>
            <a:xfrm>
              <a:off x="8515000" y="429075"/>
              <a:ext cx="111000" cy="11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8"/>
            <p:cNvSpPr/>
            <p:nvPr/>
          </p:nvSpPr>
          <p:spPr>
            <a:xfrm>
              <a:off x="8335475" y="429075"/>
              <a:ext cx="111000" cy="11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8155950" y="423775"/>
              <a:ext cx="111000" cy="111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Google Shape;798;p28"/>
          <p:cNvGrpSpPr/>
          <p:nvPr/>
        </p:nvGrpSpPr>
        <p:grpSpPr>
          <a:xfrm>
            <a:off x="538725" y="408804"/>
            <a:ext cx="8145708" cy="4328864"/>
            <a:chOff x="538725" y="408804"/>
            <a:chExt cx="8145708" cy="4328864"/>
          </a:xfrm>
        </p:grpSpPr>
        <p:grpSp>
          <p:nvGrpSpPr>
            <p:cNvPr id="799" name="Google Shape;799;p28"/>
            <p:cNvGrpSpPr/>
            <p:nvPr/>
          </p:nvGrpSpPr>
          <p:grpSpPr>
            <a:xfrm>
              <a:off x="538725" y="940000"/>
              <a:ext cx="1388092" cy="224928"/>
              <a:chOff x="3364200" y="629675"/>
              <a:chExt cx="1388092" cy="224928"/>
            </a:xfrm>
          </p:grpSpPr>
          <p:sp>
            <p:nvSpPr>
              <p:cNvPr id="800" name="Google Shape;800;p28"/>
              <p:cNvSpPr/>
              <p:nvPr/>
            </p:nvSpPr>
            <p:spPr>
              <a:xfrm>
                <a:off x="3364200" y="629675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0"/>
                    </a:moveTo>
                    <a:cubicBezTo>
                      <a:pt x="27170" y="0"/>
                      <a:pt x="25488" y="1534"/>
                      <a:pt x="25488" y="1559"/>
                    </a:cubicBezTo>
                    <a:cubicBezTo>
                      <a:pt x="25440" y="1582"/>
                      <a:pt x="21481" y="5157"/>
                      <a:pt x="19076" y="5157"/>
                    </a:cubicBezTo>
                    <a:cubicBezTo>
                      <a:pt x="18972" y="5157"/>
                      <a:pt x="18871" y="5150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00"/>
                    </a:cubicBezTo>
                    <a:cubicBezTo>
                      <a:pt x="11558" y="1957"/>
                      <a:pt x="11037" y="1914"/>
                      <a:pt x="10446" y="1914"/>
                    </a:cubicBezTo>
                    <a:cubicBezTo>
                      <a:pt x="9249" y="1914"/>
                      <a:pt x="7763" y="2091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0"/>
                      <a:pt x="2670" y="2803"/>
                    </a:cubicBezTo>
                    <a:cubicBezTo>
                      <a:pt x="2309" y="2417"/>
                      <a:pt x="1998" y="2081"/>
                      <a:pt x="1581" y="2000"/>
                    </a:cubicBezTo>
                    <a:cubicBezTo>
                      <a:pt x="1566" y="1998"/>
                      <a:pt x="1551" y="1997"/>
                      <a:pt x="1536" y="1997"/>
                    </a:cubicBezTo>
                    <a:cubicBezTo>
                      <a:pt x="1028" y="1997"/>
                      <a:pt x="49" y="3141"/>
                      <a:pt x="1" y="3195"/>
                    </a:cubicBezTo>
                    <a:lnTo>
                      <a:pt x="81" y="3270"/>
                    </a:lnTo>
                    <a:cubicBezTo>
                      <a:pt x="353" y="2944"/>
                      <a:pt x="1145" y="2104"/>
                      <a:pt x="1522" y="2104"/>
                    </a:cubicBezTo>
                    <a:cubicBezTo>
                      <a:pt x="1534" y="2104"/>
                      <a:pt x="1545" y="2105"/>
                      <a:pt x="1556" y="2106"/>
                    </a:cubicBezTo>
                    <a:cubicBezTo>
                      <a:pt x="1948" y="2156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892"/>
                      <a:pt x="7623" y="2828"/>
                    </a:cubicBezTo>
                    <a:cubicBezTo>
                      <a:pt x="7844" y="2182"/>
                      <a:pt x="9254" y="2017"/>
                      <a:pt x="10408" y="2017"/>
                    </a:cubicBezTo>
                    <a:cubicBezTo>
                      <a:pt x="11009" y="2017"/>
                      <a:pt x="11540" y="2061"/>
                      <a:pt x="11798" y="2106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489"/>
                    </a:cubicBezTo>
                    <a:cubicBezTo>
                      <a:pt x="17865" y="4931"/>
                      <a:pt x="18251" y="5161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6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1976"/>
                    </a:cubicBezTo>
                    <a:cubicBezTo>
                      <a:pt x="40441" y="1885"/>
                      <a:pt x="40243" y="1839"/>
                      <a:pt x="40011" y="1839"/>
                    </a:cubicBezTo>
                    <a:cubicBezTo>
                      <a:pt x="39382" y="1839"/>
                      <a:pt x="38495" y="2170"/>
                      <a:pt x="37360" y="2828"/>
                    </a:cubicBezTo>
                    <a:cubicBezTo>
                      <a:pt x="36093" y="3581"/>
                      <a:pt x="35306" y="3926"/>
                      <a:pt x="34696" y="3926"/>
                    </a:cubicBezTo>
                    <a:cubicBezTo>
                      <a:pt x="33894" y="3926"/>
                      <a:pt x="33396" y="3332"/>
                      <a:pt x="32513" y="2287"/>
                    </a:cubicBezTo>
                    <a:cubicBezTo>
                      <a:pt x="32202" y="1951"/>
                      <a:pt x="31891" y="1559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0"/>
                      <a:pt x="2904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28"/>
              <p:cNvSpPr/>
              <p:nvPr/>
            </p:nvSpPr>
            <p:spPr>
              <a:xfrm>
                <a:off x="3364200" y="676900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1"/>
                    </a:moveTo>
                    <a:cubicBezTo>
                      <a:pt x="27170" y="1"/>
                      <a:pt x="25488" y="1534"/>
                      <a:pt x="25488" y="1559"/>
                    </a:cubicBezTo>
                    <a:cubicBezTo>
                      <a:pt x="25440" y="1583"/>
                      <a:pt x="21481" y="5157"/>
                      <a:pt x="19076" y="5157"/>
                    </a:cubicBezTo>
                    <a:cubicBezTo>
                      <a:pt x="18972" y="5157"/>
                      <a:pt x="18871" y="5151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25"/>
                    </a:cubicBezTo>
                    <a:cubicBezTo>
                      <a:pt x="11547" y="1972"/>
                      <a:pt x="10995" y="1921"/>
                      <a:pt x="10374" y="1921"/>
                    </a:cubicBezTo>
                    <a:cubicBezTo>
                      <a:pt x="9191" y="1921"/>
                      <a:pt x="7758" y="2105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1"/>
                      <a:pt x="2670" y="2803"/>
                    </a:cubicBezTo>
                    <a:cubicBezTo>
                      <a:pt x="2309" y="2417"/>
                      <a:pt x="1998" y="2081"/>
                      <a:pt x="1581" y="2025"/>
                    </a:cubicBezTo>
                    <a:cubicBezTo>
                      <a:pt x="1566" y="2023"/>
                      <a:pt x="1551" y="2022"/>
                      <a:pt x="1536" y="2022"/>
                    </a:cubicBezTo>
                    <a:cubicBezTo>
                      <a:pt x="1029" y="2022"/>
                      <a:pt x="49" y="3172"/>
                      <a:pt x="1" y="3220"/>
                    </a:cubicBezTo>
                    <a:lnTo>
                      <a:pt x="81" y="3270"/>
                    </a:lnTo>
                    <a:cubicBezTo>
                      <a:pt x="349" y="2948"/>
                      <a:pt x="1124" y="2126"/>
                      <a:pt x="1507" y="2126"/>
                    </a:cubicBezTo>
                    <a:cubicBezTo>
                      <a:pt x="1524" y="2126"/>
                      <a:pt x="1540" y="2128"/>
                      <a:pt x="1556" y="2131"/>
                    </a:cubicBezTo>
                    <a:cubicBezTo>
                      <a:pt x="1948" y="2181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917"/>
                      <a:pt x="7623" y="2859"/>
                    </a:cubicBezTo>
                    <a:cubicBezTo>
                      <a:pt x="7841" y="2202"/>
                      <a:pt x="9213" y="2036"/>
                      <a:pt x="10357" y="2036"/>
                    </a:cubicBezTo>
                    <a:cubicBezTo>
                      <a:pt x="10979" y="2036"/>
                      <a:pt x="11533" y="2085"/>
                      <a:pt x="11798" y="2131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514"/>
                    </a:cubicBezTo>
                    <a:cubicBezTo>
                      <a:pt x="17865" y="4931"/>
                      <a:pt x="18251" y="5193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7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2000"/>
                    </a:cubicBezTo>
                    <a:cubicBezTo>
                      <a:pt x="40440" y="1902"/>
                      <a:pt x="40240" y="1854"/>
                      <a:pt x="40005" y="1854"/>
                    </a:cubicBezTo>
                    <a:cubicBezTo>
                      <a:pt x="39377" y="1854"/>
                      <a:pt x="38492" y="2198"/>
                      <a:pt x="37360" y="2859"/>
                    </a:cubicBezTo>
                    <a:cubicBezTo>
                      <a:pt x="36097" y="3597"/>
                      <a:pt x="35312" y="3934"/>
                      <a:pt x="34702" y="3934"/>
                    </a:cubicBezTo>
                    <a:cubicBezTo>
                      <a:pt x="33897" y="3934"/>
                      <a:pt x="33398" y="3346"/>
                      <a:pt x="32513" y="2312"/>
                    </a:cubicBezTo>
                    <a:cubicBezTo>
                      <a:pt x="32202" y="1976"/>
                      <a:pt x="31891" y="1584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1"/>
                      <a:pt x="2904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2" name="Google Shape;802;p28"/>
            <p:cNvSpPr/>
            <p:nvPr/>
          </p:nvSpPr>
          <p:spPr>
            <a:xfrm>
              <a:off x="3878800" y="4517808"/>
              <a:ext cx="149202" cy="171385"/>
            </a:xfrm>
            <a:custGeom>
              <a:rect b="b" l="l" r="r" t="t"/>
              <a:pathLst>
                <a:path extrusionOk="0" h="4226" w="3679">
                  <a:moveTo>
                    <a:pt x="1836" y="1"/>
                  </a:moveTo>
                  <a:cubicBezTo>
                    <a:pt x="1737" y="1"/>
                    <a:pt x="1656" y="82"/>
                    <a:pt x="1656" y="181"/>
                  </a:cubicBezTo>
                  <a:lnTo>
                    <a:pt x="1656" y="1581"/>
                  </a:lnTo>
                  <a:cubicBezTo>
                    <a:pt x="1606" y="1613"/>
                    <a:pt x="1525" y="1662"/>
                    <a:pt x="1475" y="1687"/>
                  </a:cubicBezTo>
                  <a:lnTo>
                    <a:pt x="312" y="909"/>
                  </a:lnTo>
                  <a:cubicBezTo>
                    <a:pt x="283" y="892"/>
                    <a:pt x="248" y="883"/>
                    <a:pt x="214" y="883"/>
                  </a:cubicBezTo>
                  <a:cubicBezTo>
                    <a:pt x="152" y="883"/>
                    <a:pt x="91" y="911"/>
                    <a:pt x="75" y="959"/>
                  </a:cubicBezTo>
                  <a:cubicBezTo>
                    <a:pt x="25" y="1040"/>
                    <a:pt x="25" y="1146"/>
                    <a:pt x="100" y="1196"/>
                  </a:cubicBezTo>
                  <a:lnTo>
                    <a:pt x="1320" y="1998"/>
                  </a:lnTo>
                  <a:cubicBezTo>
                    <a:pt x="1295" y="2023"/>
                    <a:pt x="1295" y="2048"/>
                    <a:pt x="1295" y="2104"/>
                  </a:cubicBezTo>
                  <a:cubicBezTo>
                    <a:pt x="1295" y="2154"/>
                    <a:pt x="1320" y="2204"/>
                    <a:pt x="1320" y="2235"/>
                  </a:cubicBezTo>
                  <a:lnTo>
                    <a:pt x="100" y="3013"/>
                  </a:lnTo>
                  <a:cubicBezTo>
                    <a:pt x="25" y="3062"/>
                    <a:pt x="1" y="3168"/>
                    <a:pt x="50" y="3243"/>
                  </a:cubicBezTo>
                  <a:cubicBezTo>
                    <a:pt x="75" y="3293"/>
                    <a:pt x="125" y="3324"/>
                    <a:pt x="181" y="3324"/>
                  </a:cubicBezTo>
                  <a:cubicBezTo>
                    <a:pt x="206" y="3324"/>
                    <a:pt x="256" y="3324"/>
                    <a:pt x="281" y="3293"/>
                  </a:cubicBezTo>
                  <a:lnTo>
                    <a:pt x="1525" y="2515"/>
                  </a:lnTo>
                  <a:cubicBezTo>
                    <a:pt x="1556" y="2546"/>
                    <a:pt x="1606" y="2571"/>
                    <a:pt x="1656" y="2596"/>
                  </a:cubicBezTo>
                  <a:lnTo>
                    <a:pt x="1656" y="4070"/>
                  </a:lnTo>
                  <a:cubicBezTo>
                    <a:pt x="1656" y="4151"/>
                    <a:pt x="1737" y="4226"/>
                    <a:pt x="1836" y="4226"/>
                  </a:cubicBezTo>
                  <a:cubicBezTo>
                    <a:pt x="1917" y="4226"/>
                    <a:pt x="1992" y="4151"/>
                    <a:pt x="1992" y="4070"/>
                  </a:cubicBezTo>
                  <a:lnTo>
                    <a:pt x="1992" y="2596"/>
                  </a:lnTo>
                  <a:cubicBezTo>
                    <a:pt x="2048" y="2571"/>
                    <a:pt x="2098" y="2546"/>
                    <a:pt x="2122" y="2515"/>
                  </a:cubicBezTo>
                  <a:lnTo>
                    <a:pt x="3367" y="3324"/>
                  </a:lnTo>
                  <a:cubicBezTo>
                    <a:pt x="3392" y="3349"/>
                    <a:pt x="3423" y="3349"/>
                    <a:pt x="3448" y="3349"/>
                  </a:cubicBezTo>
                  <a:cubicBezTo>
                    <a:pt x="3498" y="3349"/>
                    <a:pt x="3579" y="3324"/>
                    <a:pt x="3603" y="3268"/>
                  </a:cubicBezTo>
                  <a:cubicBezTo>
                    <a:pt x="3653" y="3193"/>
                    <a:pt x="3628" y="3087"/>
                    <a:pt x="3547" y="3037"/>
                  </a:cubicBezTo>
                  <a:lnTo>
                    <a:pt x="2334" y="2260"/>
                  </a:lnTo>
                  <a:cubicBezTo>
                    <a:pt x="2359" y="2204"/>
                    <a:pt x="2359" y="2154"/>
                    <a:pt x="2359" y="2104"/>
                  </a:cubicBezTo>
                  <a:lnTo>
                    <a:pt x="2359" y="1998"/>
                  </a:lnTo>
                  <a:lnTo>
                    <a:pt x="3579" y="1245"/>
                  </a:lnTo>
                  <a:cubicBezTo>
                    <a:pt x="3653" y="1196"/>
                    <a:pt x="3678" y="1090"/>
                    <a:pt x="3628" y="1015"/>
                  </a:cubicBezTo>
                  <a:cubicBezTo>
                    <a:pt x="3596" y="962"/>
                    <a:pt x="3540" y="934"/>
                    <a:pt x="3482" y="934"/>
                  </a:cubicBezTo>
                  <a:cubicBezTo>
                    <a:pt x="3451" y="934"/>
                    <a:pt x="3420" y="942"/>
                    <a:pt x="3392" y="959"/>
                  </a:cubicBezTo>
                  <a:lnTo>
                    <a:pt x="2178" y="1712"/>
                  </a:lnTo>
                  <a:cubicBezTo>
                    <a:pt x="2122" y="1662"/>
                    <a:pt x="2073" y="1613"/>
                    <a:pt x="1992" y="1581"/>
                  </a:cubicBezTo>
                  <a:lnTo>
                    <a:pt x="1992" y="181"/>
                  </a:lnTo>
                  <a:cubicBezTo>
                    <a:pt x="1992" y="82"/>
                    <a:pt x="1917" y="1"/>
                    <a:pt x="18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8"/>
            <p:cNvSpPr/>
            <p:nvPr/>
          </p:nvSpPr>
          <p:spPr>
            <a:xfrm>
              <a:off x="3197907" y="479754"/>
              <a:ext cx="149405" cy="171385"/>
            </a:xfrm>
            <a:custGeom>
              <a:rect b="b" l="l" r="r" t="t"/>
              <a:pathLst>
                <a:path extrusionOk="0" h="4226" w="3684">
                  <a:moveTo>
                    <a:pt x="1842" y="1"/>
                  </a:moveTo>
                  <a:cubicBezTo>
                    <a:pt x="1743" y="1"/>
                    <a:pt x="1662" y="82"/>
                    <a:pt x="1662" y="181"/>
                  </a:cubicBezTo>
                  <a:lnTo>
                    <a:pt x="1662" y="1581"/>
                  </a:lnTo>
                  <a:cubicBezTo>
                    <a:pt x="1612" y="1606"/>
                    <a:pt x="1531" y="1637"/>
                    <a:pt x="1481" y="1687"/>
                  </a:cubicBezTo>
                  <a:lnTo>
                    <a:pt x="311" y="909"/>
                  </a:lnTo>
                  <a:cubicBezTo>
                    <a:pt x="285" y="891"/>
                    <a:pt x="255" y="883"/>
                    <a:pt x="224" y="883"/>
                  </a:cubicBezTo>
                  <a:cubicBezTo>
                    <a:pt x="169" y="883"/>
                    <a:pt x="113" y="911"/>
                    <a:pt x="81" y="959"/>
                  </a:cubicBezTo>
                  <a:cubicBezTo>
                    <a:pt x="31" y="1040"/>
                    <a:pt x="56" y="1139"/>
                    <a:pt x="131" y="1195"/>
                  </a:cubicBezTo>
                  <a:lnTo>
                    <a:pt x="1326" y="1973"/>
                  </a:lnTo>
                  <a:cubicBezTo>
                    <a:pt x="1301" y="1998"/>
                    <a:pt x="1301" y="2048"/>
                    <a:pt x="1301" y="2073"/>
                  </a:cubicBezTo>
                  <a:cubicBezTo>
                    <a:pt x="1301" y="2129"/>
                    <a:pt x="1326" y="2178"/>
                    <a:pt x="1326" y="2228"/>
                  </a:cubicBezTo>
                  <a:lnTo>
                    <a:pt x="106" y="3006"/>
                  </a:lnTo>
                  <a:cubicBezTo>
                    <a:pt x="31" y="3037"/>
                    <a:pt x="0" y="3162"/>
                    <a:pt x="56" y="3243"/>
                  </a:cubicBezTo>
                  <a:cubicBezTo>
                    <a:pt x="81" y="3292"/>
                    <a:pt x="131" y="3317"/>
                    <a:pt x="187" y="3317"/>
                  </a:cubicBezTo>
                  <a:cubicBezTo>
                    <a:pt x="212" y="3317"/>
                    <a:pt x="262" y="3292"/>
                    <a:pt x="286" y="3292"/>
                  </a:cubicBezTo>
                  <a:lnTo>
                    <a:pt x="1531" y="2515"/>
                  </a:lnTo>
                  <a:cubicBezTo>
                    <a:pt x="1556" y="2539"/>
                    <a:pt x="1612" y="2571"/>
                    <a:pt x="1662" y="2595"/>
                  </a:cubicBezTo>
                  <a:lnTo>
                    <a:pt x="1662" y="4045"/>
                  </a:lnTo>
                  <a:cubicBezTo>
                    <a:pt x="1662" y="4151"/>
                    <a:pt x="1743" y="4226"/>
                    <a:pt x="1842" y="4226"/>
                  </a:cubicBezTo>
                  <a:cubicBezTo>
                    <a:pt x="1923" y="4226"/>
                    <a:pt x="1998" y="4151"/>
                    <a:pt x="1998" y="4045"/>
                  </a:cubicBezTo>
                  <a:lnTo>
                    <a:pt x="1998" y="2595"/>
                  </a:lnTo>
                  <a:cubicBezTo>
                    <a:pt x="2054" y="2571"/>
                    <a:pt x="2103" y="2539"/>
                    <a:pt x="2153" y="2515"/>
                  </a:cubicBezTo>
                  <a:lnTo>
                    <a:pt x="3373" y="3317"/>
                  </a:lnTo>
                  <a:cubicBezTo>
                    <a:pt x="3398" y="3348"/>
                    <a:pt x="3423" y="3348"/>
                    <a:pt x="3454" y="3348"/>
                  </a:cubicBezTo>
                  <a:cubicBezTo>
                    <a:pt x="3528" y="3348"/>
                    <a:pt x="3578" y="3317"/>
                    <a:pt x="3609" y="3267"/>
                  </a:cubicBezTo>
                  <a:cubicBezTo>
                    <a:pt x="3659" y="3193"/>
                    <a:pt x="3634" y="3087"/>
                    <a:pt x="3553" y="3037"/>
                  </a:cubicBezTo>
                  <a:lnTo>
                    <a:pt x="2334" y="2228"/>
                  </a:lnTo>
                  <a:cubicBezTo>
                    <a:pt x="2365" y="2178"/>
                    <a:pt x="2365" y="2129"/>
                    <a:pt x="2365" y="2073"/>
                  </a:cubicBezTo>
                  <a:lnTo>
                    <a:pt x="2365" y="1998"/>
                  </a:lnTo>
                  <a:lnTo>
                    <a:pt x="3578" y="1220"/>
                  </a:lnTo>
                  <a:cubicBezTo>
                    <a:pt x="3659" y="1170"/>
                    <a:pt x="3684" y="1065"/>
                    <a:pt x="3634" y="984"/>
                  </a:cubicBezTo>
                  <a:cubicBezTo>
                    <a:pt x="3598" y="936"/>
                    <a:pt x="3544" y="908"/>
                    <a:pt x="3488" y="908"/>
                  </a:cubicBezTo>
                  <a:cubicBezTo>
                    <a:pt x="3457" y="908"/>
                    <a:pt x="3426" y="916"/>
                    <a:pt x="3398" y="934"/>
                  </a:cubicBezTo>
                  <a:lnTo>
                    <a:pt x="2178" y="1687"/>
                  </a:lnTo>
                  <a:cubicBezTo>
                    <a:pt x="2128" y="1637"/>
                    <a:pt x="2079" y="1606"/>
                    <a:pt x="1998" y="1581"/>
                  </a:cubicBezTo>
                  <a:lnTo>
                    <a:pt x="1998" y="181"/>
                  </a:lnTo>
                  <a:cubicBezTo>
                    <a:pt x="1998" y="82"/>
                    <a:pt x="1923" y="1"/>
                    <a:pt x="1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8"/>
            <p:cNvSpPr/>
            <p:nvPr/>
          </p:nvSpPr>
          <p:spPr>
            <a:xfrm>
              <a:off x="683017" y="4432108"/>
              <a:ext cx="149161" cy="171385"/>
            </a:xfrm>
            <a:custGeom>
              <a:rect b="b" l="l" r="r" t="t"/>
              <a:pathLst>
                <a:path extrusionOk="0" h="4226" w="3678">
                  <a:moveTo>
                    <a:pt x="1842" y="0"/>
                  </a:moveTo>
                  <a:cubicBezTo>
                    <a:pt x="1761" y="0"/>
                    <a:pt x="1687" y="81"/>
                    <a:pt x="1687" y="181"/>
                  </a:cubicBezTo>
                  <a:lnTo>
                    <a:pt x="1687" y="1581"/>
                  </a:lnTo>
                  <a:cubicBezTo>
                    <a:pt x="1606" y="1606"/>
                    <a:pt x="1556" y="1637"/>
                    <a:pt x="1500" y="1687"/>
                  </a:cubicBezTo>
                  <a:lnTo>
                    <a:pt x="312" y="909"/>
                  </a:lnTo>
                  <a:cubicBezTo>
                    <a:pt x="283" y="891"/>
                    <a:pt x="252" y="883"/>
                    <a:pt x="221" y="883"/>
                  </a:cubicBezTo>
                  <a:cubicBezTo>
                    <a:pt x="166" y="883"/>
                    <a:pt x="111" y="910"/>
                    <a:pt x="75" y="959"/>
                  </a:cubicBezTo>
                  <a:cubicBezTo>
                    <a:pt x="25" y="1040"/>
                    <a:pt x="50" y="1139"/>
                    <a:pt x="131" y="1195"/>
                  </a:cubicBezTo>
                  <a:lnTo>
                    <a:pt x="1320" y="1973"/>
                  </a:lnTo>
                  <a:lnTo>
                    <a:pt x="1320" y="2104"/>
                  </a:lnTo>
                  <a:cubicBezTo>
                    <a:pt x="1320" y="2153"/>
                    <a:pt x="1320" y="2178"/>
                    <a:pt x="1345" y="2228"/>
                  </a:cubicBezTo>
                  <a:lnTo>
                    <a:pt x="100" y="3006"/>
                  </a:lnTo>
                  <a:cubicBezTo>
                    <a:pt x="25" y="3062"/>
                    <a:pt x="0" y="3161"/>
                    <a:pt x="50" y="3242"/>
                  </a:cubicBezTo>
                  <a:cubicBezTo>
                    <a:pt x="100" y="3292"/>
                    <a:pt x="156" y="3317"/>
                    <a:pt x="206" y="3317"/>
                  </a:cubicBezTo>
                  <a:cubicBezTo>
                    <a:pt x="231" y="3317"/>
                    <a:pt x="256" y="3317"/>
                    <a:pt x="287" y="3292"/>
                  </a:cubicBezTo>
                  <a:lnTo>
                    <a:pt x="1531" y="2514"/>
                  </a:lnTo>
                  <a:cubicBezTo>
                    <a:pt x="1581" y="2539"/>
                    <a:pt x="1631" y="2570"/>
                    <a:pt x="1687" y="2595"/>
                  </a:cubicBezTo>
                  <a:lnTo>
                    <a:pt x="1687" y="4070"/>
                  </a:lnTo>
                  <a:cubicBezTo>
                    <a:pt x="1687" y="4151"/>
                    <a:pt x="1761" y="4225"/>
                    <a:pt x="1842" y="4225"/>
                  </a:cubicBezTo>
                  <a:cubicBezTo>
                    <a:pt x="1942" y="4225"/>
                    <a:pt x="2023" y="4151"/>
                    <a:pt x="2023" y="4070"/>
                  </a:cubicBezTo>
                  <a:lnTo>
                    <a:pt x="2023" y="2595"/>
                  </a:lnTo>
                  <a:cubicBezTo>
                    <a:pt x="2073" y="2570"/>
                    <a:pt x="2122" y="2539"/>
                    <a:pt x="2153" y="2514"/>
                  </a:cubicBezTo>
                  <a:lnTo>
                    <a:pt x="3398" y="3317"/>
                  </a:lnTo>
                  <a:cubicBezTo>
                    <a:pt x="3423" y="3348"/>
                    <a:pt x="3448" y="3348"/>
                    <a:pt x="3473" y="3348"/>
                  </a:cubicBezTo>
                  <a:cubicBezTo>
                    <a:pt x="3522" y="3348"/>
                    <a:pt x="3578" y="3317"/>
                    <a:pt x="3628" y="3267"/>
                  </a:cubicBezTo>
                  <a:cubicBezTo>
                    <a:pt x="3653" y="3193"/>
                    <a:pt x="3653" y="3087"/>
                    <a:pt x="3578" y="3037"/>
                  </a:cubicBezTo>
                  <a:lnTo>
                    <a:pt x="2359" y="2259"/>
                  </a:lnTo>
                  <a:cubicBezTo>
                    <a:pt x="2359" y="2203"/>
                    <a:pt x="2384" y="2153"/>
                    <a:pt x="2384" y="2104"/>
                  </a:cubicBezTo>
                  <a:cubicBezTo>
                    <a:pt x="2384" y="2048"/>
                    <a:pt x="2384" y="2023"/>
                    <a:pt x="2359" y="1998"/>
                  </a:cubicBezTo>
                  <a:lnTo>
                    <a:pt x="3578" y="1220"/>
                  </a:lnTo>
                  <a:cubicBezTo>
                    <a:pt x="3653" y="1195"/>
                    <a:pt x="3678" y="1089"/>
                    <a:pt x="3628" y="984"/>
                  </a:cubicBezTo>
                  <a:cubicBezTo>
                    <a:pt x="3597" y="936"/>
                    <a:pt x="3543" y="919"/>
                    <a:pt x="3488" y="919"/>
                  </a:cubicBezTo>
                  <a:cubicBezTo>
                    <a:pt x="3457" y="919"/>
                    <a:pt x="3425" y="925"/>
                    <a:pt x="3398" y="934"/>
                  </a:cubicBezTo>
                  <a:lnTo>
                    <a:pt x="2203" y="1687"/>
                  </a:lnTo>
                  <a:cubicBezTo>
                    <a:pt x="2153" y="1662"/>
                    <a:pt x="2097" y="1606"/>
                    <a:pt x="2023" y="1581"/>
                  </a:cubicBezTo>
                  <a:lnTo>
                    <a:pt x="2023" y="181"/>
                  </a:lnTo>
                  <a:cubicBezTo>
                    <a:pt x="2023" y="81"/>
                    <a:pt x="1942" y="0"/>
                    <a:pt x="1842" y="0"/>
                  </a:cubicBezTo>
                  <a:close/>
                </a:path>
              </a:pathLst>
            </a:custGeom>
            <a:solidFill>
              <a:srgbClr val="DED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5" name="Google Shape;805;p28"/>
            <p:cNvGrpSpPr/>
            <p:nvPr/>
          </p:nvGrpSpPr>
          <p:grpSpPr>
            <a:xfrm>
              <a:off x="645400" y="2142914"/>
              <a:ext cx="388433" cy="237828"/>
              <a:chOff x="3261800" y="3337927"/>
              <a:chExt cx="388433" cy="237828"/>
            </a:xfrm>
          </p:grpSpPr>
          <p:sp>
            <p:nvSpPr>
              <p:cNvPr id="806" name="Google Shape;806;p28"/>
              <p:cNvSpPr/>
              <p:nvPr/>
            </p:nvSpPr>
            <p:spPr>
              <a:xfrm rot="-1785514">
                <a:off x="3239961" y="3443403"/>
                <a:ext cx="432111" cy="26877"/>
              </a:xfrm>
              <a:custGeom>
                <a:rect b="b" l="l" r="r" t="t"/>
                <a:pathLst>
                  <a:path extrusionOk="0" h="52183" w="110984">
                    <a:moveTo>
                      <a:pt x="66414" y="1"/>
                    </a:moveTo>
                    <a:cubicBezTo>
                      <a:pt x="61878" y="1"/>
                      <a:pt x="57147" y="293"/>
                      <a:pt x="52307" y="906"/>
                    </a:cubicBezTo>
                    <a:cubicBezTo>
                      <a:pt x="22675" y="4658"/>
                      <a:pt x="0" y="19007"/>
                      <a:pt x="1757" y="32891"/>
                    </a:cubicBezTo>
                    <a:cubicBezTo>
                      <a:pt x="3228" y="44514"/>
                      <a:pt x="21346" y="52183"/>
                      <a:pt x="44582" y="52183"/>
                    </a:cubicBezTo>
                    <a:cubicBezTo>
                      <a:pt x="49116" y="52183"/>
                      <a:pt x="53844" y="51891"/>
                      <a:pt x="58682" y="51279"/>
                    </a:cubicBezTo>
                    <a:cubicBezTo>
                      <a:pt x="88308" y="47528"/>
                      <a:pt x="110983" y="33179"/>
                      <a:pt x="109226" y="19289"/>
                    </a:cubicBezTo>
                    <a:cubicBezTo>
                      <a:pt x="107756" y="7673"/>
                      <a:pt x="89642" y="1"/>
                      <a:pt x="6641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8"/>
              <p:cNvSpPr/>
              <p:nvPr/>
            </p:nvSpPr>
            <p:spPr>
              <a:xfrm rot="-1779645">
                <a:off x="3388574" y="3386546"/>
                <a:ext cx="126702" cy="12670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8" name="Google Shape;808;p28"/>
            <p:cNvSpPr/>
            <p:nvPr/>
          </p:nvSpPr>
          <p:spPr>
            <a:xfrm flipH="1" rot="-713519">
              <a:off x="1274581" y="3253791"/>
              <a:ext cx="191821" cy="191821"/>
            </a:xfrm>
            <a:prstGeom prst="lightningBol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9" name="Google Shape;809;p28"/>
            <p:cNvGrpSpPr/>
            <p:nvPr/>
          </p:nvGrpSpPr>
          <p:grpSpPr>
            <a:xfrm rot="3858676">
              <a:off x="8229775" y="1537872"/>
              <a:ext cx="388449" cy="237838"/>
              <a:chOff x="3261800" y="3337927"/>
              <a:chExt cx="388433" cy="237828"/>
            </a:xfrm>
          </p:grpSpPr>
          <p:sp>
            <p:nvSpPr>
              <p:cNvPr id="810" name="Google Shape;810;p28"/>
              <p:cNvSpPr/>
              <p:nvPr/>
            </p:nvSpPr>
            <p:spPr>
              <a:xfrm rot="-1785514">
                <a:off x="3239961" y="3443403"/>
                <a:ext cx="432111" cy="26877"/>
              </a:xfrm>
              <a:custGeom>
                <a:rect b="b" l="l" r="r" t="t"/>
                <a:pathLst>
                  <a:path extrusionOk="0" h="52183" w="110984">
                    <a:moveTo>
                      <a:pt x="66414" y="1"/>
                    </a:moveTo>
                    <a:cubicBezTo>
                      <a:pt x="61878" y="1"/>
                      <a:pt x="57147" y="293"/>
                      <a:pt x="52307" y="906"/>
                    </a:cubicBezTo>
                    <a:cubicBezTo>
                      <a:pt x="22675" y="4658"/>
                      <a:pt x="0" y="19007"/>
                      <a:pt x="1757" y="32891"/>
                    </a:cubicBezTo>
                    <a:cubicBezTo>
                      <a:pt x="3228" y="44514"/>
                      <a:pt x="21346" y="52183"/>
                      <a:pt x="44582" y="52183"/>
                    </a:cubicBezTo>
                    <a:cubicBezTo>
                      <a:pt x="49116" y="52183"/>
                      <a:pt x="53844" y="51891"/>
                      <a:pt x="58682" y="51279"/>
                    </a:cubicBezTo>
                    <a:cubicBezTo>
                      <a:pt x="88308" y="47528"/>
                      <a:pt x="110983" y="33179"/>
                      <a:pt x="109226" y="19289"/>
                    </a:cubicBezTo>
                    <a:cubicBezTo>
                      <a:pt x="107756" y="7673"/>
                      <a:pt x="89642" y="1"/>
                      <a:pt x="6641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 rot="-1779645">
                <a:off x="3388574" y="3386546"/>
                <a:ext cx="126702" cy="12670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2" name="Google Shape;812;p28"/>
            <p:cNvSpPr/>
            <p:nvPr/>
          </p:nvSpPr>
          <p:spPr>
            <a:xfrm>
              <a:off x="6217507" y="408804"/>
              <a:ext cx="149405" cy="171385"/>
            </a:xfrm>
            <a:custGeom>
              <a:rect b="b" l="l" r="r" t="t"/>
              <a:pathLst>
                <a:path extrusionOk="0" h="4226" w="3684">
                  <a:moveTo>
                    <a:pt x="1842" y="1"/>
                  </a:moveTo>
                  <a:cubicBezTo>
                    <a:pt x="1743" y="1"/>
                    <a:pt x="1662" y="82"/>
                    <a:pt x="1662" y="181"/>
                  </a:cubicBezTo>
                  <a:lnTo>
                    <a:pt x="1662" y="1581"/>
                  </a:lnTo>
                  <a:cubicBezTo>
                    <a:pt x="1612" y="1606"/>
                    <a:pt x="1531" y="1637"/>
                    <a:pt x="1481" y="1687"/>
                  </a:cubicBezTo>
                  <a:lnTo>
                    <a:pt x="311" y="909"/>
                  </a:lnTo>
                  <a:cubicBezTo>
                    <a:pt x="285" y="891"/>
                    <a:pt x="255" y="883"/>
                    <a:pt x="224" y="883"/>
                  </a:cubicBezTo>
                  <a:cubicBezTo>
                    <a:pt x="169" y="883"/>
                    <a:pt x="113" y="911"/>
                    <a:pt x="81" y="959"/>
                  </a:cubicBezTo>
                  <a:cubicBezTo>
                    <a:pt x="31" y="1040"/>
                    <a:pt x="56" y="1139"/>
                    <a:pt x="131" y="1195"/>
                  </a:cubicBezTo>
                  <a:lnTo>
                    <a:pt x="1326" y="1973"/>
                  </a:lnTo>
                  <a:cubicBezTo>
                    <a:pt x="1301" y="1998"/>
                    <a:pt x="1301" y="2048"/>
                    <a:pt x="1301" y="2073"/>
                  </a:cubicBezTo>
                  <a:cubicBezTo>
                    <a:pt x="1301" y="2129"/>
                    <a:pt x="1326" y="2178"/>
                    <a:pt x="1326" y="2228"/>
                  </a:cubicBezTo>
                  <a:lnTo>
                    <a:pt x="106" y="3006"/>
                  </a:lnTo>
                  <a:cubicBezTo>
                    <a:pt x="31" y="3037"/>
                    <a:pt x="0" y="3162"/>
                    <a:pt x="56" y="3243"/>
                  </a:cubicBezTo>
                  <a:cubicBezTo>
                    <a:pt x="81" y="3292"/>
                    <a:pt x="131" y="3317"/>
                    <a:pt x="187" y="3317"/>
                  </a:cubicBezTo>
                  <a:cubicBezTo>
                    <a:pt x="212" y="3317"/>
                    <a:pt x="262" y="3292"/>
                    <a:pt x="286" y="3292"/>
                  </a:cubicBezTo>
                  <a:lnTo>
                    <a:pt x="1531" y="2515"/>
                  </a:lnTo>
                  <a:cubicBezTo>
                    <a:pt x="1556" y="2539"/>
                    <a:pt x="1612" y="2571"/>
                    <a:pt x="1662" y="2595"/>
                  </a:cubicBezTo>
                  <a:lnTo>
                    <a:pt x="1662" y="4045"/>
                  </a:lnTo>
                  <a:cubicBezTo>
                    <a:pt x="1662" y="4151"/>
                    <a:pt x="1743" y="4226"/>
                    <a:pt x="1842" y="4226"/>
                  </a:cubicBezTo>
                  <a:cubicBezTo>
                    <a:pt x="1923" y="4226"/>
                    <a:pt x="1998" y="4151"/>
                    <a:pt x="1998" y="4045"/>
                  </a:cubicBezTo>
                  <a:lnTo>
                    <a:pt x="1998" y="2595"/>
                  </a:lnTo>
                  <a:cubicBezTo>
                    <a:pt x="2054" y="2571"/>
                    <a:pt x="2103" y="2539"/>
                    <a:pt x="2153" y="2515"/>
                  </a:cubicBezTo>
                  <a:lnTo>
                    <a:pt x="3373" y="3317"/>
                  </a:lnTo>
                  <a:cubicBezTo>
                    <a:pt x="3398" y="3348"/>
                    <a:pt x="3423" y="3348"/>
                    <a:pt x="3454" y="3348"/>
                  </a:cubicBezTo>
                  <a:cubicBezTo>
                    <a:pt x="3528" y="3348"/>
                    <a:pt x="3578" y="3317"/>
                    <a:pt x="3609" y="3267"/>
                  </a:cubicBezTo>
                  <a:cubicBezTo>
                    <a:pt x="3659" y="3193"/>
                    <a:pt x="3634" y="3087"/>
                    <a:pt x="3553" y="3037"/>
                  </a:cubicBezTo>
                  <a:lnTo>
                    <a:pt x="2334" y="2228"/>
                  </a:lnTo>
                  <a:cubicBezTo>
                    <a:pt x="2365" y="2178"/>
                    <a:pt x="2365" y="2129"/>
                    <a:pt x="2365" y="2073"/>
                  </a:cubicBezTo>
                  <a:lnTo>
                    <a:pt x="2365" y="1998"/>
                  </a:lnTo>
                  <a:lnTo>
                    <a:pt x="3578" y="1220"/>
                  </a:lnTo>
                  <a:cubicBezTo>
                    <a:pt x="3659" y="1170"/>
                    <a:pt x="3684" y="1065"/>
                    <a:pt x="3634" y="984"/>
                  </a:cubicBezTo>
                  <a:cubicBezTo>
                    <a:pt x="3598" y="936"/>
                    <a:pt x="3544" y="908"/>
                    <a:pt x="3488" y="908"/>
                  </a:cubicBezTo>
                  <a:cubicBezTo>
                    <a:pt x="3457" y="908"/>
                    <a:pt x="3426" y="916"/>
                    <a:pt x="3398" y="934"/>
                  </a:cubicBezTo>
                  <a:lnTo>
                    <a:pt x="2178" y="1687"/>
                  </a:lnTo>
                  <a:cubicBezTo>
                    <a:pt x="2128" y="1637"/>
                    <a:pt x="2079" y="1606"/>
                    <a:pt x="1998" y="1581"/>
                  </a:cubicBezTo>
                  <a:lnTo>
                    <a:pt x="1998" y="181"/>
                  </a:lnTo>
                  <a:cubicBezTo>
                    <a:pt x="1998" y="82"/>
                    <a:pt x="1923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8083492" y="3291933"/>
              <a:ext cx="149161" cy="171385"/>
            </a:xfrm>
            <a:custGeom>
              <a:rect b="b" l="l" r="r" t="t"/>
              <a:pathLst>
                <a:path extrusionOk="0" h="4226" w="3678">
                  <a:moveTo>
                    <a:pt x="1842" y="0"/>
                  </a:moveTo>
                  <a:cubicBezTo>
                    <a:pt x="1761" y="0"/>
                    <a:pt x="1687" y="81"/>
                    <a:pt x="1687" y="181"/>
                  </a:cubicBezTo>
                  <a:lnTo>
                    <a:pt x="1687" y="1581"/>
                  </a:lnTo>
                  <a:cubicBezTo>
                    <a:pt x="1606" y="1606"/>
                    <a:pt x="1556" y="1637"/>
                    <a:pt x="1500" y="1687"/>
                  </a:cubicBezTo>
                  <a:lnTo>
                    <a:pt x="312" y="909"/>
                  </a:lnTo>
                  <a:cubicBezTo>
                    <a:pt x="283" y="891"/>
                    <a:pt x="252" y="883"/>
                    <a:pt x="221" y="883"/>
                  </a:cubicBezTo>
                  <a:cubicBezTo>
                    <a:pt x="166" y="883"/>
                    <a:pt x="111" y="910"/>
                    <a:pt x="75" y="959"/>
                  </a:cubicBezTo>
                  <a:cubicBezTo>
                    <a:pt x="25" y="1040"/>
                    <a:pt x="50" y="1139"/>
                    <a:pt x="131" y="1195"/>
                  </a:cubicBezTo>
                  <a:lnTo>
                    <a:pt x="1320" y="1973"/>
                  </a:lnTo>
                  <a:lnTo>
                    <a:pt x="1320" y="2104"/>
                  </a:lnTo>
                  <a:cubicBezTo>
                    <a:pt x="1320" y="2153"/>
                    <a:pt x="1320" y="2178"/>
                    <a:pt x="1345" y="2228"/>
                  </a:cubicBezTo>
                  <a:lnTo>
                    <a:pt x="100" y="3006"/>
                  </a:lnTo>
                  <a:cubicBezTo>
                    <a:pt x="25" y="3062"/>
                    <a:pt x="0" y="3161"/>
                    <a:pt x="50" y="3242"/>
                  </a:cubicBezTo>
                  <a:cubicBezTo>
                    <a:pt x="100" y="3292"/>
                    <a:pt x="156" y="3317"/>
                    <a:pt x="206" y="3317"/>
                  </a:cubicBezTo>
                  <a:cubicBezTo>
                    <a:pt x="231" y="3317"/>
                    <a:pt x="256" y="3317"/>
                    <a:pt x="287" y="3292"/>
                  </a:cubicBezTo>
                  <a:lnTo>
                    <a:pt x="1531" y="2514"/>
                  </a:lnTo>
                  <a:cubicBezTo>
                    <a:pt x="1581" y="2539"/>
                    <a:pt x="1631" y="2570"/>
                    <a:pt x="1687" y="2595"/>
                  </a:cubicBezTo>
                  <a:lnTo>
                    <a:pt x="1687" y="4070"/>
                  </a:lnTo>
                  <a:cubicBezTo>
                    <a:pt x="1687" y="4151"/>
                    <a:pt x="1761" y="4225"/>
                    <a:pt x="1842" y="4225"/>
                  </a:cubicBezTo>
                  <a:cubicBezTo>
                    <a:pt x="1942" y="4225"/>
                    <a:pt x="2023" y="4151"/>
                    <a:pt x="2023" y="4070"/>
                  </a:cubicBezTo>
                  <a:lnTo>
                    <a:pt x="2023" y="2595"/>
                  </a:lnTo>
                  <a:cubicBezTo>
                    <a:pt x="2073" y="2570"/>
                    <a:pt x="2122" y="2539"/>
                    <a:pt x="2153" y="2514"/>
                  </a:cubicBezTo>
                  <a:lnTo>
                    <a:pt x="3398" y="3317"/>
                  </a:lnTo>
                  <a:cubicBezTo>
                    <a:pt x="3423" y="3348"/>
                    <a:pt x="3448" y="3348"/>
                    <a:pt x="3473" y="3348"/>
                  </a:cubicBezTo>
                  <a:cubicBezTo>
                    <a:pt x="3522" y="3348"/>
                    <a:pt x="3578" y="3317"/>
                    <a:pt x="3628" y="3267"/>
                  </a:cubicBezTo>
                  <a:cubicBezTo>
                    <a:pt x="3653" y="3193"/>
                    <a:pt x="3653" y="3087"/>
                    <a:pt x="3578" y="3037"/>
                  </a:cubicBezTo>
                  <a:lnTo>
                    <a:pt x="2359" y="2259"/>
                  </a:lnTo>
                  <a:cubicBezTo>
                    <a:pt x="2359" y="2203"/>
                    <a:pt x="2384" y="2153"/>
                    <a:pt x="2384" y="2104"/>
                  </a:cubicBezTo>
                  <a:cubicBezTo>
                    <a:pt x="2384" y="2048"/>
                    <a:pt x="2384" y="2023"/>
                    <a:pt x="2359" y="1998"/>
                  </a:cubicBezTo>
                  <a:lnTo>
                    <a:pt x="3578" y="1220"/>
                  </a:lnTo>
                  <a:cubicBezTo>
                    <a:pt x="3653" y="1195"/>
                    <a:pt x="3678" y="1089"/>
                    <a:pt x="3628" y="984"/>
                  </a:cubicBezTo>
                  <a:cubicBezTo>
                    <a:pt x="3597" y="936"/>
                    <a:pt x="3543" y="919"/>
                    <a:pt x="3488" y="919"/>
                  </a:cubicBezTo>
                  <a:cubicBezTo>
                    <a:pt x="3457" y="919"/>
                    <a:pt x="3425" y="925"/>
                    <a:pt x="3398" y="934"/>
                  </a:cubicBezTo>
                  <a:lnTo>
                    <a:pt x="2203" y="1687"/>
                  </a:lnTo>
                  <a:cubicBezTo>
                    <a:pt x="2153" y="1662"/>
                    <a:pt x="2097" y="1606"/>
                    <a:pt x="2023" y="1581"/>
                  </a:cubicBezTo>
                  <a:lnTo>
                    <a:pt x="2023" y="181"/>
                  </a:lnTo>
                  <a:cubicBezTo>
                    <a:pt x="2023" y="81"/>
                    <a:pt x="1942" y="0"/>
                    <a:pt x="1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8"/>
            <p:cNvSpPr/>
            <p:nvPr/>
          </p:nvSpPr>
          <p:spPr>
            <a:xfrm flipH="1" rot="-713519">
              <a:off x="8474906" y="4528141"/>
              <a:ext cx="191821" cy="191821"/>
            </a:xfrm>
            <a:prstGeom prst="lightningBol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5" name="Google Shape;815;p28"/>
          <p:cNvSpPr txBox="1"/>
          <p:nvPr>
            <p:ph idx="1" type="subTitle"/>
          </p:nvPr>
        </p:nvSpPr>
        <p:spPr>
          <a:xfrm>
            <a:off x="2382300" y="1695100"/>
            <a:ext cx="4357500" cy="14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6" name="Google Shape;816;p28"/>
          <p:cNvSpPr txBox="1"/>
          <p:nvPr>
            <p:ph idx="2" type="subTitle"/>
          </p:nvPr>
        </p:nvSpPr>
        <p:spPr>
          <a:xfrm>
            <a:off x="3008025" y="3046875"/>
            <a:ext cx="3040200" cy="6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6">
    <p:bg>
      <p:bgPr>
        <a:solidFill>
          <a:schemeClr val="dk1"/>
        </a:solidFill>
      </p:bgPr>
    </p:bg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" name="Google Shape;818;p29"/>
          <p:cNvGrpSpPr/>
          <p:nvPr/>
        </p:nvGrpSpPr>
        <p:grpSpPr>
          <a:xfrm>
            <a:off x="108000" y="108000"/>
            <a:ext cx="8934103" cy="4921500"/>
            <a:chOff x="108000" y="108000"/>
            <a:chExt cx="8934103" cy="4921500"/>
          </a:xfrm>
        </p:grpSpPr>
        <p:sp>
          <p:nvSpPr>
            <p:cNvPr id="819" name="Google Shape;819;p29"/>
            <p:cNvSpPr/>
            <p:nvPr/>
          </p:nvSpPr>
          <p:spPr>
            <a:xfrm>
              <a:off x="108000" y="108000"/>
              <a:ext cx="8925000" cy="4921500"/>
            </a:xfrm>
            <a:prstGeom prst="roundRect">
              <a:avLst>
                <a:gd fmla="val 4218" name="adj"/>
              </a:avLst>
            </a:prstGeom>
            <a:solidFill>
              <a:schemeClr val="dk1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20" name="Google Shape;820;p29"/>
            <p:cNvCxnSpPr/>
            <p:nvPr/>
          </p:nvCxnSpPr>
          <p:spPr>
            <a:xfrm>
              <a:off x="108103" y="974725"/>
              <a:ext cx="89340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21" name="Google Shape;821;p29"/>
          <p:cNvSpPr/>
          <p:nvPr/>
        </p:nvSpPr>
        <p:spPr>
          <a:xfrm rot="-2700000">
            <a:off x="353064" y="291666"/>
            <a:ext cx="191767" cy="191767"/>
          </a:xfrm>
          <a:prstGeom prst="mathPlus">
            <a:avLst>
              <a:gd fmla="val 23520" name="adj1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2" name="Google Shape;822;p29"/>
          <p:cNvGrpSpPr/>
          <p:nvPr/>
        </p:nvGrpSpPr>
        <p:grpSpPr>
          <a:xfrm>
            <a:off x="8295178" y="344575"/>
            <a:ext cx="470050" cy="116300"/>
            <a:chOff x="8155950" y="423775"/>
            <a:chExt cx="470050" cy="116300"/>
          </a:xfrm>
        </p:grpSpPr>
        <p:sp>
          <p:nvSpPr>
            <p:cNvPr id="823" name="Google Shape;823;p29"/>
            <p:cNvSpPr/>
            <p:nvPr/>
          </p:nvSpPr>
          <p:spPr>
            <a:xfrm>
              <a:off x="8515000" y="429075"/>
              <a:ext cx="111000" cy="11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8335475" y="429075"/>
              <a:ext cx="111000" cy="11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8155950" y="423775"/>
              <a:ext cx="111000" cy="111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6" name="Google Shape;826;p29"/>
          <p:cNvGrpSpPr/>
          <p:nvPr/>
        </p:nvGrpSpPr>
        <p:grpSpPr>
          <a:xfrm>
            <a:off x="388592" y="499675"/>
            <a:ext cx="8346840" cy="4462467"/>
            <a:chOff x="388592" y="499675"/>
            <a:chExt cx="8346840" cy="4462467"/>
          </a:xfrm>
        </p:grpSpPr>
        <p:grpSp>
          <p:nvGrpSpPr>
            <p:cNvPr id="827" name="Google Shape;827;p29"/>
            <p:cNvGrpSpPr/>
            <p:nvPr/>
          </p:nvGrpSpPr>
          <p:grpSpPr>
            <a:xfrm flipH="1">
              <a:off x="6618083" y="499675"/>
              <a:ext cx="1388092" cy="224928"/>
              <a:chOff x="3364200" y="629675"/>
              <a:chExt cx="1388092" cy="224928"/>
            </a:xfrm>
          </p:grpSpPr>
          <p:sp>
            <p:nvSpPr>
              <p:cNvPr id="828" name="Google Shape;828;p29"/>
              <p:cNvSpPr/>
              <p:nvPr/>
            </p:nvSpPr>
            <p:spPr>
              <a:xfrm>
                <a:off x="3364200" y="629675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0"/>
                    </a:moveTo>
                    <a:cubicBezTo>
                      <a:pt x="27170" y="0"/>
                      <a:pt x="25488" y="1534"/>
                      <a:pt x="25488" y="1559"/>
                    </a:cubicBezTo>
                    <a:cubicBezTo>
                      <a:pt x="25440" y="1582"/>
                      <a:pt x="21481" y="5157"/>
                      <a:pt x="19076" y="5157"/>
                    </a:cubicBezTo>
                    <a:cubicBezTo>
                      <a:pt x="18972" y="5157"/>
                      <a:pt x="18871" y="5150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00"/>
                    </a:cubicBezTo>
                    <a:cubicBezTo>
                      <a:pt x="11558" y="1957"/>
                      <a:pt x="11037" y="1914"/>
                      <a:pt x="10446" y="1914"/>
                    </a:cubicBezTo>
                    <a:cubicBezTo>
                      <a:pt x="9249" y="1914"/>
                      <a:pt x="7763" y="2091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0"/>
                      <a:pt x="2670" y="2803"/>
                    </a:cubicBezTo>
                    <a:cubicBezTo>
                      <a:pt x="2309" y="2417"/>
                      <a:pt x="1998" y="2081"/>
                      <a:pt x="1581" y="2000"/>
                    </a:cubicBezTo>
                    <a:cubicBezTo>
                      <a:pt x="1566" y="1998"/>
                      <a:pt x="1551" y="1997"/>
                      <a:pt x="1536" y="1997"/>
                    </a:cubicBezTo>
                    <a:cubicBezTo>
                      <a:pt x="1028" y="1997"/>
                      <a:pt x="49" y="3141"/>
                      <a:pt x="1" y="3195"/>
                    </a:cubicBezTo>
                    <a:lnTo>
                      <a:pt x="81" y="3270"/>
                    </a:lnTo>
                    <a:cubicBezTo>
                      <a:pt x="353" y="2944"/>
                      <a:pt x="1145" y="2104"/>
                      <a:pt x="1522" y="2104"/>
                    </a:cubicBezTo>
                    <a:cubicBezTo>
                      <a:pt x="1534" y="2104"/>
                      <a:pt x="1545" y="2105"/>
                      <a:pt x="1556" y="2106"/>
                    </a:cubicBezTo>
                    <a:cubicBezTo>
                      <a:pt x="1948" y="2156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892"/>
                      <a:pt x="7623" y="2828"/>
                    </a:cubicBezTo>
                    <a:cubicBezTo>
                      <a:pt x="7844" y="2182"/>
                      <a:pt x="9254" y="2017"/>
                      <a:pt x="10408" y="2017"/>
                    </a:cubicBezTo>
                    <a:cubicBezTo>
                      <a:pt x="11009" y="2017"/>
                      <a:pt x="11540" y="2061"/>
                      <a:pt x="11798" y="2106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489"/>
                    </a:cubicBezTo>
                    <a:cubicBezTo>
                      <a:pt x="17865" y="4931"/>
                      <a:pt x="18251" y="5161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6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1976"/>
                    </a:cubicBezTo>
                    <a:cubicBezTo>
                      <a:pt x="40441" y="1885"/>
                      <a:pt x="40243" y="1839"/>
                      <a:pt x="40011" y="1839"/>
                    </a:cubicBezTo>
                    <a:cubicBezTo>
                      <a:pt x="39382" y="1839"/>
                      <a:pt x="38495" y="2170"/>
                      <a:pt x="37360" y="2828"/>
                    </a:cubicBezTo>
                    <a:cubicBezTo>
                      <a:pt x="36093" y="3581"/>
                      <a:pt x="35306" y="3926"/>
                      <a:pt x="34696" y="3926"/>
                    </a:cubicBezTo>
                    <a:cubicBezTo>
                      <a:pt x="33894" y="3926"/>
                      <a:pt x="33396" y="3332"/>
                      <a:pt x="32513" y="2287"/>
                    </a:cubicBezTo>
                    <a:cubicBezTo>
                      <a:pt x="32202" y="1951"/>
                      <a:pt x="31891" y="1559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0"/>
                      <a:pt x="2904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29"/>
              <p:cNvSpPr/>
              <p:nvPr/>
            </p:nvSpPr>
            <p:spPr>
              <a:xfrm>
                <a:off x="3364200" y="676900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1"/>
                    </a:moveTo>
                    <a:cubicBezTo>
                      <a:pt x="27170" y="1"/>
                      <a:pt x="25488" y="1534"/>
                      <a:pt x="25488" y="1559"/>
                    </a:cubicBezTo>
                    <a:cubicBezTo>
                      <a:pt x="25440" y="1583"/>
                      <a:pt x="21481" y="5157"/>
                      <a:pt x="19076" y="5157"/>
                    </a:cubicBezTo>
                    <a:cubicBezTo>
                      <a:pt x="18972" y="5157"/>
                      <a:pt x="18871" y="5151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25"/>
                    </a:cubicBezTo>
                    <a:cubicBezTo>
                      <a:pt x="11547" y="1972"/>
                      <a:pt x="10995" y="1921"/>
                      <a:pt x="10374" y="1921"/>
                    </a:cubicBezTo>
                    <a:cubicBezTo>
                      <a:pt x="9191" y="1921"/>
                      <a:pt x="7758" y="2105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1"/>
                      <a:pt x="2670" y="2803"/>
                    </a:cubicBezTo>
                    <a:cubicBezTo>
                      <a:pt x="2309" y="2417"/>
                      <a:pt x="1998" y="2081"/>
                      <a:pt x="1581" y="2025"/>
                    </a:cubicBezTo>
                    <a:cubicBezTo>
                      <a:pt x="1566" y="2023"/>
                      <a:pt x="1551" y="2022"/>
                      <a:pt x="1536" y="2022"/>
                    </a:cubicBezTo>
                    <a:cubicBezTo>
                      <a:pt x="1029" y="2022"/>
                      <a:pt x="49" y="3172"/>
                      <a:pt x="1" y="3220"/>
                    </a:cubicBezTo>
                    <a:lnTo>
                      <a:pt x="81" y="3270"/>
                    </a:lnTo>
                    <a:cubicBezTo>
                      <a:pt x="349" y="2948"/>
                      <a:pt x="1124" y="2126"/>
                      <a:pt x="1507" y="2126"/>
                    </a:cubicBezTo>
                    <a:cubicBezTo>
                      <a:pt x="1524" y="2126"/>
                      <a:pt x="1540" y="2128"/>
                      <a:pt x="1556" y="2131"/>
                    </a:cubicBezTo>
                    <a:cubicBezTo>
                      <a:pt x="1948" y="2181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917"/>
                      <a:pt x="7623" y="2859"/>
                    </a:cubicBezTo>
                    <a:cubicBezTo>
                      <a:pt x="7841" y="2202"/>
                      <a:pt x="9213" y="2036"/>
                      <a:pt x="10357" y="2036"/>
                    </a:cubicBezTo>
                    <a:cubicBezTo>
                      <a:pt x="10979" y="2036"/>
                      <a:pt x="11533" y="2085"/>
                      <a:pt x="11798" y="2131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514"/>
                    </a:cubicBezTo>
                    <a:cubicBezTo>
                      <a:pt x="17865" y="4931"/>
                      <a:pt x="18251" y="5193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7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2000"/>
                    </a:cubicBezTo>
                    <a:cubicBezTo>
                      <a:pt x="40440" y="1902"/>
                      <a:pt x="40240" y="1854"/>
                      <a:pt x="40005" y="1854"/>
                    </a:cubicBezTo>
                    <a:cubicBezTo>
                      <a:pt x="39377" y="1854"/>
                      <a:pt x="38492" y="2198"/>
                      <a:pt x="37360" y="2859"/>
                    </a:cubicBezTo>
                    <a:cubicBezTo>
                      <a:pt x="36097" y="3597"/>
                      <a:pt x="35312" y="3934"/>
                      <a:pt x="34702" y="3934"/>
                    </a:cubicBezTo>
                    <a:cubicBezTo>
                      <a:pt x="33897" y="3934"/>
                      <a:pt x="33398" y="3346"/>
                      <a:pt x="32513" y="2312"/>
                    </a:cubicBezTo>
                    <a:cubicBezTo>
                      <a:pt x="32202" y="1976"/>
                      <a:pt x="31891" y="1584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1"/>
                      <a:pt x="2904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30" name="Google Shape;830;p29"/>
            <p:cNvSpPr/>
            <p:nvPr/>
          </p:nvSpPr>
          <p:spPr>
            <a:xfrm flipH="1">
              <a:off x="5867188" y="1267154"/>
              <a:ext cx="149405" cy="171385"/>
            </a:xfrm>
            <a:custGeom>
              <a:rect b="b" l="l" r="r" t="t"/>
              <a:pathLst>
                <a:path extrusionOk="0" h="4226" w="3684">
                  <a:moveTo>
                    <a:pt x="1842" y="1"/>
                  </a:moveTo>
                  <a:cubicBezTo>
                    <a:pt x="1743" y="1"/>
                    <a:pt x="1662" y="82"/>
                    <a:pt x="1662" y="181"/>
                  </a:cubicBezTo>
                  <a:lnTo>
                    <a:pt x="1662" y="1581"/>
                  </a:lnTo>
                  <a:cubicBezTo>
                    <a:pt x="1612" y="1606"/>
                    <a:pt x="1531" y="1637"/>
                    <a:pt x="1481" y="1687"/>
                  </a:cubicBezTo>
                  <a:lnTo>
                    <a:pt x="311" y="909"/>
                  </a:lnTo>
                  <a:cubicBezTo>
                    <a:pt x="285" y="891"/>
                    <a:pt x="255" y="883"/>
                    <a:pt x="224" y="883"/>
                  </a:cubicBezTo>
                  <a:cubicBezTo>
                    <a:pt x="169" y="883"/>
                    <a:pt x="113" y="911"/>
                    <a:pt x="81" y="959"/>
                  </a:cubicBezTo>
                  <a:cubicBezTo>
                    <a:pt x="31" y="1040"/>
                    <a:pt x="56" y="1139"/>
                    <a:pt x="131" y="1195"/>
                  </a:cubicBezTo>
                  <a:lnTo>
                    <a:pt x="1326" y="1973"/>
                  </a:lnTo>
                  <a:cubicBezTo>
                    <a:pt x="1301" y="1998"/>
                    <a:pt x="1301" y="2048"/>
                    <a:pt x="1301" y="2073"/>
                  </a:cubicBezTo>
                  <a:cubicBezTo>
                    <a:pt x="1301" y="2129"/>
                    <a:pt x="1326" y="2178"/>
                    <a:pt x="1326" y="2228"/>
                  </a:cubicBezTo>
                  <a:lnTo>
                    <a:pt x="106" y="3006"/>
                  </a:lnTo>
                  <a:cubicBezTo>
                    <a:pt x="31" y="3037"/>
                    <a:pt x="0" y="3162"/>
                    <a:pt x="56" y="3243"/>
                  </a:cubicBezTo>
                  <a:cubicBezTo>
                    <a:pt x="81" y="3292"/>
                    <a:pt x="131" y="3317"/>
                    <a:pt x="187" y="3317"/>
                  </a:cubicBezTo>
                  <a:cubicBezTo>
                    <a:pt x="212" y="3317"/>
                    <a:pt x="262" y="3292"/>
                    <a:pt x="286" y="3292"/>
                  </a:cubicBezTo>
                  <a:lnTo>
                    <a:pt x="1531" y="2515"/>
                  </a:lnTo>
                  <a:cubicBezTo>
                    <a:pt x="1556" y="2539"/>
                    <a:pt x="1612" y="2571"/>
                    <a:pt x="1662" y="2595"/>
                  </a:cubicBezTo>
                  <a:lnTo>
                    <a:pt x="1662" y="4045"/>
                  </a:lnTo>
                  <a:cubicBezTo>
                    <a:pt x="1662" y="4151"/>
                    <a:pt x="1743" y="4226"/>
                    <a:pt x="1842" y="4226"/>
                  </a:cubicBezTo>
                  <a:cubicBezTo>
                    <a:pt x="1923" y="4226"/>
                    <a:pt x="1998" y="4151"/>
                    <a:pt x="1998" y="4045"/>
                  </a:cubicBezTo>
                  <a:lnTo>
                    <a:pt x="1998" y="2595"/>
                  </a:lnTo>
                  <a:cubicBezTo>
                    <a:pt x="2054" y="2571"/>
                    <a:pt x="2103" y="2539"/>
                    <a:pt x="2153" y="2515"/>
                  </a:cubicBezTo>
                  <a:lnTo>
                    <a:pt x="3373" y="3317"/>
                  </a:lnTo>
                  <a:cubicBezTo>
                    <a:pt x="3398" y="3348"/>
                    <a:pt x="3423" y="3348"/>
                    <a:pt x="3454" y="3348"/>
                  </a:cubicBezTo>
                  <a:cubicBezTo>
                    <a:pt x="3528" y="3348"/>
                    <a:pt x="3578" y="3317"/>
                    <a:pt x="3609" y="3267"/>
                  </a:cubicBezTo>
                  <a:cubicBezTo>
                    <a:pt x="3659" y="3193"/>
                    <a:pt x="3634" y="3087"/>
                    <a:pt x="3553" y="3037"/>
                  </a:cubicBezTo>
                  <a:lnTo>
                    <a:pt x="2334" y="2228"/>
                  </a:lnTo>
                  <a:cubicBezTo>
                    <a:pt x="2365" y="2178"/>
                    <a:pt x="2365" y="2129"/>
                    <a:pt x="2365" y="2073"/>
                  </a:cubicBezTo>
                  <a:lnTo>
                    <a:pt x="2365" y="1998"/>
                  </a:lnTo>
                  <a:lnTo>
                    <a:pt x="3578" y="1220"/>
                  </a:lnTo>
                  <a:cubicBezTo>
                    <a:pt x="3659" y="1170"/>
                    <a:pt x="3684" y="1065"/>
                    <a:pt x="3634" y="984"/>
                  </a:cubicBezTo>
                  <a:cubicBezTo>
                    <a:pt x="3598" y="936"/>
                    <a:pt x="3544" y="908"/>
                    <a:pt x="3488" y="908"/>
                  </a:cubicBezTo>
                  <a:cubicBezTo>
                    <a:pt x="3457" y="908"/>
                    <a:pt x="3426" y="916"/>
                    <a:pt x="3398" y="934"/>
                  </a:cubicBezTo>
                  <a:lnTo>
                    <a:pt x="2178" y="1687"/>
                  </a:lnTo>
                  <a:cubicBezTo>
                    <a:pt x="2128" y="1637"/>
                    <a:pt x="2079" y="1606"/>
                    <a:pt x="1998" y="1581"/>
                  </a:cubicBezTo>
                  <a:lnTo>
                    <a:pt x="1998" y="181"/>
                  </a:lnTo>
                  <a:cubicBezTo>
                    <a:pt x="1998" y="82"/>
                    <a:pt x="1923" y="1"/>
                    <a:pt x="18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9"/>
            <p:cNvSpPr/>
            <p:nvPr/>
          </p:nvSpPr>
          <p:spPr>
            <a:xfrm flipH="1">
              <a:off x="8586271" y="3212158"/>
              <a:ext cx="149161" cy="171385"/>
            </a:xfrm>
            <a:custGeom>
              <a:rect b="b" l="l" r="r" t="t"/>
              <a:pathLst>
                <a:path extrusionOk="0" h="4226" w="3678">
                  <a:moveTo>
                    <a:pt x="1842" y="0"/>
                  </a:moveTo>
                  <a:cubicBezTo>
                    <a:pt x="1761" y="0"/>
                    <a:pt x="1687" y="81"/>
                    <a:pt x="1687" y="181"/>
                  </a:cubicBezTo>
                  <a:lnTo>
                    <a:pt x="1687" y="1581"/>
                  </a:lnTo>
                  <a:cubicBezTo>
                    <a:pt x="1606" y="1606"/>
                    <a:pt x="1556" y="1637"/>
                    <a:pt x="1500" y="1687"/>
                  </a:cubicBezTo>
                  <a:lnTo>
                    <a:pt x="312" y="909"/>
                  </a:lnTo>
                  <a:cubicBezTo>
                    <a:pt x="283" y="891"/>
                    <a:pt x="252" y="883"/>
                    <a:pt x="221" y="883"/>
                  </a:cubicBezTo>
                  <a:cubicBezTo>
                    <a:pt x="166" y="883"/>
                    <a:pt x="111" y="910"/>
                    <a:pt x="75" y="959"/>
                  </a:cubicBezTo>
                  <a:cubicBezTo>
                    <a:pt x="25" y="1040"/>
                    <a:pt x="50" y="1139"/>
                    <a:pt x="131" y="1195"/>
                  </a:cubicBezTo>
                  <a:lnTo>
                    <a:pt x="1320" y="1973"/>
                  </a:lnTo>
                  <a:lnTo>
                    <a:pt x="1320" y="2104"/>
                  </a:lnTo>
                  <a:cubicBezTo>
                    <a:pt x="1320" y="2153"/>
                    <a:pt x="1320" y="2178"/>
                    <a:pt x="1345" y="2228"/>
                  </a:cubicBezTo>
                  <a:lnTo>
                    <a:pt x="100" y="3006"/>
                  </a:lnTo>
                  <a:cubicBezTo>
                    <a:pt x="25" y="3062"/>
                    <a:pt x="0" y="3161"/>
                    <a:pt x="50" y="3242"/>
                  </a:cubicBezTo>
                  <a:cubicBezTo>
                    <a:pt x="100" y="3292"/>
                    <a:pt x="156" y="3317"/>
                    <a:pt x="206" y="3317"/>
                  </a:cubicBezTo>
                  <a:cubicBezTo>
                    <a:pt x="231" y="3317"/>
                    <a:pt x="256" y="3317"/>
                    <a:pt x="287" y="3292"/>
                  </a:cubicBezTo>
                  <a:lnTo>
                    <a:pt x="1531" y="2514"/>
                  </a:lnTo>
                  <a:cubicBezTo>
                    <a:pt x="1581" y="2539"/>
                    <a:pt x="1631" y="2570"/>
                    <a:pt x="1687" y="2595"/>
                  </a:cubicBezTo>
                  <a:lnTo>
                    <a:pt x="1687" y="4070"/>
                  </a:lnTo>
                  <a:cubicBezTo>
                    <a:pt x="1687" y="4151"/>
                    <a:pt x="1761" y="4225"/>
                    <a:pt x="1842" y="4225"/>
                  </a:cubicBezTo>
                  <a:cubicBezTo>
                    <a:pt x="1942" y="4225"/>
                    <a:pt x="2023" y="4151"/>
                    <a:pt x="2023" y="4070"/>
                  </a:cubicBezTo>
                  <a:lnTo>
                    <a:pt x="2023" y="2595"/>
                  </a:lnTo>
                  <a:cubicBezTo>
                    <a:pt x="2073" y="2570"/>
                    <a:pt x="2122" y="2539"/>
                    <a:pt x="2153" y="2514"/>
                  </a:cubicBezTo>
                  <a:lnTo>
                    <a:pt x="3398" y="3317"/>
                  </a:lnTo>
                  <a:cubicBezTo>
                    <a:pt x="3423" y="3348"/>
                    <a:pt x="3448" y="3348"/>
                    <a:pt x="3473" y="3348"/>
                  </a:cubicBezTo>
                  <a:cubicBezTo>
                    <a:pt x="3522" y="3348"/>
                    <a:pt x="3578" y="3317"/>
                    <a:pt x="3628" y="3267"/>
                  </a:cubicBezTo>
                  <a:cubicBezTo>
                    <a:pt x="3653" y="3193"/>
                    <a:pt x="3653" y="3087"/>
                    <a:pt x="3578" y="3037"/>
                  </a:cubicBezTo>
                  <a:lnTo>
                    <a:pt x="2359" y="2259"/>
                  </a:lnTo>
                  <a:cubicBezTo>
                    <a:pt x="2359" y="2203"/>
                    <a:pt x="2384" y="2153"/>
                    <a:pt x="2384" y="2104"/>
                  </a:cubicBezTo>
                  <a:cubicBezTo>
                    <a:pt x="2384" y="2048"/>
                    <a:pt x="2384" y="2023"/>
                    <a:pt x="2359" y="1998"/>
                  </a:cubicBezTo>
                  <a:lnTo>
                    <a:pt x="3578" y="1220"/>
                  </a:lnTo>
                  <a:cubicBezTo>
                    <a:pt x="3653" y="1195"/>
                    <a:pt x="3678" y="1089"/>
                    <a:pt x="3628" y="984"/>
                  </a:cubicBezTo>
                  <a:cubicBezTo>
                    <a:pt x="3597" y="936"/>
                    <a:pt x="3543" y="919"/>
                    <a:pt x="3488" y="919"/>
                  </a:cubicBezTo>
                  <a:cubicBezTo>
                    <a:pt x="3457" y="919"/>
                    <a:pt x="3425" y="925"/>
                    <a:pt x="3398" y="934"/>
                  </a:cubicBezTo>
                  <a:lnTo>
                    <a:pt x="2203" y="1687"/>
                  </a:lnTo>
                  <a:cubicBezTo>
                    <a:pt x="2153" y="1662"/>
                    <a:pt x="2097" y="1606"/>
                    <a:pt x="2023" y="1581"/>
                  </a:cubicBezTo>
                  <a:lnTo>
                    <a:pt x="2023" y="181"/>
                  </a:lnTo>
                  <a:cubicBezTo>
                    <a:pt x="2023" y="81"/>
                    <a:pt x="1942" y="0"/>
                    <a:pt x="1842" y="0"/>
                  </a:cubicBezTo>
                  <a:close/>
                </a:path>
              </a:pathLst>
            </a:custGeom>
            <a:solidFill>
              <a:srgbClr val="DED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2" name="Google Shape;832;p29"/>
            <p:cNvGrpSpPr/>
            <p:nvPr/>
          </p:nvGrpSpPr>
          <p:grpSpPr>
            <a:xfrm flipH="1" rot="-3858676">
              <a:off x="385739" y="1257235"/>
              <a:ext cx="388449" cy="237838"/>
              <a:chOff x="3261800" y="3337927"/>
              <a:chExt cx="388433" cy="237828"/>
            </a:xfrm>
          </p:grpSpPr>
          <p:sp>
            <p:nvSpPr>
              <p:cNvPr id="833" name="Google Shape;833;p29"/>
              <p:cNvSpPr/>
              <p:nvPr/>
            </p:nvSpPr>
            <p:spPr>
              <a:xfrm rot="-1785514">
                <a:off x="3239961" y="3443403"/>
                <a:ext cx="432111" cy="26877"/>
              </a:xfrm>
              <a:custGeom>
                <a:rect b="b" l="l" r="r" t="t"/>
                <a:pathLst>
                  <a:path extrusionOk="0" h="52183" w="110984">
                    <a:moveTo>
                      <a:pt x="66414" y="1"/>
                    </a:moveTo>
                    <a:cubicBezTo>
                      <a:pt x="61878" y="1"/>
                      <a:pt x="57147" y="293"/>
                      <a:pt x="52307" y="906"/>
                    </a:cubicBezTo>
                    <a:cubicBezTo>
                      <a:pt x="22675" y="4658"/>
                      <a:pt x="0" y="19007"/>
                      <a:pt x="1757" y="32891"/>
                    </a:cubicBezTo>
                    <a:cubicBezTo>
                      <a:pt x="3228" y="44514"/>
                      <a:pt x="21346" y="52183"/>
                      <a:pt x="44582" y="52183"/>
                    </a:cubicBezTo>
                    <a:cubicBezTo>
                      <a:pt x="49116" y="52183"/>
                      <a:pt x="53844" y="51891"/>
                      <a:pt x="58682" y="51279"/>
                    </a:cubicBezTo>
                    <a:cubicBezTo>
                      <a:pt x="88308" y="47528"/>
                      <a:pt x="110983" y="33179"/>
                      <a:pt x="109226" y="19289"/>
                    </a:cubicBezTo>
                    <a:cubicBezTo>
                      <a:pt x="107756" y="7673"/>
                      <a:pt x="89642" y="1"/>
                      <a:pt x="6641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29"/>
              <p:cNvSpPr/>
              <p:nvPr/>
            </p:nvSpPr>
            <p:spPr>
              <a:xfrm rot="-1779645">
                <a:off x="3388574" y="3386546"/>
                <a:ext cx="126702" cy="12670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35" name="Google Shape;835;p29"/>
            <p:cNvSpPr/>
            <p:nvPr/>
          </p:nvSpPr>
          <p:spPr>
            <a:xfrm flipH="1">
              <a:off x="3250321" y="4688420"/>
              <a:ext cx="149161" cy="171385"/>
            </a:xfrm>
            <a:custGeom>
              <a:rect b="b" l="l" r="r" t="t"/>
              <a:pathLst>
                <a:path extrusionOk="0" h="4226" w="3678">
                  <a:moveTo>
                    <a:pt x="1842" y="0"/>
                  </a:moveTo>
                  <a:cubicBezTo>
                    <a:pt x="1761" y="0"/>
                    <a:pt x="1687" y="81"/>
                    <a:pt x="1687" y="181"/>
                  </a:cubicBezTo>
                  <a:lnTo>
                    <a:pt x="1687" y="1581"/>
                  </a:lnTo>
                  <a:cubicBezTo>
                    <a:pt x="1606" y="1606"/>
                    <a:pt x="1556" y="1637"/>
                    <a:pt x="1500" y="1687"/>
                  </a:cubicBezTo>
                  <a:lnTo>
                    <a:pt x="312" y="909"/>
                  </a:lnTo>
                  <a:cubicBezTo>
                    <a:pt x="283" y="891"/>
                    <a:pt x="252" y="883"/>
                    <a:pt x="221" y="883"/>
                  </a:cubicBezTo>
                  <a:cubicBezTo>
                    <a:pt x="166" y="883"/>
                    <a:pt x="111" y="910"/>
                    <a:pt x="75" y="959"/>
                  </a:cubicBezTo>
                  <a:cubicBezTo>
                    <a:pt x="25" y="1040"/>
                    <a:pt x="50" y="1139"/>
                    <a:pt x="131" y="1195"/>
                  </a:cubicBezTo>
                  <a:lnTo>
                    <a:pt x="1320" y="1973"/>
                  </a:lnTo>
                  <a:lnTo>
                    <a:pt x="1320" y="2104"/>
                  </a:lnTo>
                  <a:cubicBezTo>
                    <a:pt x="1320" y="2153"/>
                    <a:pt x="1320" y="2178"/>
                    <a:pt x="1345" y="2228"/>
                  </a:cubicBezTo>
                  <a:lnTo>
                    <a:pt x="100" y="3006"/>
                  </a:lnTo>
                  <a:cubicBezTo>
                    <a:pt x="25" y="3062"/>
                    <a:pt x="0" y="3161"/>
                    <a:pt x="50" y="3242"/>
                  </a:cubicBezTo>
                  <a:cubicBezTo>
                    <a:pt x="100" y="3292"/>
                    <a:pt x="156" y="3317"/>
                    <a:pt x="206" y="3317"/>
                  </a:cubicBezTo>
                  <a:cubicBezTo>
                    <a:pt x="231" y="3317"/>
                    <a:pt x="256" y="3317"/>
                    <a:pt x="287" y="3292"/>
                  </a:cubicBezTo>
                  <a:lnTo>
                    <a:pt x="1531" y="2514"/>
                  </a:lnTo>
                  <a:cubicBezTo>
                    <a:pt x="1581" y="2539"/>
                    <a:pt x="1631" y="2570"/>
                    <a:pt x="1687" y="2595"/>
                  </a:cubicBezTo>
                  <a:lnTo>
                    <a:pt x="1687" y="4070"/>
                  </a:lnTo>
                  <a:cubicBezTo>
                    <a:pt x="1687" y="4151"/>
                    <a:pt x="1761" y="4225"/>
                    <a:pt x="1842" y="4225"/>
                  </a:cubicBezTo>
                  <a:cubicBezTo>
                    <a:pt x="1942" y="4225"/>
                    <a:pt x="2023" y="4151"/>
                    <a:pt x="2023" y="4070"/>
                  </a:cubicBezTo>
                  <a:lnTo>
                    <a:pt x="2023" y="2595"/>
                  </a:lnTo>
                  <a:cubicBezTo>
                    <a:pt x="2073" y="2570"/>
                    <a:pt x="2122" y="2539"/>
                    <a:pt x="2153" y="2514"/>
                  </a:cubicBezTo>
                  <a:lnTo>
                    <a:pt x="3398" y="3317"/>
                  </a:lnTo>
                  <a:cubicBezTo>
                    <a:pt x="3423" y="3348"/>
                    <a:pt x="3448" y="3348"/>
                    <a:pt x="3473" y="3348"/>
                  </a:cubicBezTo>
                  <a:cubicBezTo>
                    <a:pt x="3522" y="3348"/>
                    <a:pt x="3578" y="3317"/>
                    <a:pt x="3628" y="3267"/>
                  </a:cubicBezTo>
                  <a:cubicBezTo>
                    <a:pt x="3653" y="3193"/>
                    <a:pt x="3653" y="3087"/>
                    <a:pt x="3578" y="3037"/>
                  </a:cubicBezTo>
                  <a:lnTo>
                    <a:pt x="2359" y="2259"/>
                  </a:lnTo>
                  <a:cubicBezTo>
                    <a:pt x="2359" y="2203"/>
                    <a:pt x="2384" y="2153"/>
                    <a:pt x="2384" y="2104"/>
                  </a:cubicBezTo>
                  <a:cubicBezTo>
                    <a:pt x="2384" y="2048"/>
                    <a:pt x="2384" y="2023"/>
                    <a:pt x="2359" y="1998"/>
                  </a:cubicBezTo>
                  <a:lnTo>
                    <a:pt x="3578" y="1220"/>
                  </a:lnTo>
                  <a:cubicBezTo>
                    <a:pt x="3653" y="1195"/>
                    <a:pt x="3678" y="1089"/>
                    <a:pt x="3628" y="984"/>
                  </a:cubicBezTo>
                  <a:cubicBezTo>
                    <a:pt x="3597" y="936"/>
                    <a:pt x="3543" y="919"/>
                    <a:pt x="3488" y="919"/>
                  </a:cubicBezTo>
                  <a:cubicBezTo>
                    <a:pt x="3457" y="919"/>
                    <a:pt x="3425" y="925"/>
                    <a:pt x="3398" y="934"/>
                  </a:cubicBezTo>
                  <a:lnTo>
                    <a:pt x="2203" y="1687"/>
                  </a:lnTo>
                  <a:cubicBezTo>
                    <a:pt x="2153" y="1662"/>
                    <a:pt x="2097" y="1606"/>
                    <a:pt x="2023" y="1581"/>
                  </a:cubicBezTo>
                  <a:lnTo>
                    <a:pt x="2023" y="181"/>
                  </a:lnTo>
                  <a:cubicBezTo>
                    <a:pt x="2023" y="81"/>
                    <a:pt x="1942" y="0"/>
                    <a:pt x="1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9"/>
            <p:cNvSpPr/>
            <p:nvPr/>
          </p:nvSpPr>
          <p:spPr>
            <a:xfrm flipH="1" rot="-713519">
              <a:off x="406298" y="4597266"/>
              <a:ext cx="191821" cy="191821"/>
            </a:xfrm>
            <a:prstGeom prst="lightningBol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7" name="Google Shape;837;p29"/>
            <p:cNvGrpSpPr/>
            <p:nvPr/>
          </p:nvGrpSpPr>
          <p:grpSpPr>
            <a:xfrm rot="2574351">
              <a:off x="6744022" y="4672157"/>
              <a:ext cx="332977" cy="203924"/>
              <a:chOff x="3261800" y="3337927"/>
              <a:chExt cx="388433" cy="237828"/>
            </a:xfrm>
          </p:grpSpPr>
          <p:sp>
            <p:nvSpPr>
              <p:cNvPr id="838" name="Google Shape;838;p29"/>
              <p:cNvSpPr/>
              <p:nvPr/>
            </p:nvSpPr>
            <p:spPr>
              <a:xfrm rot="-1785514">
                <a:off x="3239961" y="3443403"/>
                <a:ext cx="432111" cy="26877"/>
              </a:xfrm>
              <a:custGeom>
                <a:rect b="b" l="l" r="r" t="t"/>
                <a:pathLst>
                  <a:path extrusionOk="0" h="52183" w="110984">
                    <a:moveTo>
                      <a:pt x="66414" y="1"/>
                    </a:moveTo>
                    <a:cubicBezTo>
                      <a:pt x="61878" y="1"/>
                      <a:pt x="57147" y="293"/>
                      <a:pt x="52307" y="906"/>
                    </a:cubicBezTo>
                    <a:cubicBezTo>
                      <a:pt x="22675" y="4658"/>
                      <a:pt x="0" y="19007"/>
                      <a:pt x="1757" y="32891"/>
                    </a:cubicBezTo>
                    <a:cubicBezTo>
                      <a:pt x="3228" y="44514"/>
                      <a:pt x="21346" y="52183"/>
                      <a:pt x="44582" y="52183"/>
                    </a:cubicBezTo>
                    <a:cubicBezTo>
                      <a:pt x="49116" y="52183"/>
                      <a:pt x="53844" y="51891"/>
                      <a:pt x="58682" y="51279"/>
                    </a:cubicBezTo>
                    <a:cubicBezTo>
                      <a:pt x="88308" y="47528"/>
                      <a:pt x="110983" y="33179"/>
                      <a:pt x="109226" y="19289"/>
                    </a:cubicBezTo>
                    <a:cubicBezTo>
                      <a:pt x="107756" y="7673"/>
                      <a:pt x="89642" y="1"/>
                      <a:pt x="6641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29"/>
              <p:cNvSpPr/>
              <p:nvPr/>
            </p:nvSpPr>
            <p:spPr>
              <a:xfrm rot="-1779645">
                <a:off x="3388574" y="3386546"/>
                <a:ext cx="126702" cy="12670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40" name="Google Shape;840;p29"/>
          <p:cNvSpPr txBox="1"/>
          <p:nvPr>
            <p:ph idx="1" type="subTitle"/>
          </p:nvPr>
        </p:nvSpPr>
        <p:spPr>
          <a:xfrm>
            <a:off x="722525" y="1847850"/>
            <a:ext cx="24603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41" name="Google Shape;841;p29"/>
          <p:cNvSpPr txBox="1"/>
          <p:nvPr>
            <p:ph idx="2" type="subTitle"/>
          </p:nvPr>
        </p:nvSpPr>
        <p:spPr>
          <a:xfrm>
            <a:off x="3341847" y="1847850"/>
            <a:ext cx="24603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42" name="Google Shape;842;p29"/>
          <p:cNvSpPr txBox="1"/>
          <p:nvPr>
            <p:ph type="title"/>
          </p:nvPr>
        </p:nvSpPr>
        <p:spPr>
          <a:xfrm>
            <a:off x="943332" y="1272714"/>
            <a:ext cx="20187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2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843" name="Google Shape;843;p29"/>
          <p:cNvSpPr txBox="1"/>
          <p:nvPr>
            <p:ph idx="3" type="title"/>
          </p:nvPr>
        </p:nvSpPr>
        <p:spPr>
          <a:xfrm>
            <a:off x="3562650" y="1272714"/>
            <a:ext cx="20187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20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844" name="Google Shape;844;p29"/>
          <p:cNvSpPr txBox="1"/>
          <p:nvPr>
            <p:ph idx="4" type="subTitle"/>
          </p:nvPr>
        </p:nvSpPr>
        <p:spPr>
          <a:xfrm>
            <a:off x="5962971" y="1847850"/>
            <a:ext cx="24603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45" name="Google Shape;845;p29"/>
          <p:cNvSpPr txBox="1"/>
          <p:nvPr>
            <p:ph idx="5" type="title"/>
          </p:nvPr>
        </p:nvSpPr>
        <p:spPr>
          <a:xfrm>
            <a:off x="6183769" y="1272714"/>
            <a:ext cx="20187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20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846" name="Google Shape;846;p29"/>
          <p:cNvSpPr txBox="1"/>
          <p:nvPr>
            <p:ph idx="6" type="subTitle"/>
          </p:nvPr>
        </p:nvSpPr>
        <p:spPr>
          <a:xfrm>
            <a:off x="722525" y="3574810"/>
            <a:ext cx="24603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47" name="Google Shape;847;p29"/>
          <p:cNvSpPr txBox="1"/>
          <p:nvPr>
            <p:ph idx="7" type="subTitle"/>
          </p:nvPr>
        </p:nvSpPr>
        <p:spPr>
          <a:xfrm>
            <a:off x="3341850" y="3574810"/>
            <a:ext cx="24603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48" name="Google Shape;848;p29"/>
          <p:cNvSpPr txBox="1"/>
          <p:nvPr>
            <p:ph idx="8" type="title"/>
          </p:nvPr>
        </p:nvSpPr>
        <p:spPr>
          <a:xfrm>
            <a:off x="943332" y="2991795"/>
            <a:ext cx="20187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2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849" name="Google Shape;849;p29"/>
          <p:cNvSpPr txBox="1"/>
          <p:nvPr>
            <p:ph idx="9" type="title"/>
          </p:nvPr>
        </p:nvSpPr>
        <p:spPr>
          <a:xfrm>
            <a:off x="3562650" y="2991794"/>
            <a:ext cx="20187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20">
                <a:solidFill>
                  <a:schemeClr val="accent3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850" name="Google Shape;850;p29"/>
          <p:cNvSpPr txBox="1"/>
          <p:nvPr>
            <p:ph idx="13" type="subTitle"/>
          </p:nvPr>
        </p:nvSpPr>
        <p:spPr>
          <a:xfrm>
            <a:off x="5962975" y="3574810"/>
            <a:ext cx="24603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51" name="Google Shape;851;p29"/>
          <p:cNvSpPr txBox="1"/>
          <p:nvPr>
            <p:ph idx="14" type="title"/>
          </p:nvPr>
        </p:nvSpPr>
        <p:spPr>
          <a:xfrm>
            <a:off x="6183769" y="2991794"/>
            <a:ext cx="20187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20">
                <a:solidFill>
                  <a:schemeClr val="accent6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852" name="Google Shape;852;p29"/>
          <p:cNvSpPr txBox="1"/>
          <p:nvPr>
            <p:ph idx="15" type="title"/>
          </p:nvPr>
        </p:nvSpPr>
        <p:spPr>
          <a:xfrm>
            <a:off x="629949" y="464847"/>
            <a:ext cx="780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320">
                <a:solidFill>
                  <a:schemeClr val="accent6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7"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4" name="Google Shape;854;p30"/>
          <p:cNvGrpSpPr/>
          <p:nvPr/>
        </p:nvGrpSpPr>
        <p:grpSpPr>
          <a:xfrm>
            <a:off x="108000" y="108000"/>
            <a:ext cx="8934103" cy="4921500"/>
            <a:chOff x="108000" y="108000"/>
            <a:chExt cx="8934103" cy="4921500"/>
          </a:xfrm>
        </p:grpSpPr>
        <p:sp>
          <p:nvSpPr>
            <p:cNvPr id="855" name="Google Shape;855;p30"/>
            <p:cNvSpPr/>
            <p:nvPr/>
          </p:nvSpPr>
          <p:spPr>
            <a:xfrm>
              <a:off x="108000" y="108000"/>
              <a:ext cx="8925000" cy="4921500"/>
            </a:xfrm>
            <a:prstGeom prst="roundRect">
              <a:avLst>
                <a:gd fmla="val 4218" name="adj"/>
              </a:avLst>
            </a:prstGeom>
            <a:solidFill>
              <a:schemeClr val="dk1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56" name="Google Shape;856;p30"/>
            <p:cNvCxnSpPr/>
            <p:nvPr/>
          </p:nvCxnSpPr>
          <p:spPr>
            <a:xfrm>
              <a:off x="108103" y="4175125"/>
              <a:ext cx="89340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857" name="Google Shape;857;p30"/>
          <p:cNvCxnSpPr/>
          <p:nvPr/>
        </p:nvCxnSpPr>
        <p:spPr>
          <a:xfrm>
            <a:off x="113200" y="4175125"/>
            <a:ext cx="89286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58" name="Google Shape;858;p30"/>
          <p:cNvGrpSpPr/>
          <p:nvPr/>
        </p:nvGrpSpPr>
        <p:grpSpPr>
          <a:xfrm>
            <a:off x="423101" y="469479"/>
            <a:ext cx="8319163" cy="4403665"/>
            <a:chOff x="423101" y="469479"/>
            <a:chExt cx="8319163" cy="4403665"/>
          </a:xfrm>
        </p:grpSpPr>
        <p:grpSp>
          <p:nvGrpSpPr>
            <p:cNvPr id="859" name="Google Shape;859;p30"/>
            <p:cNvGrpSpPr/>
            <p:nvPr/>
          </p:nvGrpSpPr>
          <p:grpSpPr>
            <a:xfrm>
              <a:off x="7558638" y="1536763"/>
              <a:ext cx="1183626" cy="191796"/>
              <a:chOff x="3364200" y="629675"/>
              <a:chExt cx="1388092" cy="224928"/>
            </a:xfrm>
          </p:grpSpPr>
          <p:sp>
            <p:nvSpPr>
              <p:cNvPr id="860" name="Google Shape;860;p30"/>
              <p:cNvSpPr/>
              <p:nvPr/>
            </p:nvSpPr>
            <p:spPr>
              <a:xfrm>
                <a:off x="3364200" y="629675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0"/>
                    </a:moveTo>
                    <a:cubicBezTo>
                      <a:pt x="27170" y="0"/>
                      <a:pt x="25488" y="1534"/>
                      <a:pt x="25488" y="1559"/>
                    </a:cubicBezTo>
                    <a:cubicBezTo>
                      <a:pt x="25440" y="1582"/>
                      <a:pt x="21481" y="5157"/>
                      <a:pt x="19076" y="5157"/>
                    </a:cubicBezTo>
                    <a:cubicBezTo>
                      <a:pt x="18972" y="5157"/>
                      <a:pt x="18871" y="5150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00"/>
                    </a:cubicBezTo>
                    <a:cubicBezTo>
                      <a:pt x="11558" y="1957"/>
                      <a:pt x="11037" y="1914"/>
                      <a:pt x="10446" y="1914"/>
                    </a:cubicBezTo>
                    <a:cubicBezTo>
                      <a:pt x="9249" y="1914"/>
                      <a:pt x="7763" y="2091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0"/>
                      <a:pt x="2670" y="2803"/>
                    </a:cubicBezTo>
                    <a:cubicBezTo>
                      <a:pt x="2309" y="2417"/>
                      <a:pt x="1998" y="2081"/>
                      <a:pt x="1581" y="2000"/>
                    </a:cubicBezTo>
                    <a:cubicBezTo>
                      <a:pt x="1566" y="1998"/>
                      <a:pt x="1551" y="1997"/>
                      <a:pt x="1536" y="1997"/>
                    </a:cubicBezTo>
                    <a:cubicBezTo>
                      <a:pt x="1028" y="1997"/>
                      <a:pt x="49" y="3141"/>
                      <a:pt x="1" y="3195"/>
                    </a:cubicBezTo>
                    <a:lnTo>
                      <a:pt x="81" y="3270"/>
                    </a:lnTo>
                    <a:cubicBezTo>
                      <a:pt x="353" y="2944"/>
                      <a:pt x="1145" y="2104"/>
                      <a:pt x="1522" y="2104"/>
                    </a:cubicBezTo>
                    <a:cubicBezTo>
                      <a:pt x="1534" y="2104"/>
                      <a:pt x="1545" y="2105"/>
                      <a:pt x="1556" y="2106"/>
                    </a:cubicBezTo>
                    <a:cubicBezTo>
                      <a:pt x="1948" y="2156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892"/>
                      <a:pt x="7623" y="2828"/>
                    </a:cubicBezTo>
                    <a:cubicBezTo>
                      <a:pt x="7844" y="2182"/>
                      <a:pt x="9254" y="2017"/>
                      <a:pt x="10408" y="2017"/>
                    </a:cubicBezTo>
                    <a:cubicBezTo>
                      <a:pt x="11009" y="2017"/>
                      <a:pt x="11540" y="2061"/>
                      <a:pt x="11798" y="2106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489"/>
                    </a:cubicBezTo>
                    <a:cubicBezTo>
                      <a:pt x="17865" y="4931"/>
                      <a:pt x="18251" y="5161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6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1976"/>
                    </a:cubicBezTo>
                    <a:cubicBezTo>
                      <a:pt x="40441" y="1885"/>
                      <a:pt x="40243" y="1839"/>
                      <a:pt x="40011" y="1839"/>
                    </a:cubicBezTo>
                    <a:cubicBezTo>
                      <a:pt x="39382" y="1839"/>
                      <a:pt x="38495" y="2170"/>
                      <a:pt x="37360" y="2828"/>
                    </a:cubicBezTo>
                    <a:cubicBezTo>
                      <a:pt x="36093" y="3581"/>
                      <a:pt x="35306" y="3926"/>
                      <a:pt x="34696" y="3926"/>
                    </a:cubicBezTo>
                    <a:cubicBezTo>
                      <a:pt x="33894" y="3926"/>
                      <a:pt x="33396" y="3332"/>
                      <a:pt x="32513" y="2287"/>
                    </a:cubicBezTo>
                    <a:cubicBezTo>
                      <a:pt x="32202" y="1951"/>
                      <a:pt x="31891" y="1559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0"/>
                      <a:pt x="2904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30"/>
              <p:cNvSpPr/>
              <p:nvPr/>
            </p:nvSpPr>
            <p:spPr>
              <a:xfrm>
                <a:off x="3364200" y="676900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1"/>
                    </a:moveTo>
                    <a:cubicBezTo>
                      <a:pt x="27170" y="1"/>
                      <a:pt x="25488" y="1534"/>
                      <a:pt x="25488" y="1559"/>
                    </a:cubicBezTo>
                    <a:cubicBezTo>
                      <a:pt x="25440" y="1583"/>
                      <a:pt x="21481" y="5157"/>
                      <a:pt x="19076" y="5157"/>
                    </a:cubicBezTo>
                    <a:cubicBezTo>
                      <a:pt x="18972" y="5157"/>
                      <a:pt x="18871" y="5151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25"/>
                    </a:cubicBezTo>
                    <a:cubicBezTo>
                      <a:pt x="11547" y="1972"/>
                      <a:pt x="10995" y="1921"/>
                      <a:pt x="10374" y="1921"/>
                    </a:cubicBezTo>
                    <a:cubicBezTo>
                      <a:pt x="9191" y="1921"/>
                      <a:pt x="7758" y="2105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1"/>
                      <a:pt x="2670" y="2803"/>
                    </a:cubicBezTo>
                    <a:cubicBezTo>
                      <a:pt x="2309" y="2417"/>
                      <a:pt x="1998" y="2081"/>
                      <a:pt x="1581" y="2025"/>
                    </a:cubicBezTo>
                    <a:cubicBezTo>
                      <a:pt x="1566" y="2023"/>
                      <a:pt x="1551" y="2022"/>
                      <a:pt x="1536" y="2022"/>
                    </a:cubicBezTo>
                    <a:cubicBezTo>
                      <a:pt x="1029" y="2022"/>
                      <a:pt x="49" y="3172"/>
                      <a:pt x="1" y="3220"/>
                    </a:cubicBezTo>
                    <a:lnTo>
                      <a:pt x="81" y="3270"/>
                    </a:lnTo>
                    <a:cubicBezTo>
                      <a:pt x="349" y="2948"/>
                      <a:pt x="1124" y="2126"/>
                      <a:pt x="1507" y="2126"/>
                    </a:cubicBezTo>
                    <a:cubicBezTo>
                      <a:pt x="1524" y="2126"/>
                      <a:pt x="1540" y="2128"/>
                      <a:pt x="1556" y="2131"/>
                    </a:cubicBezTo>
                    <a:cubicBezTo>
                      <a:pt x="1948" y="2181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917"/>
                      <a:pt x="7623" y="2859"/>
                    </a:cubicBezTo>
                    <a:cubicBezTo>
                      <a:pt x="7841" y="2202"/>
                      <a:pt x="9213" y="2036"/>
                      <a:pt x="10357" y="2036"/>
                    </a:cubicBezTo>
                    <a:cubicBezTo>
                      <a:pt x="10979" y="2036"/>
                      <a:pt x="11533" y="2085"/>
                      <a:pt x="11798" y="2131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514"/>
                    </a:cubicBezTo>
                    <a:cubicBezTo>
                      <a:pt x="17865" y="4931"/>
                      <a:pt x="18251" y="5193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7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2000"/>
                    </a:cubicBezTo>
                    <a:cubicBezTo>
                      <a:pt x="40440" y="1902"/>
                      <a:pt x="40240" y="1854"/>
                      <a:pt x="40005" y="1854"/>
                    </a:cubicBezTo>
                    <a:cubicBezTo>
                      <a:pt x="39377" y="1854"/>
                      <a:pt x="38492" y="2198"/>
                      <a:pt x="37360" y="2859"/>
                    </a:cubicBezTo>
                    <a:cubicBezTo>
                      <a:pt x="36097" y="3597"/>
                      <a:pt x="35312" y="3934"/>
                      <a:pt x="34702" y="3934"/>
                    </a:cubicBezTo>
                    <a:cubicBezTo>
                      <a:pt x="33897" y="3934"/>
                      <a:pt x="33398" y="3346"/>
                      <a:pt x="32513" y="2312"/>
                    </a:cubicBezTo>
                    <a:cubicBezTo>
                      <a:pt x="32202" y="1976"/>
                      <a:pt x="31891" y="1584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1"/>
                      <a:pt x="2904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62" name="Google Shape;862;p30"/>
            <p:cNvSpPr/>
            <p:nvPr/>
          </p:nvSpPr>
          <p:spPr>
            <a:xfrm>
              <a:off x="3878800" y="4517808"/>
              <a:ext cx="149202" cy="171385"/>
            </a:xfrm>
            <a:custGeom>
              <a:rect b="b" l="l" r="r" t="t"/>
              <a:pathLst>
                <a:path extrusionOk="0" h="4226" w="3679">
                  <a:moveTo>
                    <a:pt x="1836" y="1"/>
                  </a:moveTo>
                  <a:cubicBezTo>
                    <a:pt x="1737" y="1"/>
                    <a:pt x="1656" y="82"/>
                    <a:pt x="1656" y="181"/>
                  </a:cubicBezTo>
                  <a:lnTo>
                    <a:pt x="1656" y="1581"/>
                  </a:lnTo>
                  <a:cubicBezTo>
                    <a:pt x="1606" y="1613"/>
                    <a:pt x="1525" y="1662"/>
                    <a:pt x="1475" y="1687"/>
                  </a:cubicBezTo>
                  <a:lnTo>
                    <a:pt x="312" y="909"/>
                  </a:lnTo>
                  <a:cubicBezTo>
                    <a:pt x="283" y="892"/>
                    <a:pt x="248" y="883"/>
                    <a:pt x="214" y="883"/>
                  </a:cubicBezTo>
                  <a:cubicBezTo>
                    <a:pt x="152" y="883"/>
                    <a:pt x="91" y="911"/>
                    <a:pt x="75" y="959"/>
                  </a:cubicBezTo>
                  <a:cubicBezTo>
                    <a:pt x="25" y="1040"/>
                    <a:pt x="25" y="1146"/>
                    <a:pt x="100" y="1196"/>
                  </a:cubicBezTo>
                  <a:lnTo>
                    <a:pt x="1320" y="1998"/>
                  </a:lnTo>
                  <a:cubicBezTo>
                    <a:pt x="1295" y="2023"/>
                    <a:pt x="1295" y="2048"/>
                    <a:pt x="1295" y="2104"/>
                  </a:cubicBezTo>
                  <a:cubicBezTo>
                    <a:pt x="1295" y="2154"/>
                    <a:pt x="1320" y="2204"/>
                    <a:pt x="1320" y="2235"/>
                  </a:cubicBezTo>
                  <a:lnTo>
                    <a:pt x="100" y="3013"/>
                  </a:lnTo>
                  <a:cubicBezTo>
                    <a:pt x="25" y="3062"/>
                    <a:pt x="1" y="3168"/>
                    <a:pt x="50" y="3243"/>
                  </a:cubicBezTo>
                  <a:cubicBezTo>
                    <a:pt x="75" y="3293"/>
                    <a:pt x="125" y="3324"/>
                    <a:pt x="181" y="3324"/>
                  </a:cubicBezTo>
                  <a:cubicBezTo>
                    <a:pt x="206" y="3324"/>
                    <a:pt x="256" y="3324"/>
                    <a:pt x="281" y="3293"/>
                  </a:cubicBezTo>
                  <a:lnTo>
                    <a:pt x="1525" y="2515"/>
                  </a:lnTo>
                  <a:cubicBezTo>
                    <a:pt x="1556" y="2546"/>
                    <a:pt x="1606" y="2571"/>
                    <a:pt x="1656" y="2596"/>
                  </a:cubicBezTo>
                  <a:lnTo>
                    <a:pt x="1656" y="4070"/>
                  </a:lnTo>
                  <a:cubicBezTo>
                    <a:pt x="1656" y="4151"/>
                    <a:pt x="1737" y="4226"/>
                    <a:pt x="1836" y="4226"/>
                  </a:cubicBezTo>
                  <a:cubicBezTo>
                    <a:pt x="1917" y="4226"/>
                    <a:pt x="1992" y="4151"/>
                    <a:pt x="1992" y="4070"/>
                  </a:cubicBezTo>
                  <a:lnTo>
                    <a:pt x="1992" y="2596"/>
                  </a:lnTo>
                  <a:cubicBezTo>
                    <a:pt x="2048" y="2571"/>
                    <a:pt x="2098" y="2546"/>
                    <a:pt x="2122" y="2515"/>
                  </a:cubicBezTo>
                  <a:lnTo>
                    <a:pt x="3367" y="3324"/>
                  </a:lnTo>
                  <a:cubicBezTo>
                    <a:pt x="3392" y="3349"/>
                    <a:pt x="3423" y="3349"/>
                    <a:pt x="3448" y="3349"/>
                  </a:cubicBezTo>
                  <a:cubicBezTo>
                    <a:pt x="3498" y="3349"/>
                    <a:pt x="3579" y="3324"/>
                    <a:pt x="3603" y="3268"/>
                  </a:cubicBezTo>
                  <a:cubicBezTo>
                    <a:pt x="3653" y="3193"/>
                    <a:pt x="3628" y="3087"/>
                    <a:pt x="3547" y="3037"/>
                  </a:cubicBezTo>
                  <a:lnTo>
                    <a:pt x="2334" y="2260"/>
                  </a:lnTo>
                  <a:cubicBezTo>
                    <a:pt x="2359" y="2204"/>
                    <a:pt x="2359" y="2154"/>
                    <a:pt x="2359" y="2104"/>
                  </a:cubicBezTo>
                  <a:lnTo>
                    <a:pt x="2359" y="1998"/>
                  </a:lnTo>
                  <a:lnTo>
                    <a:pt x="3579" y="1245"/>
                  </a:lnTo>
                  <a:cubicBezTo>
                    <a:pt x="3653" y="1196"/>
                    <a:pt x="3678" y="1090"/>
                    <a:pt x="3628" y="1015"/>
                  </a:cubicBezTo>
                  <a:cubicBezTo>
                    <a:pt x="3596" y="962"/>
                    <a:pt x="3540" y="934"/>
                    <a:pt x="3482" y="934"/>
                  </a:cubicBezTo>
                  <a:cubicBezTo>
                    <a:pt x="3451" y="934"/>
                    <a:pt x="3420" y="942"/>
                    <a:pt x="3392" y="959"/>
                  </a:cubicBezTo>
                  <a:lnTo>
                    <a:pt x="2178" y="1712"/>
                  </a:lnTo>
                  <a:cubicBezTo>
                    <a:pt x="2122" y="1662"/>
                    <a:pt x="2073" y="1613"/>
                    <a:pt x="1992" y="1581"/>
                  </a:cubicBezTo>
                  <a:lnTo>
                    <a:pt x="1992" y="181"/>
                  </a:lnTo>
                  <a:cubicBezTo>
                    <a:pt x="1992" y="82"/>
                    <a:pt x="1917" y="1"/>
                    <a:pt x="18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1857482" y="469479"/>
              <a:ext cx="149405" cy="171385"/>
            </a:xfrm>
            <a:custGeom>
              <a:rect b="b" l="l" r="r" t="t"/>
              <a:pathLst>
                <a:path extrusionOk="0" h="4226" w="3684">
                  <a:moveTo>
                    <a:pt x="1842" y="1"/>
                  </a:moveTo>
                  <a:cubicBezTo>
                    <a:pt x="1743" y="1"/>
                    <a:pt x="1662" y="82"/>
                    <a:pt x="1662" y="181"/>
                  </a:cubicBezTo>
                  <a:lnTo>
                    <a:pt x="1662" y="1581"/>
                  </a:lnTo>
                  <a:cubicBezTo>
                    <a:pt x="1612" y="1606"/>
                    <a:pt x="1531" y="1637"/>
                    <a:pt x="1481" y="1687"/>
                  </a:cubicBezTo>
                  <a:lnTo>
                    <a:pt x="311" y="909"/>
                  </a:lnTo>
                  <a:cubicBezTo>
                    <a:pt x="285" y="891"/>
                    <a:pt x="255" y="883"/>
                    <a:pt x="224" y="883"/>
                  </a:cubicBezTo>
                  <a:cubicBezTo>
                    <a:pt x="169" y="883"/>
                    <a:pt x="113" y="911"/>
                    <a:pt x="81" y="959"/>
                  </a:cubicBezTo>
                  <a:cubicBezTo>
                    <a:pt x="31" y="1040"/>
                    <a:pt x="56" y="1139"/>
                    <a:pt x="131" y="1195"/>
                  </a:cubicBezTo>
                  <a:lnTo>
                    <a:pt x="1326" y="1973"/>
                  </a:lnTo>
                  <a:cubicBezTo>
                    <a:pt x="1301" y="1998"/>
                    <a:pt x="1301" y="2048"/>
                    <a:pt x="1301" y="2073"/>
                  </a:cubicBezTo>
                  <a:cubicBezTo>
                    <a:pt x="1301" y="2129"/>
                    <a:pt x="1326" y="2178"/>
                    <a:pt x="1326" y="2228"/>
                  </a:cubicBezTo>
                  <a:lnTo>
                    <a:pt x="106" y="3006"/>
                  </a:lnTo>
                  <a:cubicBezTo>
                    <a:pt x="31" y="3037"/>
                    <a:pt x="0" y="3162"/>
                    <a:pt x="56" y="3243"/>
                  </a:cubicBezTo>
                  <a:cubicBezTo>
                    <a:pt x="81" y="3292"/>
                    <a:pt x="131" y="3317"/>
                    <a:pt x="187" y="3317"/>
                  </a:cubicBezTo>
                  <a:cubicBezTo>
                    <a:pt x="212" y="3317"/>
                    <a:pt x="262" y="3292"/>
                    <a:pt x="286" y="3292"/>
                  </a:cubicBezTo>
                  <a:lnTo>
                    <a:pt x="1531" y="2515"/>
                  </a:lnTo>
                  <a:cubicBezTo>
                    <a:pt x="1556" y="2539"/>
                    <a:pt x="1612" y="2571"/>
                    <a:pt x="1662" y="2595"/>
                  </a:cubicBezTo>
                  <a:lnTo>
                    <a:pt x="1662" y="4045"/>
                  </a:lnTo>
                  <a:cubicBezTo>
                    <a:pt x="1662" y="4151"/>
                    <a:pt x="1743" y="4226"/>
                    <a:pt x="1842" y="4226"/>
                  </a:cubicBezTo>
                  <a:cubicBezTo>
                    <a:pt x="1923" y="4226"/>
                    <a:pt x="1998" y="4151"/>
                    <a:pt x="1998" y="4045"/>
                  </a:cubicBezTo>
                  <a:lnTo>
                    <a:pt x="1998" y="2595"/>
                  </a:lnTo>
                  <a:cubicBezTo>
                    <a:pt x="2054" y="2571"/>
                    <a:pt x="2103" y="2539"/>
                    <a:pt x="2153" y="2515"/>
                  </a:cubicBezTo>
                  <a:lnTo>
                    <a:pt x="3373" y="3317"/>
                  </a:lnTo>
                  <a:cubicBezTo>
                    <a:pt x="3398" y="3348"/>
                    <a:pt x="3423" y="3348"/>
                    <a:pt x="3454" y="3348"/>
                  </a:cubicBezTo>
                  <a:cubicBezTo>
                    <a:pt x="3528" y="3348"/>
                    <a:pt x="3578" y="3317"/>
                    <a:pt x="3609" y="3267"/>
                  </a:cubicBezTo>
                  <a:cubicBezTo>
                    <a:pt x="3659" y="3193"/>
                    <a:pt x="3634" y="3087"/>
                    <a:pt x="3553" y="3037"/>
                  </a:cubicBezTo>
                  <a:lnTo>
                    <a:pt x="2334" y="2228"/>
                  </a:lnTo>
                  <a:cubicBezTo>
                    <a:pt x="2365" y="2178"/>
                    <a:pt x="2365" y="2129"/>
                    <a:pt x="2365" y="2073"/>
                  </a:cubicBezTo>
                  <a:lnTo>
                    <a:pt x="2365" y="1998"/>
                  </a:lnTo>
                  <a:lnTo>
                    <a:pt x="3578" y="1220"/>
                  </a:lnTo>
                  <a:cubicBezTo>
                    <a:pt x="3659" y="1170"/>
                    <a:pt x="3684" y="1065"/>
                    <a:pt x="3634" y="984"/>
                  </a:cubicBezTo>
                  <a:cubicBezTo>
                    <a:pt x="3598" y="936"/>
                    <a:pt x="3544" y="908"/>
                    <a:pt x="3488" y="908"/>
                  </a:cubicBezTo>
                  <a:cubicBezTo>
                    <a:pt x="3457" y="908"/>
                    <a:pt x="3426" y="916"/>
                    <a:pt x="3398" y="934"/>
                  </a:cubicBezTo>
                  <a:lnTo>
                    <a:pt x="2178" y="1687"/>
                  </a:lnTo>
                  <a:cubicBezTo>
                    <a:pt x="2128" y="1637"/>
                    <a:pt x="2079" y="1606"/>
                    <a:pt x="1998" y="1581"/>
                  </a:cubicBezTo>
                  <a:lnTo>
                    <a:pt x="1998" y="181"/>
                  </a:lnTo>
                  <a:cubicBezTo>
                    <a:pt x="1998" y="82"/>
                    <a:pt x="1923" y="1"/>
                    <a:pt x="18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8232642" y="2918183"/>
              <a:ext cx="149161" cy="171385"/>
            </a:xfrm>
            <a:custGeom>
              <a:rect b="b" l="l" r="r" t="t"/>
              <a:pathLst>
                <a:path extrusionOk="0" h="4226" w="3678">
                  <a:moveTo>
                    <a:pt x="1842" y="0"/>
                  </a:moveTo>
                  <a:cubicBezTo>
                    <a:pt x="1761" y="0"/>
                    <a:pt x="1687" y="81"/>
                    <a:pt x="1687" y="181"/>
                  </a:cubicBezTo>
                  <a:lnTo>
                    <a:pt x="1687" y="1581"/>
                  </a:lnTo>
                  <a:cubicBezTo>
                    <a:pt x="1606" y="1606"/>
                    <a:pt x="1556" y="1637"/>
                    <a:pt x="1500" y="1687"/>
                  </a:cubicBezTo>
                  <a:lnTo>
                    <a:pt x="312" y="909"/>
                  </a:lnTo>
                  <a:cubicBezTo>
                    <a:pt x="283" y="891"/>
                    <a:pt x="252" y="883"/>
                    <a:pt x="221" y="883"/>
                  </a:cubicBezTo>
                  <a:cubicBezTo>
                    <a:pt x="166" y="883"/>
                    <a:pt x="111" y="910"/>
                    <a:pt x="75" y="959"/>
                  </a:cubicBezTo>
                  <a:cubicBezTo>
                    <a:pt x="25" y="1040"/>
                    <a:pt x="50" y="1139"/>
                    <a:pt x="131" y="1195"/>
                  </a:cubicBezTo>
                  <a:lnTo>
                    <a:pt x="1320" y="1973"/>
                  </a:lnTo>
                  <a:lnTo>
                    <a:pt x="1320" y="2104"/>
                  </a:lnTo>
                  <a:cubicBezTo>
                    <a:pt x="1320" y="2153"/>
                    <a:pt x="1320" y="2178"/>
                    <a:pt x="1345" y="2228"/>
                  </a:cubicBezTo>
                  <a:lnTo>
                    <a:pt x="100" y="3006"/>
                  </a:lnTo>
                  <a:cubicBezTo>
                    <a:pt x="25" y="3062"/>
                    <a:pt x="0" y="3161"/>
                    <a:pt x="50" y="3242"/>
                  </a:cubicBezTo>
                  <a:cubicBezTo>
                    <a:pt x="100" y="3292"/>
                    <a:pt x="156" y="3317"/>
                    <a:pt x="206" y="3317"/>
                  </a:cubicBezTo>
                  <a:cubicBezTo>
                    <a:pt x="231" y="3317"/>
                    <a:pt x="256" y="3317"/>
                    <a:pt x="287" y="3292"/>
                  </a:cubicBezTo>
                  <a:lnTo>
                    <a:pt x="1531" y="2514"/>
                  </a:lnTo>
                  <a:cubicBezTo>
                    <a:pt x="1581" y="2539"/>
                    <a:pt x="1631" y="2570"/>
                    <a:pt x="1687" y="2595"/>
                  </a:cubicBezTo>
                  <a:lnTo>
                    <a:pt x="1687" y="4070"/>
                  </a:lnTo>
                  <a:cubicBezTo>
                    <a:pt x="1687" y="4151"/>
                    <a:pt x="1761" y="4225"/>
                    <a:pt x="1842" y="4225"/>
                  </a:cubicBezTo>
                  <a:cubicBezTo>
                    <a:pt x="1942" y="4225"/>
                    <a:pt x="2023" y="4151"/>
                    <a:pt x="2023" y="4070"/>
                  </a:cubicBezTo>
                  <a:lnTo>
                    <a:pt x="2023" y="2595"/>
                  </a:lnTo>
                  <a:cubicBezTo>
                    <a:pt x="2073" y="2570"/>
                    <a:pt x="2122" y="2539"/>
                    <a:pt x="2153" y="2514"/>
                  </a:cubicBezTo>
                  <a:lnTo>
                    <a:pt x="3398" y="3317"/>
                  </a:lnTo>
                  <a:cubicBezTo>
                    <a:pt x="3423" y="3348"/>
                    <a:pt x="3448" y="3348"/>
                    <a:pt x="3473" y="3348"/>
                  </a:cubicBezTo>
                  <a:cubicBezTo>
                    <a:pt x="3522" y="3348"/>
                    <a:pt x="3578" y="3317"/>
                    <a:pt x="3628" y="3267"/>
                  </a:cubicBezTo>
                  <a:cubicBezTo>
                    <a:pt x="3653" y="3193"/>
                    <a:pt x="3653" y="3087"/>
                    <a:pt x="3578" y="3037"/>
                  </a:cubicBezTo>
                  <a:lnTo>
                    <a:pt x="2359" y="2259"/>
                  </a:lnTo>
                  <a:cubicBezTo>
                    <a:pt x="2359" y="2203"/>
                    <a:pt x="2384" y="2153"/>
                    <a:pt x="2384" y="2104"/>
                  </a:cubicBezTo>
                  <a:cubicBezTo>
                    <a:pt x="2384" y="2048"/>
                    <a:pt x="2384" y="2023"/>
                    <a:pt x="2359" y="1998"/>
                  </a:cubicBezTo>
                  <a:lnTo>
                    <a:pt x="3578" y="1220"/>
                  </a:lnTo>
                  <a:cubicBezTo>
                    <a:pt x="3653" y="1195"/>
                    <a:pt x="3678" y="1089"/>
                    <a:pt x="3628" y="984"/>
                  </a:cubicBezTo>
                  <a:cubicBezTo>
                    <a:pt x="3597" y="936"/>
                    <a:pt x="3543" y="919"/>
                    <a:pt x="3488" y="919"/>
                  </a:cubicBezTo>
                  <a:cubicBezTo>
                    <a:pt x="3457" y="919"/>
                    <a:pt x="3425" y="925"/>
                    <a:pt x="3398" y="934"/>
                  </a:cubicBezTo>
                  <a:lnTo>
                    <a:pt x="2203" y="1687"/>
                  </a:lnTo>
                  <a:cubicBezTo>
                    <a:pt x="2153" y="1662"/>
                    <a:pt x="2097" y="1606"/>
                    <a:pt x="2023" y="1581"/>
                  </a:cubicBezTo>
                  <a:lnTo>
                    <a:pt x="2023" y="181"/>
                  </a:lnTo>
                  <a:cubicBezTo>
                    <a:pt x="2023" y="81"/>
                    <a:pt x="1942" y="0"/>
                    <a:pt x="18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5" name="Google Shape;865;p30"/>
            <p:cNvGrpSpPr/>
            <p:nvPr/>
          </p:nvGrpSpPr>
          <p:grpSpPr>
            <a:xfrm>
              <a:off x="3574725" y="755402"/>
              <a:ext cx="388433" cy="237828"/>
              <a:chOff x="3261800" y="3337927"/>
              <a:chExt cx="388433" cy="237828"/>
            </a:xfrm>
          </p:grpSpPr>
          <p:sp>
            <p:nvSpPr>
              <p:cNvPr id="866" name="Google Shape;866;p30"/>
              <p:cNvSpPr/>
              <p:nvPr/>
            </p:nvSpPr>
            <p:spPr>
              <a:xfrm rot="-1785514">
                <a:off x="3239961" y="3443403"/>
                <a:ext cx="432111" cy="26877"/>
              </a:xfrm>
              <a:custGeom>
                <a:rect b="b" l="l" r="r" t="t"/>
                <a:pathLst>
                  <a:path extrusionOk="0" h="52183" w="110984">
                    <a:moveTo>
                      <a:pt x="66414" y="1"/>
                    </a:moveTo>
                    <a:cubicBezTo>
                      <a:pt x="61878" y="1"/>
                      <a:pt x="57147" y="293"/>
                      <a:pt x="52307" y="906"/>
                    </a:cubicBezTo>
                    <a:cubicBezTo>
                      <a:pt x="22675" y="4658"/>
                      <a:pt x="0" y="19007"/>
                      <a:pt x="1757" y="32891"/>
                    </a:cubicBezTo>
                    <a:cubicBezTo>
                      <a:pt x="3228" y="44514"/>
                      <a:pt x="21346" y="52183"/>
                      <a:pt x="44582" y="52183"/>
                    </a:cubicBezTo>
                    <a:cubicBezTo>
                      <a:pt x="49116" y="52183"/>
                      <a:pt x="53844" y="51891"/>
                      <a:pt x="58682" y="51279"/>
                    </a:cubicBezTo>
                    <a:cubicBezTo>
                      <a:pt x="88308" y="47528"/>
                      <a:pt x="110983" y="33179"/>
                      <a:pt x="109226" y="19289"/>
                    </a:cubicBezTo>
                    <a:cubicBezTo>
                      <a:pt x="107756" y="7673"/>
                      <a:pt x="89642" y="1"/>
                      <a:pt x="6641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30"/>
              <p:cNvSpPr/>
              <p:nvPr/>
            </p:nvSpPr>
            <p:spPr>
              <a:xfrm rot="-1779645">
                <a:off x="3388574" y="3386546"/>
                <a:ext cx="126702" cy="12670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68" name="Google Shape;868;p30"/>
            <p:cNvSpPr/>
            <p:nvPr/>
          </p:nvSpPr>
          <p:spPr>
            <a:xfrm flipH="1" rot="-713519">
              <a:off x="5559006" y="631841"/>
              <a:ext cx="191821" cy="191821"/>
            </a:xfrm>
            <a:prstGeom prst="lightningBol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9" name="Google Shape;869;p30"/>
            <p:cNvGrpSpPr/>
            <p:nvPr/>
          </p:nvGrpSpPr>
          <p:grpSpPr>
            <a:xfrm rot="3858676">
              <a:off x="5994488" y="4527647"/>
              <a:ext cx="388449" cy="237838"/>
              <a:chOff x="3261800" y="3337927"/>
              <a:chExt cx="388433" cy="237828"/>
            </a:xfrm>
          </p:grpSpPr>
          <p:sp>
            <p:nvSpPr>
              <p:cNvPr id="870" name="Google Shape;870;p30"/>
              <p:cNvSpPr/>
              <p:nvPr/>
            </p:nvSpPr>
            <p:spPr>
              <a:xfrm rot="-1785514">
                <a:off x="3239961" y="3443403"/>
                <a:ext cx="432111" cy="26877"/>
              </a:xfrm>
              <a:custGeom>
                <a:rect b="b" l="l" r="r" t="t"/>
                <a:pathLst>
                  <a:path extrusionOk="0" h="52183" w="110984">
                    <a:moveTo>
                      <a:pt x="66414" y="1"/>
                    </a:moveTo>
                    <a:cubicBezTo>
                      <a:pt x="61878" y="1"/>
                      <a:pt x="57147" y="293"/>
                      <a:pt x="52307" y="906"/>
                    </a:cubicBezTo>
                    <a:cubicBezTo>
                      <a:pt x="22675" y="4658"/>
                      <a:pt x="0" y="19007"/>
                      <a:pt x="1757" y="32891"/>
                    </a:cubicBezTo>
                    <a:cubicBezTo>
                      <a:pt x="3228" y="44514"/>
                      <a:pt x="21346" y="52183"/>
                      <a:pt x="44582" y="52183"/>
                    </a:cubicBezTo>
                    <a:cubicBezTo>
                      <a:pt x="49116" y="52183"/>
                      <a:pt x="53844" y="51891"/>
                      <a:pt x="58682" y="51279"/>
                    </a:cubicBezTo>
                    <a:cubicBezTo>
                      <a:pt x="88308" y="47528"/>
                      <a:pt x="110983" y="33179"/>
                      <a:pt x="109226" y="19289"/>
                    </a:cubicBezTo>
                    <a:cubicBezTo>
                      <a:pt x="107756" y="7673"/>
                      <a:pt x="89642" y="1"/>
                      <a:pt x="6641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0"/>
              <p:cNvSpPr/>
              <p:nvPr/>
            </p:nvSpPr>
            <p:spPr>
              <a:xfrm rot="-1779645">
                <a:off x="3388574" y="3386546"/>
                <a:ext cx="126702" cy="12670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72" name="Google Shape;872;p30"/>
            <p:cNvSpPr/>
            <p:nvPr/>
          </p:nvSpPr>
          <p:spPr>
            <a:xfrm>
              <a:off x="7945182" y="755404"/>
              <a:ext cx="149405" cy="171385"/>
            </a:xfrm>
            <a:custGeom>
              <a:rect b="b" l="l" r="r" t="t"/>
              <a:pathLst>
                <a:path extrusionOk="0" h="4226" w="3684">
                  <a:moveTo>
                    <a:pt x="1842" y="1"/>
                  </a:moveTo>
                  <a:cubicBezTo>
                    <a:pt x="1743" y="1"/>
                    <a:pt x="1662" y="82"/>
                    <a:pt x="1662" y="181"/>
                  </a:cubicBezTo>
                  <a:lnTo>
                    <a:pt x="1662" y="1581"/>
                  </a:lnTo>
                  <a:cubicBezTo>
                    <a:pt x="1612" y="1606"/>
                    <a:pt x="1531" y="1637"/>
                    <a:pt x="1481" y="1687"/>
                  </a:cubicBezTo>
                  <a:lnTo>
                    <a:pt x="311" y="909"/>
                  </a:lnTo>
                  <a:cubicBezTo>
                    <a:pt x="285" y="891"/>
                    <a:pt x="255" y="883"/>
                    <a:pt x="224" y="883"/>
                  </a:cubicBezTo>
                  <a:cubicBezTo>
                    <a:pt x="169" y="883"/>
                    <a:pt x="113" y="911"/>
                    <a:pt x="81" y="959"/>
                  </a:cubicBezTo>
                  <a:cubicBezTo>
                    <a:pt x="31" y="1040"/>
                    <a:pt x="56" y="1139"/>
                    <a:pt x="131" y="1195"/>
                  </a:cubicBezTo>
                  <a:lnTo>
                    <a:pt x="1326" y="1973"/>
                  </a:lnTo>
                  <a:cubicBezTo>
                    <a:pt x="1301" y="1998"/>
                    <a:pt x="1301" y="2048"/>
                    <a:pt x="1301" y="2073"/>
                  </a:cubicBezTo>
                  <a:cubicBezTo>
                    <a:pt x="1301" y="2129"/>
                    <a:pt x="1326" y="2178"/>
                    <a:pt x="1326" y="2228"/>
                  </a:cubicBezTo>
                  <a:lnTo>
                    <a:pt x="106" y="3006"/>
                  </a:lnTo>
                  <a:cubicBezTo>
                    <a:pt x="31" y="3037"/>
                    <a:pt x="0" y="3162"/>
                    <a:pt x="56" y="3243"/>
                  </a:cubicBezTo>
                  <a:cubicBezTo>
                    <a:pt x="81" y="3292"/>
                    <a:pt x="131" y="3317"/>
                    <a:pt x="187" y="3317"/>
                  </a:cubicBezTo>
                  <a:cubicBezTo>
                    <a:pt x="212" y="3317"/>
                    <a:pt x="262" y="3292"/>
                    <a:pt x="286" y="3292"/>
                  </a:cubicBezTo>
                  <a:lnTo>
                    <a:pt x="1531" y="2515"/>
                  </a:lnTo>
                  <a:cubicBezTo>
                    <a:pt x="1556" y="2539"/>
                    <a:pt x="1612" y="2571"/>
                    <a:pt x="1662" y="2595"/>
                  </a:cubicBezTo>
                  <a:lnTo>
                    <a:pt x="1662" y="4045"/>
                  </a:lnTo>
                  <a:cubicBezTo>
                    <a:pt x="1662" y="4151"/>
                    <a:pt x="1743" y="4226"/>
                    <a:pt x="1842" y="4226"/>
                  </a:cubicBezTo>
                  <a:cubicBezTo>
                    <a:pt x="1923" y="4226"/>
                    <a:pt x="1998" y="4151"/>
                    <a:pt x="1998" y="4045"/>
                  </a:cubicBezTo>
                  <a:lnTo>
                    <a:pt x="1998" y="2595"/>
                  </a:lnTo>
                  <a:cubicBezTo>
                    <a:pt x="2054" y="2571"/>
                    <a:pt x="2103" y="2539"/>
                    <a:pt x="2153" y="2515"/>
                  </a:cubicBezTo>
                  <a:lnTo>
                    <a:pt x="3373" y="3317"/>
                  </a:lnTo>
                  <a:cubicBezTo>
                    <a:pt x="3398" y="3348"/>
                    <a:pt x="3423" y="3348"/>
                    <a:pt x="3454" y="3348"/>
                  </a:cubicBezTo>
                  <a:cubicBezTo>
                    <a:pt x="3528" y="3348"/>
                    <a:pt x="3578" y="3317"/>
                    <a:pt x="3609" y="3267"/>
                  </a:cubicBezTo>
                  <a:cubicBezTo>
                    <a:pt x="3659" y="3193"/>
                    <a:pt x="3634" y="3087"/>
                    <a:pt x="3553" y="3037"/>
                  </a:cubicBezTo>
                  <a:lnTo>
                    <a:pt x="2334" y="2228"/>
                  </a:lnTo>
                  <a:cubicBezTo>
                    <a:pt x="2365" y="2178"/>
                    <a:pt x="2365" y="2129"/>
                    <a:pt x="2365" y="2073"/>
                  </a:cubicBezTo>
                  <a:lnTo>
                    <a:pt x="2365" y="1998"/>
                  </a:lnTo>
                  <a:lnTo>
                    <a:pt x="3578" y="1220"/>
                  </a:lnTo>
                  <a:cubicBezTo>
                    <a:pt x="3659" y="1170"/>
                    <a:pt x="3684" y="1065"/>
                    <a:pt x="3634" y="984"/>
                  </a:cubicBezTo>
                  <a:cubicBezTo>
                    <a:pt x="3598" y="936"/>
                    <a:pt x="3544" y="908"/>
                    <a:pt x="3488" y="908"/>
                  </a:cubicBezTo>
                  <a:cubicBezTo>
                    <a:pt x="3457" y="908"/>
                    <a:pt x="3426" y="916"/>
                    <a:pt x="3398" y="934"/>
                  </a:cubicBezTo>
                  <a:lnTo>
                    <a:pt x="2178" y="1687"/>
                  </a:lnTo>
                  <a:cubicBezTo>
                    <a:pt x="2128" y="1637"/>
                    <a:pt x="2079" y="1606"/>
                    <a:pt x="1998" y="1581"/>
                  </a:cubicBezTo>
                  <a:lnTo>
                    <a:pt x="1998" y="181"/>
                  </a:lnTo>
                  <a:cubicBezTo>
                    <a:pt x="1998" y="82"/>
                    <a:pt x="1923" y="1"/>
                    <a:pt x="1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8349417" y="4517808"/>
              <a:ext cx="149161" cy="171385"/>
            </a:xfrm>
            <a:custGeom>
              <a:rect b="b" l="l" r="r" t="t"/>
              <a:pathLst>
                <a:path extrusionOk="0" h="4226" w="3678">
                  <a:moveTo>
                    <a:pt x="1842" y="0"/>
                  </a:moveTo>
                  <a:cubicBezTo>
                    <a:pt x="1761" y="0"/>
                    <a:pt x="1687" y="81"/>
                    <a:pt x="1687" y="181"/>
                  </a:cubicBezTo>
                  <a:lnTo>
                    <a:pt x="1687" y="1581"/>
                  </a:lnTo>
                  <a:cubicBezTo>
                    <a:pt x="1606" y="1606"/>
                    <a:pt x="1556" y="1637"/>
                    <a:pt x="1500" y="1687"/>
                  </a:cubicBezTo>
                  <a:lnTo>
                    <a:pt x="312" y="909"/>
                  </a:lnTo>
                  <a:cubicBezTo>
                    <a:pt x="283" y="891"/>
                    <a:pt x="252" y="883"/>
                    <a:pt x="221" y="883"/>
                  </a:cubicBezTo>
                  <a:cubicBezTo>
                    <a:pt x="166" y="883"/>
                    <a:pt x="111" y="910"/>
                    <a:pt x="75" y="959"/>
                  </a:cubicBezTo>
                  <a:cubicBezTo>
                    <a:pt x="25" y="1040"/>
                    <a:pt x="50" y="1139"/>
                    <a:pt x="131" y="1195"/>
                  </a:cubicBezTo>
                  <a:lnTo>
                    <a:pt x="1320" y="1973"/>
                  </a:lnTo>
                  <a:lnTo>
                    <a:pt x="1320" y="2104"/>
                  </a:lnTo>
                  <a:cubicBezTo>
                    <a:pt x="1320" y="2153"/>
                    <a:pt x="1320" y="2178"/>
                    <a:pt x="1345" y="2228"/>
                  </a:cubicBezTo>
                  <a:lnTo>
                    <a:pt x="100" y="3006"/>
                  </a:lnTo>
                  <a:cubicBezTo>
                    <a:pt x="25" y="3062"/>
                    <a:pt x="0" y="3161"/>
                    <a:pt x="50" y="3242"/>
                  </a:cubicBezTo>
                  <a:cubicBezTo>
                    <a:pt x="100" y="3292"/>
                    <a:pt x="156" y="3317"/>
                    <a:pt x="206" y="3317"/>
                  </a:cubicBezTo>
                  <a:cubicBezTo>
                    <a:pt x="231" y="3317"/>
                    <a:pt x="256" y="3317"/>
                    <a:pt x="287" y="3292"/>
                  </a:cubicBezTo>
                  <a:lnTo>
                    <a:pt x="1531" y="2514"/>
                  </a:lnTo>
                  <a:cubicBezTo>
                    <a:pt x="1581" y="2539"/>
                    <a:pt x="1631" y="2570"/>
                    <a:pt x="1687" y="2595"/>
                  </a:cubicBezTo>
                  <a:lnTo>
                    <a:pt x="1687" y="4070"/>
                  </a:lnTo>
                  <a:cubicBezTo>
                    <a:pt x="1687" y="4151"/>
                    <a:pt x="1761" y="4225"/>
                    <a:pt x="1842" y="4225"/>
                  </a:cubicBezTo>
                  <a:cubicBezTo>
                    <a:pt x="1942" y="4225"/>
                    <a:pt x="2023" y="4151"/>
                    <a:pt x="2023" y="4070"/>
                  </a:cubicBezTo>
                  <a:lnTo>
                    <a:pt x="2023" y="2595"/>
                  </a:lnTo>
                  <a:cubicBezTo>
                    <a:pt x="2073" y="2570"/>
                    <a:pt x="2122" y="2539"/>
                    <a:pt x="2153" y="2514"/>
                  </a:cubicBezTo>
                  <a:lnTo>
                    <a:pt x="3398" y="3317"/>
                  </a:lnTo>
                  <a:cubicBezTo>
                    <a:pt x="3423" y="3348"/>
                    <a:pt x="3448" y="3348"/>
                    <a:pt x="3473" y="3348"/>
                  </a:cubicBezTo>
                  <a:cubicBezTo>
                    <a:pt x="3522" y="3348"/>
                    <a:pt x="3578" y="3317"/>
                    <a:pt x="3628" y="3267"/>
                  </a:cubicBezTo>
                  <a:cubicBezTo>
                    <a:pt x="3653" y="3193"/>
                    <a:pt x="3653" y="3087"/>
                    <a:pt x="3578" y="3037"/>
                  </a:cubicBezTo>
                  <a:lnTo>
                    <a:pt x="2359" y="2259"/>
                  </a:lnTo>
                  <a:cubicBezTo>
                    <a:pt x="2359" y="2203"/>
                    <a:pt x="2384" y="2153"/>
                    <a:pt x="2384" y="2104"/>
                  </a:cubicBezTo>
                  <a:cubicBezTo>
                    <a:pt x="2384" y="2048"/>
                    <a:pt x="2384" y="2023"/>
                    <a:pt x="2359" y="1998"/>
                  </a:cubicBezTo>
                  <a:lnTo>
                    <a:pt x="3578" y="1220"/>
                  </a:lnTo>
                  <a:cubicBezTo>
                    <a:pt x="3653" y="1195"/>
                    <a:pt x="3678" y="1089"/>
                    <a:pt x="3628" y="984"/>
                  </a:cubicBezTo>
                  <a:cubicBezTo>
                    <a:pt x="3597" y="936"/>
                    <a:pt x="3543" y="919"/>
                    <a:pt x="3488" y="919"/>
                  </a:cubicBezTo>
                  <a:cubicBezTo>
                    <a:pt x="3457" y="919"/>
                    <a:pt x="3425" y="925"/>
                    <a:pt x="3398" y="934"/>
                  </a:cubicBezTo>
                  <a:lnTo>
                    <a:pt x="2203" y="1687"/>
                  </a:lnTo>
                  <a:cubicBezTo>
                    <a:pt x="2153" y="1662"/>
                    <a:pt x="2097" y="1606"/>
                    <a:pt x="2023" y="1581"/>
                  </a:cubicBezTo>
                  <a:lnTo>
                    <a:pt x="2023" y="181"/>
                  </a:lnTo>
                  <a:cubicBezTo>
                    <a:pt x="2023" y="81"/>
                    <a:pt x="1942" y="0"/>
                    <a:pt x="1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 flipH="1" rot="-713519">
              <a:off x="440806" y="2406116"/>
              <a:ext cx="191821" cy="191821"/>
            </a:xfrm>
            <a:prstGeom prst="lightningBol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5" name="Google Shape;875;p30"/>
            <p:cNvGrpSpPr/>
            <p:nvPr/>
          </p:nvGrpSpPr>
          <p:grpSpPr>
            <a:xfrm>
              <a:off x="964211" y="4517798"/>
              <a:ext cx="1057865" cy="171395"/>
              <a:chOff x="3364200" y="629675"/>
              <a:chExt cx="1388092" cy="224928"/>
            </a:xfrm>
          </p:grpSpPr>
          <p:sp>
            <p:nvSpPr>
              <p:cNvPr id="876" name="Google Shape;876;p30"/>
              <p:cNvSpPr/>
              <p:nvPr/>
            </p:nvSpPr>
            <p:spPr>
              <a:xfrm>
                <a:off x="3364200" y="629675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0"/>
                    </a:moveTo>
                    <a:cubicBezTo>
                      <a:pt x="27170" y="0"/>
                      <a:pt x="25488" y="1534"/>
                      <a:pt x="25488" y="1559"/>
                    </a:cubicBezTo>
                    <a:cubicBezTo>
                      <a:pt x="25440" y="1582"/>
                      <a:pt x="21481" y="5157"/>
                      <a:pt x="19076" y="5157"/>
                    </a:cubicBezTo>
                    <a:cubicBezTo>
                      <a:pt x="18972" y="5157"/>
                      <a:pt x="18871" y="5150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00"/>
                    </a:cubicBezTo>
                    <a:cubicBezTo>
                      <a:pt x="11558" y="1957"/>
                      <a:pt x="11037" y="1914"/>
                      <a:pt x="10446" y="1914"/>
                    </a:cubicBezTo>
                    <a:cubicBezTo>
                      <a:pt x="9249" y="1914"/>
                      <a:pt x="7763" y="2091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0"/>
                      <a:pt x="2670" y="2803"/>
                    </a:cubicBezTo>
                    <a:cubicBezTo>
                      <a:pt x="2309" y="2417"/>
                      <a:pt x="1998" y="2081"/>
                      <a:pt x="1581" y="2000"/>
                    </a:cubicBezTo>
                    <a:cubicBezTo>
                      <a:pt x="1566" y="1998"/>
                      <a:pt x="1551" y="1997"/>
                      <a:pt x="1536" y="1997"/>
                    </a:cubicBezTo>
                    <a:cubicBezTo>
                      <a:pt x="1028" y="1997"/>
                      <a:pt x="49" y="3141"/>
                      <a:pt x="1" y="3195"/>
                    </a:cubicBezTo>
                    <a:lnTo>
                      <a:pt x="81" y="3270"/>
                    </a:lnTo>
                    <a:cubicBezTo>
                      <a:pt x="353" y="2944"/>
                      <a:pt x="1145" y="2104"/>
                      <a:pt x="1522" y="2104"/>
                    </a:cubicBezTo>
                    <a:cubicBezTo>
                      <a:pt x="1534" y="2104"/>
                      <a:pt x="1545" y="2105"/>
                      <a:pt x="1556" y="2106"/>
                    </a:cubicBezTo>
                    <a:cubicBezTo>
                      <a:pt x="1948" y="2156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892"/>
                      <a:pt x="7623" y="2828"/>
                    </a:cubicBezTo>
                    <a:cubicBezTo>
                      <a:pt x="7844" y="2182"/>
                      <a:pt x="9254" y="2017"/>
                      <a:pt x="10408" y="2017"/>
                    </a:cubicBezTo>
                    <a:cubicBezTo>
                      <a:pt x="11009" y="2017"/>
                      <a:pt x="11540" y="2061"/>
                      <a:pt x="11798" y="2106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489"/>
                    </a:cubicBezTo>
                    <a:cubicBezTo>
                      <a:pt x="17865" y="4931"/>
                      <a:pt x="18251" y="5161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6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1976"/>
                    </a:cubicBezTo>
                    <a:cubicBezTo>
                      <a:pt x="40441" y="1885"/>
                      <a:pt x="40243" y="1839"/>
                      <a:pt x="40011" y="1839"/>
                    </a:cubicBezTo>
                    <a:cubicBezTo>
                      <a:pt x="39382" y="1839"/>
                      <a:pt x="38495" y="2170"/>
                      <a:pt x="37360" y="2828"/>
                    </a:cubicBezTo>
                    <a:cubicBezTo>
                      <a:pt x="36093" y="3581"/>
                      <a:pt x="35306" y="3926"/>
                      <a:pt x="34696" y="3926"/>
                    </a:cubicBezTo>
                    <a:cubicBezTo>
                      <a:pt x="33894" y="3926"/>
                      <a:pt x="33396" y="3332"/>
                      <a:pt x="32513" y="2287"/>
                    </a:cubicBezTo>
                    <a:cubicBezTo>
                      <a:pt x="32202" y="1951"/>
                      <a:pt x="31891" y="1559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0"/>
                      <a:pt x="2904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30"/>
              <p:cNvSpPr/>
              <p:nvPr/>
            </p:nvSpPr>
            <p:spPr>
              <a:xfrm>
                <a:off x="3364200" y="676900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1"/>
                    </a:moveTo>
                    <a:cubicBezTo>
                      <a:pt x="27170" y="1"/>
                      <a:pt x="25488" y="1534"/>
                      <a:pt x="25488" y="1559"/>
                    </a:cubicBezTo>
                    <a:cubicBezTo>
                      <a:pt x="25440" y="1583"/>
                      <a:pt x="21481" y="5157"/>
                      <a:pt x="19076" y="5157"/>
                    </a:cubicBezTo>
                    <a:cubicBezTo>
                      <a:pt x="18972" y="5157"/>
                      <a:pt x="18871" y="5151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25"/>
                    </a:cubicBezTo>
                    <a:cubicBezTo>
                      <a:pt x="11547" y="1972"/>
                      <a:pt x="10995" y="1921"/>
                      <a:pt x="10374" y="1921"/>
                    </a:cubicBezTo>
                    <a:cubicBezTo>
                      <a:pt x="9191" y="1921"/>
                      <a:pt x="7758" y="2105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1"/>
                      <a:pt x="2670" y="2803"/>
                    </a:cubicBezTo>
                    <a:cubicBezTo>
                      <a:pt x="2309" y="2417"/>
                      <a:pt x="1998" y="2081"/>
                      <a:pt x="1581" y="2025"/>
                    </a:cubicBezTo>
                    <a:cubicBezTo>
                      <a:pt x="1566" y="2023"/>
                      <a:pt x="1551" y="2022"/>
                      <a:pt x="1536" y="2022"/>
                    </a:cubicBezTo>
                    <a:cubicBezTo>
                      <a:pt x="1029" y="2022"/>
                      <a:pt x="49" y="3172"/>
                      <a:pt x="1" y="3220"/>
                    </a:cubicBezTo>
                    <a:lnTo>
                      <a:pt x="81" y="3270"/>
                    </a:lnTo>
                    <a:cubicBezTo>
                      <a:pt x="349" y="2948"/>
                      <a:pt x="1124" y="2126"/>
                      <a:pt x="1507" y="2126"/>
                    </a:cubicBezTo>
                    <a:cubicBezTo>
                      <a:pt x="1524" y="2126"/>
                      <a:pt x="1540" y="2128"/>
                      <a:pt x="1556" y="2131"/>
                    </a:cubicBezTo>
                    <a:cubicBezTo>
                      <a:pt x="1948" y="2181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917"/>
                      <a:pt x="7623" y="2859"/>
                    </a:cubicBezTo>
                    <a:cubicBezTo>
                      <a:pt x="7841" y="2202"/>
                      <a:pt x="9213" y="2036"/>
                      <a:pt x="10357" y="2036"/>
                    </a:cubicBezTo>
                    <a:cubicBezTo>
                      <a:pt x="10979" y="2036"/>
                      <a:pt x="11533" y="2085"/>
                      <a:pt x="11798" y="2131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514"/>
                    </a:cubicBezTo>
                    <a:cubicBezTo>
                      <a:pt x="17865" y="4931"/>
                      <a:pt x="18251" y="5193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7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2000"/>
                    </a:cubicBezTo>
                    <a:cubicBezTo>
                      <a:pt x="40440" y="1902"/>
                      <a:pt x="40240" y="1854"/>
                      <a:pt x="40005" y="1854"/>
                    </a:cubicBezTo>
                    <a:cubicBezTo>
                      <a:pt x="39377" y="1854"/>
                      <a:pt x="38492" y="2198"/>
                      <a:pt x="37360" y="2859"/>
                    </a:cubicBezTo>
                    <a:cubicBezTo>
                      <a:pt x="36097" y="3597"/>
                      <a:pt x="35312" y="3934"/>
                      <a:pt x="34702" y="3934"/>
                    </a:cubicBezTo>
                    <a:cubicBezTo>
                      <a:pt x="33897" y="3934"/>
                      <a:pt x="33398" y="3346"/>
                      <a:pt x="32513" y="2312"/>
                    </a:cubicBezTo>
                    <a:cubicBezTo>
                      <a:pt x="32202" y="1976"/>
                      <a:pt x="31891" y="1584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1"/>
                      <a:pt x="2904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78" name="Google Shape;878;p30"/>
          <p:cNvSpPr txBox="1"/>
          <p:nvPr>
            <p:ph idx="1" type="subTitle"/>
          </p:nvPr>
        </p:nvSpPr>
        <p:spPr>
          <a:xfrm>
            <a:off x="927375" y="1226125"/>
            <a:ext cx="3266400" cy="17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21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9" name="Google Shape;879;p30"/>
          <p:cNvSpPr txBox="1"/>
          <p:nvPr>
            <p:ph idx="2" type="subTitle"/>
          </p:nvPr>
        </p:nvSpPr>
        <p:spPr>
          <a:xfrm>
            <a:off x="927375" y="2811900"/>
            <a:ext cx="3942000" cy="10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0" name="Google Shape;880;p30"/>
          <p:cNvSpPr/>
          <p:nvPr/>
        </p:nvSpPr>
        <p:spPr>
          <a:xfrm rot="-2700000">
            <a:off x="353064" y="291666"/>
            <a:ext cx="191767" cy="191767"/>
          </a:xfrm>
          <a:prstGeom prst="mathPlus">
            <a:avLst>
              <a:gd fmla="val 23520" name="adj1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1" name="Google Shape;881;p30"/>
          <p:cNvGrpSpPr/>
          <p:nvPr/>
        </p:nvGrpSpPr>
        <p:grpSpPr>
          <a:xfrm>
            <a:off x="8295178" y="344575"/>
            <a:ext cx="470050" cy="116300"/>
            <a:chOff x="8155950" y="423775"/>
            <a:chExt cx="470050" cy="116300"/>
          </a:xfrm>
        </p:grpSpPr>
        <p:sp>
          <p:nvSpPr>
            <p:cNvPr id="882" name="Google Shape;882;p30"/>
            <p:cNvSpPr/>
            <p:nvPr/>
          </p:nvSpPr>
          <p:spPr>
            <a:xfrm>
              <a:off x="8515000" y="429075"/>
              <a:ext cx="111000" cy="11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8335475" y="429075"/>
              <a:ext cx="111000" cy="11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0"/>
            <p:cNvSpPr/>
            <p:nvPr/>
          </p:nvSpPr>
          <p:spPr>
            <a:xfrm>
              <a:off x="8155950" y="423775"/>
              <a:ext cx="111000" cy="111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4"/>
          <p:cNvGrpSpPr/>
          <p:nvPr/>
        </p:nvGrpSpPr>
        <p:grpSpPr>
          <a:xfrm>
            <a:off x="108000" y="108000"/>
            <a:ext cx="8934103" cy="4921500"/>
            <a:chOff x="108000" y="108000"/>
            <a:chExt cx="8934103" cy="4921500"/>
          </a:xfrm>
        </p:grpSpPr>
        <p:sp>
          <p:nvSpPr>
            <p:cNvPr id="70" name="Google Shape;70;p4"/>
            <p:cNvSpPr/>
            <p:nvPr/>
          </p:nvSpPr>
          <p:spPr>
            <a:xfrm>
              <a:off x="108000" y="108000"/>
              <a:ext cx="8925000" cy="4921500"/>
            </a:xfrm>
            <a:prstGeom prst="roundRect">
              <a:avLst>
                <a:gd fmla="val 4218" name="adj"/>
              </a:avLst>
            </a:prstGeom>
            <a:solidFill>
              <a:schemeClr val="dk1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1" name="Google Shape;71;p4"/>
            <p:cNvCxnSpPr/>
            <p:nvPr/>
          </p:nvCxnSpPr>
          <p:spPr>
            <a:xfrm>
              <a:off x="108103" y="974725"/>
              <a:ext cx="89340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2" name="Google Shape;72;p4"/>
          <p:cNvSpPr txBox="1"/>
          <p:nvPr>
            <p:ph type="title"/>
          </p:nvPr>
        </p:nvSpPr>
        <p:spPr>
          <a:xfrm>
            <a:off x="629949" y="464847"/>
            <a:ext cx="780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320">
                <a:solidFill>
                  <a:schemeClr val="accent6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616500" y="1021300"/>
            <a:ext cx="7800300" cy="3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Josefin Slab Thin"/>
              <a:buChar char="●"/>
              <a:defRPr sz="1100">
                <a:solidFill>
                  <a:schemeClr val="accent6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Josefin Slab Thin"/>
              <a:buChar char="○"/>
              <a:defRPr>
                <a:solidFill>
                  <a:schemeClr val="accent6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Josefin Slab Thin"/>
              <a:buChar char="■"/>
              <a:defRPr>
                <a:solidFill>
                  <a:schemeClr val="accent6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Josefin Slab Thin"/>
              <a:buChar char="●"/>
              <a:defRPr>
                <a:solidFill>
                  <a:schemeClr val="accent6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Josefin Slab Thin"/>
              <a:buChar char="○"/>
              <a:defRPr>
                <a:solidFill>
                  <a:schemeClr val="accent6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Josefin Slab Thin"/>
              <a:buChar char="■"/>
              <a:defRPr>
                <a:solidFill>
                  <a:schemeClr val="accent6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Josefin Slab Thin"/>
              <a:buChar char="●"/>
              <a:defRPr>
                <a:solidFill>
                  <a:schemeClr val="accent6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Josefin Slab Thin"/>
              <a:buChar char="○"/>
              <a:defRPr>
                <a:solidFill>
                  <a:schemeClr val="accent6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Josefin Slab Thin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4" name="Google Shape;74;p4"/>
          <p:cNvSpPr/>
          <p:nvPr/>
        </p:nvSpPr>
        <p:spPr>
          <a:xfrm rot="-2700000">
            <a:off x="353064" y="291666"/>
            <a:ext cx="191767" cy="191767"/>
          </a:xfrm>
          <a:prstGeom prst="mathPlus">
            <a:avLst>
              <a:gd fmla="val 23520" name="adj1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4"/>
          <p:cNvGrpSpPr/>
          <p:nvPr/>
        </p:nvGrpSpPr>
        <p:grpSpPr>
          <a:xfrm>
            <a:off x="8295178" y="344575"/>
            <a:ext cx="470050" cy="116300"/>
            <a:chOff x="8155950" y="423775"/>
            <a:chExt cx="470050" cy="116300"/>
          </a:xfrm>
        </p:grpSpPr>
        <p:sp>
          <p:nvSpPr>
            <p:cNvPr id="76" name="Google Shape;76;p4"/>
            <p:cNvSpPr/>
            <p:nvPr/>
          </p:nvSpPr>
          <p:spPr>
            <a:xfrm>
              <a:off x="8515000" y="429075"/>
              <a:ext cx="111000" cy="11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335475" y="429075"/>
              <a:ext cx="111000" cy="11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55950" y="423775"/>
              <a:ext cx="111000" cy="111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ubrik och två kolumner 1">
  <p:cSld name="TITLE_AND_TWO_COLUMNS_1"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7" name="Google Shape;887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8" name="Google Shape;888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9" name="Google Shape;88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/>
          <p:nvPr/>
        </p:nvSpPr>
        <p:spPr>
          <a:xfrm>
            <a:off x="108000" y="108000"/>
            <a:ext cx="4400700" cy="4921500"/>
          </a:xfrm>
          <a:prstGeom prst="roundRect">
            <a:avLst>
              <a:gd fmla="val 4808" name="adj"/>
            </a:avLst>
          </a:prstGeom>
          <a:solidFill>
            <a:schemeClr val="dk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"/>
          <p:cNvSpPr/>
          <p:nvPr/>
        </p:nvSpPr>
        <p:spPr>
          <a:xfrm>
            <a:off x="4632008" y="108000"/>
            <a:ext cx="4400700" cy="4921500"/>
          </a:xfrm>
          <a:prstGeom prst="roundRect">
            <a:avLst>
              <a:gd fmla="val 4808" name="adj"/>
            </a:avLst>
          </a:prstGeom>
          <a:solidFill>
            <a:schemeClr val="dk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" name="Google Shape;82;p5"/>
          <p:cNvCxnSpPr/>
          <p:nvPr/>
        </p:nvCxnSpPr>
        <p:spPr>
          <a:xfrm rot="10800000">
            <a:off x="113125" y="4013125"/>
            <a:ext cx="4400700" cy="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3" name="Google Shape;83;p5"/>
          <p:cNvGrpSpPr/>
          <p:nvPr/>
        </p:nvGrpSpPr>
        <p:grpSpPr>
          <a:xfrm>
            <a:off x="3761711" y="344575"/>
            <a:ext cx="470050" cy="116300"/>
            <a:chOff x="5027343" y="426425"/>
            <a:chExt cx="470050" cy="116300"/>
          </a:xfrm>
        </p:grpSpPr>
        <p:sp>
          <p:nvSpPr>
            <p:cNvPr id="84" name="Google Shape;84;p5"/>
            <p:cNvSpPr/>
            <p:nvPr/>
          </p:nvSpPr>
          <p:spPr>
            <a:xfrm>
              <a:off x="5386393" y="431725"/>
              <a:ext cx="111000" cy="11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5206868" y="431725"/>
              <a:ext cx="111000" cy="11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5027343" y="426425"/>
              <a:ext cx="111000" cy="111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5"/>
          <p:cNvSpPr/>
          <p:nvPr/>
        </p:nvSpPr>
        <p:spPr>
          <a:xfrm rot="-2700000">
            <a:off x="353064" y="291666"/>
            <a:ext cx="191767" cy="191767"/>
          </a:xfrm>
          <a:prstGeom prst="mathPlus">
            <a:avLst>
              <a:gd fmla="val 23520" name="adj1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405513" y="416079"/>
            <a:ext cx="8093066" cy="4301415"/>
            <a:chOff x="405513" y="416079"/>
            <a:chExt cx="8093066" cy="4301415"/>
          </a:xfrm>
        </p:grpSpPr>
        <p:grpSp>
          <p:nvGrpSpPr>
            <p:cNvPr id="89" name="Google Shape;89;p5"/>
            <p:cNvGrpSpPr/>
            <p:nvPr/>
          </p:nvGrpSpPr>
          <p:grpSpPr>
            <a:xfrm>
              <a:off x="405513" y="1010963"/>
              <a:ext cx="1183626" cy="191796"/>
              <a:chOff x="3364200" y="629675"/>
              <a:chExt cx="1388092" cy="224928"/>
            </a:xfrm>
          </p:grpSpPr>
          <p:sp>
            <p:nvSpPr>
              <p:cNvPr id="90" name="Google Shape;90;p5"/>
              <p:cNvSpPr/>
              <p:nvPr/>
            </p:nvSpPr>
            <p:spPr>
              <a:xfrm>
                <a:off x="3364200" y="629675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0"/>
                    </a:moveTo>
                    <a:cubicBezTo>
                      <a:pt x="27170" y="0"/>
                      <a:pt x="25488" y="1534"/>
                      <a:pt x="25488" y="1559"/>
                    </a:cubicBezTo>
                    <a:cubicBezTo>
                      <a:pt x="25440" y="1582"/>
                      <a:pt x="21481" y="5157"/>
                      <a:pt x="19076" y="5157"/>
                    </a:cubicBezTo>
                    <a:cubicBezTo>
                      <a:pt x="18972" y="5157"/>
                      <a:pt x="18871" y="5150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00"/>
                    </a:cubicBezTo>
                    <a:cubicBezTo>
                      <a:pt x="11558" y="1957"/>
                      <a:pt x="11037" y="1914"/>
                      <a:pt x="10446" y="1914"/>
                    </a:cubicBezTo>
                    <a:cubicBezTo>
                      <a:pt x="9249" y="1914"/>
                      <a:pt x="7763" y="2091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0"/>
                      <a:pt x="2670" y="2803"/>
                    </a:cubicBezTo>
                    <a:cubicBezTo>
                      <a:pt x="2309" y="2417"/>
                      <a:pt x="1998" y="2081"/>
                      <a:pt x="1581" y="2000"/>
                    </a:cubicBezTo>
                    <a:cubicBezTo>
                      <a:pt x="1566" y="1998"/>
                      <a:pt x="1551" y="1997"/>
                      <a:pt x="1536" y="1997"/>
                    </a:cubicBezTo>
                    <a:cubicBezTo>
                      <a:pt x="1028" y="1997"/>
                      <a:pt x="49" y="3141"/>
                      <a:pt x="1" y="3195"/>
                    </a:cubicBezTo>
                    <a:lnTo>
                      <a:pt x="81" y="3270"/>
                    </a:lnTo>
                    <a:cubicBezTo>
                      <a:pt x="353" y="2944"/>
                      <a:pt x="1145" y="2104"/>
                      <a:pt x="1522" y="2104"/>
                    </a:cubicBezTo>
                    <a:cubicBezTo>
                      <a:pt x="1534" y="2104"/>
                      <a:pt x="1545" y="2105"/>
                      <a:pt x="1556" y="2106"/>
                    </a:cubicBezTo>
                    <a:cubicBezTo>
                      <a:pt x="1948" y="2156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892"/>
                      <a:pt x="7623" y="2828"/>
                    </a:cubicBezTo>
                    <a:cubicBezTo>
                      <a:pt x="7844" y="2182"/>
                      <a:pt x="9254" y="2017"/>
                      <a:pt x="10408" y="2017"/>
                    </a:cubicBezTo>
                    <a:cubicBezTo>
                      <a:pt x="11009" y="2017"/>
                      <a:pt x="11540" y="2061"/>
                      <a:pt x="11798" y="2106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489"/>
                    </a:cubicBezTo>
                    <a:cubicBezTo>
                      <a:pt x="17865" y="4931"/>
                      <a:pt x="18251" y="5161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6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1976"/>
                    </a:cubicBezTo>
                    <a:cubicBezTo>
                      <a:pt x="40441" y="1885"/>
                      <a:pt x="40243" y="1839"/>
                      <a:pt x="40011" y="1839"/>
                    </a:cubicBezTo>
                    <a:cubicBezTo>
                      <a:pt x="39382" y="1839"/>
                      <a:pt x="38495" y="2170"/>
                      <a:pt x="37360" y="2828"/>
                    </a:cubicBezTo>
                    <a:cubicBezTo>
                      <a:pt x="36093" y="3581"/>
                      <a:pt x="35306" y="3926"/>
                      <a:pt x="34696" y="3926"/>
                    </a:cubicBezTo>
                    <a:cubicBezTo>
                      <a:pt x="33894" y="3926"/>
                      <a:pt x="33396" y="3332"/>
                      <a:pt x="32513" y="2287"/>
                    </a:cubicBezTo>
                    <a:cubicBezTo>
                      <a:pt x="32202" y="1951"/>
                      <a:pt x="31891" y="1559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0"/>
                      <a:pt x="2904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3364200" y="676900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1"/>
                    </a:moveTo>
                    <a:cubicBezTo>
                      <a:pt x="27170" y="1"/>
                      <a:pt x="25488" y="1534"/>
                      <a:pt x="25488" y="1559"/>
                    </a:cubicBezTo>
                    <a:cubicBezTo>
                      <a:pt x="25440" y="1583"/>
                      <a:pt x="21481" y="5157"/>
                      <a:pt x="19076" y="5157"/>
                    </a:cubicBezTo>
                    <a:cubicBezTo>
                      <a:pt x="18972" y="5157"/>
                      <a:pt x="18871" y="5151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25"/>
                    </a:cubicBezTo>
                    <a:cubicBezTo>
                      <a:pt x="11547" y="1972"/>
                      <a:pt x="10995" y="1921"/>
                      <a:pt x="10374" y="1921"/>
                    </a:cubicBezTo>
                    <a:cubicBezTo>
                      <a:pt x="9191" y="1921"/>
                      <a:pt x="7758" y="2105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1"/>
                      <a:pt x="2670" y="2803"/>
                    </a:cubicBezTo>
                    <a:cubicBezTo>
                      <a:pt x="2309" y="2417"/>
                      <a:pt x="1998" y="2081"/>
                      <a:pt x="1581" y="2025"/>
                    </a:cubicBezTo>
                    <a:cubicBezTo>
                      <a:pt x="1566" y="2023"/>
                      <a:pt x="1551" y="2022"/>
                      <a:pt x="1536" y="2022"/>
                    </a:cubicBezTo>
                    <a:cubicBezTo>
                      <a:pt x="1029" y="2022"/>
                      <a:pt x="49" y="3172"/>
                      <a:pt x="1" y="3220"/>
                    </a:cubicBezTo>
                    <a:lnTo>
                      <a:pt x="81" y="3270"/>
                    </a:lnTo>
                    <a:cubicBezTo>
                      <a:pt x="349" y="2948"/>
                      <a:pt x="1124" y="2126"/>
                      <a:pt x="1507" y="2126"/>
                    </a:cubicBezTo>
                    <a:cubicBezTo>
                      <a:pt x="1524" y="2126"/>
                      <a:pt x="1540" y="2128"/>
                      <a:pt x="1556" y="2131"/>
                    </a:cubicBezTo>
                    <a:cubicBezTo>
                      <a:pt x="1948" y="2181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917"/>
                      <a:pt x="7623" y="2859"/>
                    </a:cubicBezTo>
                    <a:cubicBezTo>
                      <a:pt x="7841" y="2202"/>
                      <a:pt x="9213" y="2036"/>
                      <a:pt x="10357" y="2036"/>
                    </a:cubicBezTo>
                    <a:cubicBezTo>
                      <a:pt x="10979" y="2036"/>
                      <a:pt x="11533" y="2085"/>
                      <a:pt x="11798" y="2131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514"/>
                    </a:cubicBezTo>
                    <a:cubicBezTo>
                      <a:pt x="17865" y="4931"/>
                      <a:pt x="18251" y="5193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7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2000"/>
                    </a:cubicBezTo>
                    <a:cubicBezTo>
                      <a:pt x="40440" y="1902"/>
                      <a:pt x="40240" y="1854"/>
                      <a:pt x="40005" y="1854"/>
                    </a:cubicBezTo>
                    <a:cubicBezTo>
                      <a:pt x="39377" y="1854"/>
                      <a:pt x="38492" y="2198"/>
                      <a:pt x="37360" y="2859"/>
                    </a:cubicBezTo>
                    <a:cubicBezTo>
                      <a:pt x="36097" y="3597"/>
                      <a:pt x="35312" y="3934"/>
                      <a:pt x="34702" y="3934"/>
                    </a:cubicBezTo>
                    <a:cubicBezTo>
                      <a:pt x="33897" y="3934"/>
                      <a:pt x="33398" y="3346"/>
                      <a:pt x="32513" y="2312"/>
                    </a:cubicBezTo>
                    <a:cubicBezTo>
                      <a:pt x="32202" y="1976"/>
                      <a:pt x="31891" y="1584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1"/>
                      <a:pt x="2904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" name="Google Shape;92;p5"/>
            <p:cNvSpPr/>
            <p:nvPr/>
          </p:nvSpPr>
          <p:spPr>
            <a:xfrm>
              <a:off x="3878800" y="4517808"/>
              <a:ext cx="149202" cy="171385"/>
            </a:xfrm>
            <a:custGeom>
              <a:rect b="b" l="l" r="r" t="t"/>
              <a:pathLst>
                <a:path extrusionOk="0" h="4226" w="3679">
                  <a:moveTo>
                    <a:pt x="1836" y="1"/>
                  </a:moveTo>
                  <a:cubicBezTo>
                    <a:pt x="1737" y="1"/>
                    <a:pt x="1656" y="82"/>
                    <a:pt x="1656" y="181"/>
                  </a:cubicBezTo>
                  <a:lnTo>
                    <a:pt x="1656" y="1581"/>
                  </a:lnTo>
                  <a:cubicBezTo>
                    <a:pt x="1606" y="1613"/>
                    <a:pt x="1525" y="1662"/>
                    <a:pt x="1475" y="1687"/>
                  </a:cubicBezTo>
                  <a:lnTo>
                    <a:pt x="312" y="909"/>
                  </a:lnTo>
                  <a:cubicBezTo>
                    <a:pt x="283" y="892"/>
                    <a:pt x="248" y="883"/>
                    <a:pt x="214" y="883"/>
                  </a:cubicBezTo>
                  <a:cubicBezTo>
                    <a:pt x="152" y="883"/>
                    <a:pt x="91" y="911"/>
                    <a:pt x="75" y="959"/>
                  </a:cubicBezTo>
                  <a:cubicBezTo>
                    <a:pt x="25" y="1040"/>
                    <a:pt x="25" y="1146"/>
                    <a:pt x="100" y="1196"/>
                  </a:cubicBezTo>
                  <a:lnTo>
                    <a:pt x="1320" y="1998"/>
                  </a:lnTo>
                  <a:cubicBezTo>
                    <a:pt x="1295" y="2023"/>
                    <a:pt x="1295" y="2048"/>
                    <a:pt x="1295" y="2104"/>
                  </a:cubicBezTo>
                  <a:cubicBezTo>
                    <a:pt x="1295" y="2154"/>
                    <a:pt x="1320" y="2204"/>
                    <a:pt x="1320" y="2235"/>
                  </a:cubicBezTo>
                  <a:lnTo>
                    <a:pt x="100" y="3013"/>
                  </a:lnTo>
                  <a:cubicBezTo>
                    <a:pt x="25" y="3062"/>
                    <a:pt x="1" y="3168"/>
                    <a:pt x="50" y="3243"/>
                  </a:cubicBezTo>
                  <a:cubicBezTo>
                    <a:pt x="75" y="3293"/>
                    <a:pt x="125" y="3324"/>
                    <a:pt x="181" y="3324"/>
                  </a:cubicBezTo>
                  <a:cubicBezTo>
                    <a:pt x="206" y="3324"/>
                    <a:pt x="256" y="3324"/>
                    <a:pt x="281" y="3293"/>
                  </a:cubicBezTo>
                  <a:lnTo>
                    <a:pt x="1525" y="2515"/>
                  </a:lnTo>
                  <a:cubicBezTo>
                    <a:pt x="1556" y="2546"/>
                    <a:pt x="1606" y="2571"/>
                    <a:pt x="1656" y="2596"/>
                  </a:cubicBezTo>
                  <a:lnTo>
                    <a:pt x="1656" y="4070"/>
                  </a:lnTo>
                  <a:cubicBezTo>
                    <a:pt x="1656" y="4151"/>
                    <a:pt x="1737" y="4226"/>
                    <a:pt x="1836" y="4226"/>
                  </a:cubicBezTo>
                  <a:cubicBezTo>
                    <a:pt x="1917" y="4226"/>
                    <a:pt x="1992" y="4151"/>
                    <a:pt x="1992" y="4070"/>
                  </a:cubicBezTo>
                  <a:lnTo>
                    <a:pt x="1992" y="2596"/>
                  </a:lnTo>
                  <a:cubicBezTo>
                    <a:pt x="2048" y="2571"/>
                    <a:pt x="2098" y="2546"/>
                    <a:pt x="2122" y="2515"/>
                  </a:cubicBezTo>
                  <a:lnTo>
                    <a:pt x="3367" y="3324"/>
                  </a:lnTo>
                  <a:cubicBezTo>
                    <a:pt x="3392" y="3349"/>
                    <a:pt x="3423" y="3349"/>
                    <a:pt x="3448" y="3349"/>
                  </a:cubicBezTo>
                  <a:cubicBezTo>
                    <a:pt x="3498" y="3349"/>
                    <a:pt x="3579" y="3324"/>
                    <a:pt x="3603" y="3268"/>
                  </a:cubicBezTo>
                  <a:cubicBezTo>
                    <a:pt x="3653" y="3193"/>
                    <a:pt x="3628" y="3087"/>
                    <a:pt x="3547" y="3037"/>
                  </a:cubicBezTo>
                  <a:lnTo>
                    <a:pt x="2334" y="2260"/>
                  </a:lnTo>
                  <a:cubicBezTo>
                    <a:pt x="2359" y="2204"/>
                    <a:pt x="2359" y="2154"/>
                    <a:pt x="2359" y="2104"/>
                  </a:cubicBezTo>
                  <a:lnTo>
                    <a:pt x="2359" y="1998"/>
                  </a:lnTo>
                  <a:lnTo>
                    <a:pt x="3579" y="1245"/>
                  </a:lnTo>
                  <a:cubicBezTo>
                    <a:pt x="3653" y="1196"/>
                    <a:pt x="3678" y="1090"/>
                    <a:pt x="3628" y="1015"/>
                  </a:cubicBezTo>
                  <a:cubicBezTo>
                    <a:pt x="3596" y="962"/>
                    <a:pt x="3540" y="934"/>
                    <a:pt x="3482" y="934"/>
                  </a:cubicBezTo>
                  <a:cubicBezTo>
                    <a:pt x="3451" y="934"/>
                    <a:pt x="3420" y="942"/>
                    <a:pt x="3392" y="959"/>
                  </a:cubicBezTo>
                  <a:lnTo>
                    <a:pt x="2178" y="1712"/>
                  </a:lnTo>
                  <a:cubicBezTo>
                    <a:pt x="2122" y="1662"/>
                    <a:pt x="2073" y="1613"/>
                    <a:pt x="1992" y="1581"/>
                  </a:cubicBezTo>
                  <a:lnTo>
                    <a:pt x="1992" y="181"/>
                  </a:lnTo>
                  <a:cubicBezTo>
                    <a:pt x="1992" y="82"/>
                    <a:pt x="1917" y="1"/>
                    <a:pt x="18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2635057" y="416079"/>
              <a:ext cx="149405" cy="171385"/>
            </a:xfrm>
            <a:custGeom>
              <a:rect b="b" l="l" r="r" t="t"/>
              <a:pathLst>
                <a:path extrusionOk="0" h="4226" w="3684">
                  <a:moveTo>
                    <a:pt x="1842" y="1"/>
                  </a:moveTo>
                  <a:cubicBezTo>
                    <a:pt x="1743" y="1"/>
                    <a:pt x="1662" y="82"/>
                    <a:pt x="1662" y="181"/>
                  </a:cubicBezTo>
                  <a:lnTo>
                    <a:pt x="1662" y="1581"/>
                  </a:lnTo>
                  <a:cubicBezTo>
                    <a:pt x="1612" y="1606"/>
                    <a:pt x="1531" y="1637"/>
                    <a:pt x="1481" y="1687"/>
                  </a:cubicBezTo>
                  <a:lnTo>
                    <a:pt x="311" y="909"/>
                  </a:lnTo>
                  <a:cubicBezTo>
                    <a:pt x="285" y="891"/>
                    <a:pt x="255" y="883"/>
                    <a:pt x="224" y="883"/>
                  </a:cubicBezTo>
                  <a:cubicBezTo>
                    <a:pt x="169" y="883"/>
                    <a:pt x="113" y="911"/>
                    <a:pt x="81" y="959"/>
                  </a:cubicBezTo>
                  <a:cubicBezTo>
                    <a:pt x="31" y="1040"/>
                    <a:pt x="56" y="1139"/>
                    <a:pt x="131" y="1195"/>
                  </a:cubicBezTo>
                  <a:lnTo>
                    <a:pt x="1326" y="1973"/>
                  </a:lnTo>
                  <a:cubicBezTo>
                    <a:pt x="1301" y="1998"/>
                    <a:pt x="1301" y="2048"/>
                    <a:pt x="1301" y="2073"/>
                  </a:cubicBezTo>
                  <a:cubicBezTo>
                    <a:pt x="1301" y="2129"/>
                    <a:pt x="1326" y="2178"/>
                    <a:pt x="1326" y="2228"/>
                  </a:cubicBezTo>
                  <a:lnTo>
                    <a:pt x="106" y="3006"/>
                  </a:lnTo>
                  <a:cubicBezTo>
                    <a:pt x="31" y="3037"/>
                    <a:pt x="0" y="3162"/>
                    <a:pt x="56" y="3243"/>
                  </a:cubicBezTo>
                  <a:cubicBezTo>
                    <a:pt x="81" y="3292"/>
                    <a:pt x="131" y="3317"/>
                    <a:pt x="187" y="3317"/>
                  </a:cubicBezTo>
                  <a:cubicBezTo>
                    <a:pt x="212" y="3317"/>
                    <a:pt x="262" y="3292"/>
                    <a:pt x="286" y="3292"/>
                  </a:cubicBezTo>
                  <a:lnTo>
                    <a:pt x="1531" y="2515"/>
                  </a:lnTo>
                  <a:cubicBezTo>
                    <a:pt x="1556" y="2539"/>
                    <a:pt x="1612" y="2571"/>
                    <a:pt x="1662" y="2595"/>
                  </a:cubicBezTo>
                  <a:lnTo>
                    <a:pt x="1662" y="4045"/>
                  </a:lnTo>
                  <a:cubicBezTo>
                    <a:pt x="1662" y="4151"/>
                    <a:pt x="1743" y="4226"/>
                    <a:pt x="1842" y="4226"/>
                  </a:cubicBezTo>
                  <a:cubicBezTo>
                    <a:pt x="1923" y="4226"/>
                    <a:pt x="1998" y="4151"/>
                    <a:pt x="1998" y="4045"/>
                  </a:cubicBezTo>
                  <a:lnTo>
                    <a:pt x="1998" y="2595"/>
                  </a:lnTo>
                  <a:cubicBezTo>
                    <a:pt x="2054" y="2571"/>
                    <a:pt x="2103" y="2539"/>
                    <a:pt x="2153" y="2515"/>
                  </a:cubicBezTo>
                  <a:lnTo>
                    <a:pt x="3373" y="3317"/>
                  </a:lnTo>
                  <a:cubicBezTo>
                    <a:pt x="3398" y="3348"/>
                    <a:pt x="3423" y="3348"/>
                    <a:pt x="3454" y="3348"/>
                  </a:cubicBezTo>
                  <a:cubicBezTo>
                    <a:pt x="3528" y="3348"/>
                    <a:pt x="3578" y="3317"/>
                    <a:pt x="3609" y="3267"/>
                  </a:cubicBezTo>
                  <a:cubicBezTo>
                    <a:pt x="3659" y="3193"/>
                    <a:pt x="3634" y="3087"/>
                    <a:pt x="3553" y="3037"/>
                  </a:cubicBezTo>
                  <a:lnTo>
                    <a:pt x="2334" y="2228"/>
                  </a:lnTo>
                  <a:cubicBezTo>
                    <a:pt x="2365" y="2178"/>
                    <a:pt x="2365" y="2129"/>
                    <a:pt x="2365" y="2073"/>
                  </a:cubicBezTo>
                  <a:lnTo>
                    <a:pt x="2365" y="1998"/>
                  </a:lnTo>
                  <a:lnTo>
                    <a:pt x="3578" y="1220"/>
                  </a:lnTo>
                  <a:cubicBezTo>
                    <a:pt x="3659" y="1170"/>
                    <a:pt x="3684" y="1065"/>
                    <a:pt x="3634" y="984"/>
                  </a:cubicBezTo>
                  <a:cubicBezTo>
                    <a:pt x="3598" y="936"/>
                    <a:pt x="3544" y="908"/>
                    <a:pt x="3488" y="908"/>
                  </a:cubicBezTo>
                  <a:cubicBezTo>
                    <a:pt x="3457" y="908"/>
                    <a:pt x="3426" y="916"/>
                    <a:pt x="3398" y="934"/>
                  </a:cubicBezTo>
                  <a:lnTo>
                    <a:pt x="2178" y="1687"/>
                  </a:lnTo>
                  <a:cubicBezTo>
                    <a:pt x="2128" y="1637"/>
                    <a:pt x="2079" y="1606"/>
                    <a:pt x="1998" y="1581"/>
                  </a:cubicBezTo>
                  <a:lnTo>
                    <a:pt x="1998" y="181"/>
                  </a:lnTo>
                  <a:cubicBezTo>
                    <a:pt x="1998" y="82"/>
                    <a:pt x="1923" y="1"/>
                    <a:pt x="18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28017" y="2621683"/>
              <a:ext cx="149161" cy="171385"/>
            </a:xfrm>
            <a:custGeom>
              <a:rect b="b" l="l" r="r" t="t"/>
              <a:pathLst>
                <a:path extrusionOk="0" h="4226" w="3678">
                  <a:moveTo>
                    <a:pt x="1842" y="0"/>
                  </a:moveTo>
                  <a:cubicBezTo>
                    <a:pt x="1761" y="0"/>
                    <a:pt x="1687" y="81"/>
                    <a:pt x="1687" y="181"/>
                  </a:cubicBezTo>
                  <a:lnTo>
                    <a:pt x="1687" y="1581"/>
                  </a:lnTo>
                  <a:cubicBezTo>
                    <a:pt x="1606" y="1606"/>
                    <a:pt x="1556" y="1637"/>
                    <a:pt x="1500" y="1687"/>
                  </a:cubicBezTo>
                  <a:lnTo>
                    <a:pt x="312" y="909"/>
                  </a:lnTo>
                  <a:cubicBezTo>
                    <a:pt x="283" y="891"/>
                    <a:pt x="252" y="883"/>
                    <a:pt x="221" y="883"/>
                  </a:cubicBezTo>
                  <a:cubicBezTo>
                    <a:pt x="166" y="883"/>
                    <a:pt x="111" y="910"/>
                    <a:pt x="75" y="959"/>
                  </a:cubicBezTo>
                  <a:cubicBezTo>
                    <a:pt x="25" y="1040"/>
                    <a:pt x="50" y="1139"/>
                    <a:pt x="131" y="1195"/>
                  </a:cubicBezTo>
                  <a:lnTo>
                    <a:pt x="1320" y="1973"/>
                  </a:lnTo>
                  <a:lnTo>
                    <a:pt x="1320" y="2104"/>
                  </a:lnTo>
                  <a:cubicBezTo>
                    <a:pt x="1320" y="2153"/>
                    <a:pt x="1320" y="2178"/>
                    <a:pt x="1345" y="2228"/>
                  </a:cubicBezTo>
                  <a:lnTo>
                    <a:pt x="100" y="3006"/>
                  </a:lnTo>
                  <a:cubicBezTo>
                    <a:pt x="25" y="3062"/>
                    <a:pt x="0" y="3161"/>
                    <a:pt x="50" y="3242"/>
                  </a:cubicBezTo>
                  <a:cubicBezTo>
                    <a:pt x="100" y="3292"/>
                    <a:pt x="156" y="3317"/>
                    <a:pt x="206" y="3317"/>
                  </a:cubicBezTo>
                  <a:cubicBezTo>
                    <a:pt x="231" y="3317"/>
                    <a:pt x="256" y="3317"/>
                    <a:pt x="287" y="3292"/>
                  </a:cubicBezTo>
                  <a:lnTo>
                    <a:pt x="1531" y="2514"/>
                  </a:lnTo>
                  <a:cubicBezTo>
                    <a:pt x="1581" y="2539"/>
                    <a:pt x="1631" y="2570"/>
                    <a:pt x="1687" y="2595"/>
                  </a:cubicBezTo>
                  <a:lnTo>
                    <a:pt x="1687" y="4070"/>
                  </a:lnTo>
                  <a:cubicBezTo>
                    <a:pt x="1687" y="4151"/>
                    <a:pt x="1761" y="4225"/>
                    <a:pt x="1842" y="4225"/>
                  </a:cubicBezTo>
                  <a:cubicBezTo>
                    <a:pt x="1942" y="4225"/>
                    <a:pt x="2023" y="4151"/>
                    <a:pt x="2023" y="4070"/>
                  </a:cubicBezTo>
                  <a:lnTo>
                    <a:pt x="2023" y="2595"/>
                  </a:lnTo>
                  <a:cubicBezTo>
                    <a:pt x="2073" y="2570"/>
                    <a:pt x="2122" y="2539"/>
                    <a:pt x="2153" y="2514"/>
                  </a:cubicBezTo>
                  <a:lnTo>
                    <a:pt x="3398" y="3317"/>
                  </a:lnTo>
                  <a:cubicBezTo>
                    <a:pt x="3423" y="3348"/>
                    <a:pt x="3448" y="3348"/>
                    <a:pt x="3473" y="3348"/>
                  </a:cubicBezTo>
                  <a:cubicBezTo>
                    <a:pt x="3522" y="3348"/>
                    <a:pt x="3578" y="3317"/>
                    <a:pt x="3628" y="3267"/>
                  </a:cubicBezTo>
                  <a:cubicBezTo>
                    <a:pt x="3653" y="3193"/>
                    <a:pt x="3653" y="3087"/>
                    <a:pt x="3578" y="3037"/>
                  </a:cubicBezTo>
                  <a:lnTo>
                    <a:pt x="2359" y="2259"/>
                  </a:lnTo>
                  <a:cubicBezTo>
                    <a:pt x="2359" y="2203"/>
                    <a:pt x="2384" y="2153"/>
                    <a:pt x="2384" y="2104"/>
                  </a:cubicBezTo>
                  <a:cubicBezTo>
                    <a:pt x="2384" y="2048"/>
                    <a:pt x="2384" y="2023"/>
                    <a:pt x="2359" y="1998"/>
                  </a:cubicBezTo>
                  <a:lnTo>
                    <a:pt x="3578" y="1220"/>
                  </a:lnTo>
                  <a:cubicBezTo>
                    <a:pt x="3653" y="1195"/>
                    <a:pt x="3678" y="1089"/>
                    <a:pt x="3628" y="984"/>
                  </a:cubicBezTo>
                  <a:cubicBezTo>
                    <a:pt x="3597" y="936"/>
                    <a:pt x="3543" y="919"/>
                    <a:pt x="3488" y="919"/>
                  </a:cubicBezTo>
                  <a:cubicBezTo>
                    <a:pt x="3457" y="919"/>
                    <a:pt x="3425" y="925"/>
                    <a:pt x="3398" y="934"/>
                  </a:cubicBezTo>
                  <a:lnTo>
                    <a:pt x="2203" y="1687"/>
                  </a:lnTo>
                  <a:cubicBezTo>
                    <a:pt x="2153" y="1662"/>
                    <a:pt x="2097" y="1606"/>
                    <a:pt x="2023" y="1581"/>
                  </a:cubicBezTo>
                  <a:lnTo>
                    <a:pt x="2023" y="181"/>
                  </a:lnTo>
                  <a:cubicBezTo>
                    <a:pt x="2023" y="81"/>
                    <a:pt x="1942" y="0"/>
                    <a:pt x="18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" name="Google Shape;95;p5"/>
            <p:cNvGrpSpPr/>
            <p:nvPr/>
          </p:nvGrpSpPr>
          <p:grpSpPr>
            <a:xfrm>
              <a:off x="5385900" y="1010964"/>
              <a:ext cx="388433" cy="237828"/>
              <a:chOff x="3261800" y="3337927"/>
              <a:chExt cx="388433" cy="237828"/>
            </a:xfrm>
          </p:grpSpPr>
          <p:sp>
            <p:nvSpPr>
              <p:cNvPr id="96" name="Google Shape;96;p5"/>
              <p:cNvSpPr/>
              <p:nvPr/>
            </p:nvSpPr>
            <p:spPr>
              <a:xfrm rot="-1785514">
                <a:off x="3239961" y="3443403"/>
                <a:ext cx="432111" cy="26877"/>
              </a:xfrm>
              <a:custGeom>
                <a:rect b="b" l="l" r="r" t="t"/>
                <a:pathLst>
                  <a:path extrusionOk="0" h="52183" w="110984">
                    <a:moveTo>
                      <a:pt x="66414" y="1"/>
                    </a:moveTo>
                    <a:cubicBezTo>
                      <a:pt x="61878" y="1"/>
                      <a:pt x="57147" y="293"/>
                      <a:pt x="52307" y="906"/>
                    </a:cubicBezTo>
                    <a:cubicBezTo>
                      <a:pt x="22675" y="4658"/>
                      <a:pt x="0" y="19007"/>
                      <a:pt x="1757" y="32891"/>
                    </a:cubicBezTo>
                    <a:cubicBezTo>
                      <a:pt x="3228" y="44514"/>
                      <a:pt x="21346" y="52183"/>
                      <a:pt x="44582" y="52183"/>
                    </a:cubicBezTo>
                    <a:cubicBezTo>
                      <a:pt x="49116" y="52183"/>
                      <a:pt x="53844" y="51891"/>
                      <a:pt x="58682" y="51279"/>
                    </a:cubicBezTo>
                    <a:cubicBezTo>
                      <a:pt x="88308" y="47528"/>
                      <a:pt x="110983" y="33179"/>
                      <a:pt x="109226" y="19289"/>
                    </a:cubicBezTo>
                    <a:cubicBezTo>
                      <a:pt x="107756" y="7673"/>
                      <a:pt x="89642" y="1"/>
                      <a:pt x="6641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 rot="-1779645">
                <a:off x="3388574" y="3386546"/>
                <a:ext cx="126702" cy="12670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" name="Google Shape;98;p5"/>
            <p:cNvSpPr/>
            <p:nvPr/>
          </p:nvSpPr>
          <p:spPr>
            <a:xfrm flipH="1" rot="-713519">
              <a:off x="8010056" y="926991"/>
              <a:ext cx="191821" cy="191821"/>
            </a:xfrm>
            <a:prstGeom prst="lightningBol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" name="Google Shape;99;p5"/>
            <p:cNvGrpSpPr/>
            <p:nvPr/>
          </p:nvGrpSpPr>
          <p:grpSpPr>
            <a:xfrm rot="3858676">
              <a:off x="1119838" y="4371997"/>
              <a:ext cx="388449" cy="237838"/>
              <a:chOff x="3261800" y="3337927"/>
              <a:chExt cx="388433" cy="237828"/>
            </a:xfrm>
          </p:grpSpPr>
          <p:sp>
            <p:nvSpPr>
              <p:cNvPr id="100" name="Google Shape;100;p5"/>
              <p:cNvSpPr/>
              <p:nvPr/>
            </p:nvSpPr>
            <p:spPr>
              <a:xfrm rot="-1785514">
                <a:off x="3239961" y="3443403"/>
                <a:ext cx="432111" cy="26877"/>
              </a:xfrm>
              <a:custGeom>
                <a:rect b="b" l="l" r="r" t="t"/>
                <a:pathLst>
                  <a:path extrusionOk="0" h="52183" w="110984">
                    <a:moveTo>
                      <a:pt x="66414" y="1"/>
                    </a:moveTo>
                    <a:cubicBezTo>
                      <a:pt x="61878" y="1"/>
                      <a:pt x="57147" y="293"/>
                      <a:pt x="52307" y="906"/>
                    </a:cubicBezTo>
                    <a:cubicBezTo>
                      <a:pt x="22675" y="4658"/>
                      <a:pt x="0" y="19007"/>
                      <a:pt x="1757" y="32891"/>
                    </a:cubicBezTo>
                    <a:cubicBezTo>
                      <a:pt x="3228" y="44514"/>
                      <a:pt x="21346" y="52183"/>
                      <a:pt x="44582" y="52183"/>
                    </a:cubicBezTo>
                    <a:cubicBezTo>
                      <a:pt x="49116" y="52183"/>
                      <a:pt x="53844" y="51891"/>
                      <a:pt x="58682" y="51279"/>
                    </a:cubicBezTo>
                    <a:cubicBezTo>
                      <a:pt x="88308" y="47528"/>
                      <a:pt x="110983" y="33179"/>
                      <a:pt x="109226" y="19289"/>
                    </a:cubicBezTo>
                    <a:cubicBezTo>
                      <a:pt x="107756" y="7673"/>
                      <a:pt x="89642" y="1"/>
                      <a:pt x="6641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 rot="-1779645">
                <a:off x="3388574" y="3386546"/>
                <a:ext cx="126702" cy="12670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2" name="Google Shape;102;p5"/>
            <p:cNvSpPr/>
            <p:nvPr/>
          </p:nvSpPr>
          <p:spPr>
            <a:xfrm>
              <a:off x="8315432" y="2249629"/>
              <a:ext cx="149405" cy="171385"/>
            </a:xfrm>
            <a:custGeom>
              <a:rect b="b" l="l" r="r" t="t"/>
              <a:pathLst>
                <a:path extrusionOk="0" h="4226" w="3684">
                  <a:moveTo>
                    <a:pt x="1842" y="1"/>
                  </a:moveTo>
                  <a:cubicBezTo>
                    <a:pt x="1743" y="1"/>
                    <a:pt x="1662" y="82"/>
                    <a:pt x="1662" y="181"/>
                  </a:cubicBezTo>
                  <a:lnTo>
                    <a:pt x="1662" y="1581"/>
                  </a:lnTo>
                  <a:cubicBezTo>
                    <a:pt x="1612" y="1606"/>
                    <a:pt x="1531" y="1637"/>
                    <a:pt x="1481" y="1687"/>
                  </a:cubicBezTo>
                  <a:lnTo>
                    <a:pt x="311" y="909"/>
                  </a:lnTo>
                  <a:cubicBezTo>
                    <a:pt x="285" y="891"/>
                    <a:pt x="255" y="883"/>
                    <a:pt x="224" y="883"/>
                  </a:cubicBezTo>
                  <a:cubicBezTo>
                    <a:pt x="169" y="883"/>
                    <a:pt x="113" y="911"/>
                    <a:pt x="81" y="959"/>
                  </a:cubicBezTo>
                  <a:cubicBezTo>
                    <a:pt x="31" y="1040"/>
                    <a:pt x="56" y="1139"/>
                    <a:pt x="131" y="1195"/>
                  </a:cubicBezTo>
                  <a:lnTo>
                    <a:pt x="1326" y="1973"/>
                  </a:lnTo>
                  <a:cubicBezTo>
                    <a:pt x="1301" y="1998"/>
                    <a:pt x="1301" y="2048"/>
                    <a:pt x="1301" y="2073"/>
                  </a:cubicBezTo>
                  <a:cubicBezTo>
                    <a:pt x="1301" y="2129"/>
                    <a:pt x="1326" y="2178"/>
                    <a:pt x="1326" y="2228"/>
                  </a:cubicBezTo>
                  <a:lnTo>
                    <a:pt x="106" y="3006"/>
                  </a:lnTo>
                  <a:cubicBezTo>
                    <a:pt x="31" y="3037"/>
                    <a:pt x="0" y="3162"/>
                    <a:pt x="56" y="3243"/>
                  </a:cubicBezTo>
                  <a:cubicBezTo>
                    <a:pt x="81" y="3292"/>
                    <a:pt x="131" y="3317"/>
                    <a:pt x="187" y="3317"/>
                  </a:cubicBezTo>
                  <a:cubicBezTo>
                    <a:pt x="212" y="3317"/>
                    <a:pt x="262" y="3292"/>
                    <a:pt x="286" y="3292"/>
                  </a:cubicBezTo>
                  <a:lnTo>
                    <a:pt x="1531" y="2515"/>
                  </a:lnTo>
                  <a:cubicBezTo>
                    <a:pt x="1556" y="2539"/>
                    <a:pt x="1612" y="2571"/>
                    <a:pt x="1662" y="2595"/>
                  </a:cubicBezTo>
                  <a:lnTo>
                    <a:pt x="1662" y="4045"/>
                  </a:lnTo>
                  <a:cubicBezTo>
                    <a:pt x="1662" y="4151"/>
                    <a:pt x="1743" y="4226"/>
                    <a:pt x="1842" y="4226"/>
                  </a:cubicBezTo>
                  <a:cubicBezTo>
                    <a:pt x="1923" y="4226"/>
                    <a:pt x="1998" y="4151"/>
                    <a:pt x="1998" y="4045"/>
                  </a:cubicBezTo>
                  <a:lnTo>
                    <a:pt x="1998" y="2595"/>
                  </a:lnTo>
                  <a:cubicBezTo>
                    <a:pt x="2054" y="2571"/>
                    <a:pt x="2103" y="2539"/>
                    <a:pt x="2153" y="2515"/>
                  </a:cubicBezTo>
                  <a:lnTo>
                    <a:pt x="3373" y="3317"/>
                  </a:lnTo>
                  <a:cubicBezTo>
                    <a:pt x="3398" y="3348"/>
                    <a:pt x="3423" y="3348"/>
                    <a:pt x="3454" y="3348"/>
                  </a:cubicBezTo>
                  <a:cubicBezTo>
                    <a:pt x="3528" y="3348"/>
                    <a:pt x="3578" y="3317"/>
                    <a:pt x="3609" y="3267"/>
                  </a:cubicBezTo>
                  <a:cubicBezTo>
                    <a:pt x="3659" y="3193"/>
                    <a:pt x="3634" y="3087"/>
                    <a:pt x="3553" y="3037"/>
                  </a:cubicBezTo>
                  <a:lnTo>
                    <a:pt x="2334" y="2228"/>
                  </a:lnTo>
                  <a:cubicBezTo>
                    <a:pt x="2365" y="2178"/>
                    <a:pt x="2365" y="2129"/>
                    <a:pt x="2365" y="2073"/>
                  </a:cubicBezTo>
                  <a:lnTo>
                    <a:pt x="2365" y="1998"/>
                  </a:lnTo>
                  <a:lnTo>
                    <a:pt x="3578" y="1220"/>
                  </a:lnTo>
                  <a:cubicBezTo>
                    <a:pt x="3659" y="1170"/>
                    <a:pt x="3684" y="1065"/>
                    <a:pt x="3634" y="984"/>
                  </a:cubicBezTo>
                  <a:cubicBezTo>
                    <a:pt x="3598" y="936"/>
                    <a:pt x="3544" y="908"/>
                    <a:pt x="3488" y="908"/>
                  </a:cubicBezTo>
                  <a:cubicBezTo>
                    <a:pt x="3457" y="908"/>
                    <a:pt x="3426" y="916"/>
                    <a:pt x="3398" y="934"/>
                  </a:cubicBezTo>
                  <a:lnTo>
                    <a:pt x="2178" y="1687"/>
                  </a:lnTo>
                  <a:cubicBezTo>
                    <a:pt x="2128" y="1637"/>
                    <a:pt x="2079" y="1606"/>
                    <a:pt x="1998" y="1581"/>
                  </a:cubicBezTo>
                  <a:lnTo>
                    <a:pt x="1998" y="181"/>
                  </a:lnTo>
                  <a:cubicBezTo>
                    <a:pt x="1998" y="82"/>
                    <a:pt x="1923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8349417" y="4517808"/>
              <a:ext cx="149161" cy="171385"/>
            </a:xfrm>
            <a:custGeom>
              <a:rect b="b" l="l" r="r" t="t"/>
              <a:pathLst>
                <a:path extrusionOk="0" h="4226" w="3678">
                  <a:moveTo>
                    <a:pt x="1842" y="0"/>
                  </a:moveTo>
                  <a:cubicBezTo>
                    <a:pt x="1761" y="0"/>
                    <a:pt x="1687" y="81"/>
                    <a:pt x="1687" y="181"/>
                  </a:cubicBezTo>
                  <a:lnTo>
                    <a:pt x="1687" y="1581"/>
                  </a:lnTo>
                  <a:cubicBezTo>
                    <a:pt x="1606" y="1606"/>
                    <a:pt x="1556" y="1637"/>
                    <a:pt x="1500" y="1687"/>
                  </a:cubicBezTo>
                  <a:lnTo>
                    <a:pt x="312" y="909"/>
                  </a:lnTo>
                  <a:cubicBezTo>
                    <a:pt x="283" y="891"/>
                    <a:pt x="252" y="883"/>
                    <a:pt x="221" y="883"/>
                  </a:cubicBezTo>
                  <a:cubicBezTo>
                    <a:pt x="166" y="883"/>
                    <a:pt x="111" y="910"/>
                    <a:pt x="75" y="959"/>
                  </a:cubicBezTo>
                  <a:cubicBezTo>
                    <a:pt x="25" y="1040"/>
                    <a:pt x="50" y="1139"/>
                    <a:pt x="131" y="1195"/>
                  </a:cubicBezTo>
                  <a:lnTo>
                    <a:pt x="1320" y="1973"/>
                  </a:lnTo>
                  <a:lnTo>
                    <a:pt x="1320" y="2104"/>
                  </a:lnTo>
                  <a:cubicBezTo>
                    <a:pt x="1320" y="2153"/>
                    <a:pt x="1320" y="2178"/>
                    <a:pt x="1345" y="2228"/>
                  </a:cubicBezTo>
                  <a:lnTo>
                    <a:pt x="100" y="3006"/>
                  </a:lnTo>
                  <a:cubicBezTo>
                    <a:pt x="25" y="3062"/>
                    <a:pt x="0" y="3161"/>
                    <a:pt x="50" y="3242"/>
                  </a:cubicBezTo>
                  <a:cubicBezTo>
                    <a:pt x="100" y="3292"/>
                    <a:pt x="156" y="3317"/>
                    <a:pt x="206" y="3317"/>
                  </a:cubicBezTo>
                  <a:cubicBezTo>
                    <a:pt x="231" y="3317"/>
                    <a:pt x="256" y="3317"/>
                    <a:pt x="287" y="3292"/>
                  </a:cubicBezTo>
                  <a:lnTo>
                    <a:pt x="1531" y="2514"/>
                  </a:lnTo>
                  <a:cubicBezTo>
                    <a:pt x="1581" y="2539"/>
                    <a:pt x="1631" y="2570"/>
                    <a:pt x="1687" y="2595"/>
                  </a:cubicBezTo>
                  <a:lnTo>
                    <a:pt x="1687" y="4070"/>
                  </a:lnTo>
                  <a:cubicBezTo>
                    <a:pt x="1687" y="4151"/>
                    <a:pt x="1761" y="4225"/>
                    <a:pt x="1842" y="4225"/>
                  </a:cubicBezTo>
                  <a:cubicBezTo>
                    <a:pt x="1942" y="4225"/>
                    <a:pt x="2023" y="4151"/>
                    <a:pt x="2023" y="4070"/>
                  </a:cubicBezTo>
                  <a:lnTo>
                    <a:pt x="2023" y="2595"/>
                  </a:lnTo>
                  <a:cubicBezTo>
                    <a:pt x="2073" y="2570"/>
                    <a:pt x="2122" y="2539"/>
                    <a:pt x="2153" y="2514"/>
                  </a:cubicBezTo>
                  <a:lnTo>
                    <a:pt x="3398" y="3317"/>
                  </a:lnTo>
                  <a:cubicBezTo>
                    <a:pt x="3423" y="3348"/>
                    <a:pt x="3448" y="3348"/>
                    <a:pt x="3473" y="3348"/>
                  </a:cubicBezTo>
                  <a:cubicBezTo>
                    <a:pt x="3522" y="3348"/>
                    <a:pt x="3578" y="3317"/>
                    <a:pt x="3628" y="3267"/>
                  </a:cubicBezTo>
                  <a:cubicBezTo>
                    <a:pt x="3653" y="3193"/>
                    <a:pt x="3653" y="3087"/>
                    <a:pt x="3578" y="3037"/>
                  </a:cubicBezTo>
                  <a:lnTo>
                    <a:pt x="2359" y="2259"/>
                  </a:lnTo>
                  <a:cubicBezTo>
                    <a:pt x="2359" y="2203"/>
                    <a:pt x="2384" y="2153"/>
                    <a:pt x="2384" y="2104"/>
                  </a:cubicBezTo>
                  <a:cubicBezTo>
                    <a:pt x="2384" y="2048"/>
                    <a:pt x="2384" y="2023"/>
                    <a:pt x="2359" y="1998"/>
                  </a:cubicBezTo>
                  <a:lnTo>
                    <a:pt x="3578" y="1220"/>
                  </a:lnTo>
                  <a:cubicBezTo>
                    <a:pt x="3653" y="1195"/>
                    <a:pt x="3678" y="1089"/>
                    <a:pt x="3628" y="984"/>
                  </a:cubicBezTo>
                  <a:cubicBezTo>
                    <a:pt x="3597" y="936"/>
                    <a:pt x="3543" y="919"/>
                    <a:pt x="3488" y="919"/>
                  </a:cubicBezTo>
                  <a:cubicBezTo>
                    <a:pt x="3457" y="919"/>
                    <a:pt x="3425" y="925"/>
                    <a:pt x="3398" y="934"/>
                  </a:cubicBezTo>
                  <a:lnTo>
                    <a:pt x="2203" y="1687"/>
                  </a:lnTo>
                  <a:cubicBezTo>
                    <a:pt x="2153" y="1662"/>
                    <a:pt x="2097" y="1606"/>
                    <a:pt x="2023" y="1581"/>
                  </a:cubicBezTo>
                  <a:lnTo>
                    <a:pt x="2023" y="181"/>
                  </a:lnTo>
                  <a:cubicBezTo>
                    <a:pt x="2023" y="81"/>
                    <a:pt x="1942" y="0"/>
                    <a:pt x="18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 flipH="1" rot="-713519">
              <a:off x="3616506" y="1100616"/>
              <a:ext cx="191821" cy="191821"/>
            </a:xfrm>
            <a:prstGeom prst="lightningBol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" name="Google Shape;105;p5"/>
            <p:cNvGrpSpPr/>
            <p:nvPr/>
          </p:nvGrpSpPr>
          <p:grpSpPr>
            <a:xfrm>
              <a:off x="5270336" y="4405223"/>
              <a:ext cx="1057865" cy="171395"/>
              <a:chOff x="3364200" y="629675"/>
              <a:chExt cx="1388092" cy="224928"/>
            </a:xfrm>
          </p:grpSpPr>
          <p:sp>
            <p:nvSpPr>
              <p:cNvPr id="106" name="Google Shape;106;p5"/>
              <p:cNvSpPr/>
              <p:nvPr/>
            </p:nvSpPr>
            <p:spPr>
              <a:xfrm>
                <a:off x="3364200" y="629675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0"/>
                    </a:moveTo>
                    <a:cubicBezTo>
                      <a:pt x="27170" y="0"/>
                      <a:pt x="25488" y="1534"/>
                      <a:pt x="25488" y="1559"/>
                    </a:cubicBezTo>
                    <a:cubicBezTo>
                      <a:pt x="25440" y="1582"/>
                      <a:pt x="21481" y="5157"/>
                      <a:pt x="19076" y="5157"/>
                    </a:cubicBezTo>
                    <a:cubicBezTo>
                      <a:pt x="18972" y="5157"/>
                      <a:pt x="18871" y="5150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00"/>
                    </a:cubicBezTo>
                    <a:cubicBezTo>
                      <a:pt x="11558" y="1957"/>
                      <a:pt x="11037" y="1914"/>
                      <a:pt x="10446" y="1914"/>
                    </a:cubicBezTo>
                    <a:cubicBezTo>
                      <a:pt x="9249" y="1914"/>
                      <a:pt x="7763" y="2091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0"/>
                      <a:pt x="2670" y="2803"/>
                    </a:cubicBezTo>
                    <a:cubicBezTo>
                      <a:pt x="2309" y="2417"/>
                      <a:pt x="1998" y="2081"/>
                      <a:pt x="1581" y="2000"/>
                    </a:cubicBezTo>
                    <a:cubicBezTo>
                      <a:pt x="1566" y="1998"/>
                      <a:pt x="1551" y="1997"/>
                      <a:pt x="1536" y="1997"/>
                    </a:cubicBezTo>
                    <a:cubicBezTo>
                      <a:pt x="1028" y="1997"/>
                      <a:pt x="49" y="3141"/>
                      <a:pt x="1" y="3195"/>
                    </a:cubicBezTo>
                    <a:lnTo>
                      <a:pt x="81" y="3270"/>
                    </a:lnTo>
                    <a:cubicBezTo>
                      <a:pt x="353" y="2944"/>
                      <a:pt x="1145" y="2104"/>
                      <a:pt x="1522" y="2104"/>
                    </a:cubicBezTo>
                    <a:cubicBezTo>
                      <a:pt x="1534" y="2104"/>
                      <a:pt x="1545" y="2105"/>
                      <a:pt x="1556" y="2106"/>
                    </a:cubicBezTo>
                    <a:cubicBezTo>
                      <a:pt x="1948" y="2156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892"/>
                      <a:pt x="7623" y="2828"/>
                    </a:cubicBezTo>
                    <a:cubicBezTo>
                      <a:pt x="7844" y="2182"/>
                      <a:pt x="9254" y="2017"/>
                      <a:pt x="10408" y="2017"/>
                    </a:cubicBezTo>
                    <a:cubicBezTo>
                      <a:pt x="11009" y="2017"/>
                      <a:pt x="11540" y="2061"/>
                      <a:pt x="11798" y="2106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489"/>
                    </a:cubicBezTo>
                    <a:cubicBezTo>
                      <a:pt x="17865" y="4931"/>
                      <a:pt x="18251" y="5161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6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1976"/>
                    </a:cubicBezTo>
                    <a:cubicBezTo>
                      <a:pt x="40441" y="1885"/>
                      <a:pt x="40243" y="1839"/>
                      <a:pt x="40011" y="1839"/>
                    </a:cubicBezTo>
                    <a:cubicBezTo>
                      <a:pt x="39382" y="1839"/>
                      <a:pt x="38495" y="2170"/>
                      <a:pt x="37360" y="2828"/>
                    </a:cubicBezTo>
                    <a:cubicBezTo>
                      <a:pt x="36093" y="3581"/>
                      <a:pt x="35306" y="3926"/>
                      <a:pt x="34696" y="3926"/>
                    </a:cubicBezTo>
                    <a:cubicBezTo>
                      <a:pt x="33894" y="3926"/>
                      <a:pt x="33396" y="3332"/>
                      <a:pt x="32513" y="2287"/>
                    </a:cubicBezTo>
                    <a:cubicBezTo>
                      <a:pt x="32202" y="1951"/>
                      <a:pt x="31891" y="1559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0"/>
                      <a:pt x="2904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3364200" y="676900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1"/>
                    </a:moveTo>
                    <a:cubicBezTo>
                      <a:pt x="27170" y="1"/>
                      <a:pt x="25488" y="1534"/>
                      <a:pt x="25488" y="1559"/>
                    </a:cubicBezTo>
                    <a:cubicBezTo>
                      <a:pt x="25440" y="1583"/>
                      <a:pt x="21481" y="5157"/>
                      <a:pt x="19076" y="5157"/>
                    </a:cubicBezTo>
                    <a:cubicBezTo>
                      <a:pt x="18972" y="5157"/>
                      <a:pt x="18871" y="5151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25"/>
                    </a:cubicBezTo>
                    <a:cubicBezTo>
                      <a:pt x="11547" y="1972"/>
                      <a:pt x="10995" y="1921"/>
                      <a:pt x="10374" y="1921"/>
                    </a:cubicBezTo>
                    <a:cubicBezTo>
                      <a:pt x="9191" y="1921"/>
                      <a:pt x="7758" y="2105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1"/>
                      <a:pt x="2670" y="2803"/>
                    </a:cubicBezTo>
                    <a:cubicBezTo>
                      <a:pt x="2309" y="2417"/>
                      <a:pt x="1998" y="2081"/>
                      <a:pt x="1581" y="2025"/>
                    </a:cubicBezTo>
                    <a:cubicBezTo>
                      <a:pt x="1566" y="2023"/>
                      <a:pt x="1551" y="2022"/>
                      <a:pt x="1536" y="2022"/>
                    </a:cubicBezTo>
                    <a:cubicBezTo>
                      <a:pt x="1029" y="2022"/>
                      <a:pt x="49" y="3172"/>
                      <a:pt x="1" y="3220"/>
                    </a:cubicBezTo>
                    <a:lnTo>
                      <a:pt x="81" y="3270"/>
                    </a:lnTo>
                    <a:cubicBezTo>
                      <a:pt x="349" y="2948"/>
                      <a:pt x="1124" y="2126"/>
                      <a:pt x="1507" y="2126"/>
                    </a:cubicBezTo>
                    <a:cubicBezTo>
                      <a:pt x="1524" y="2126"/>
                      <a:pt x="1540" y="2128"/>
                      <a:pt x="1556" y="2131"/>
                    </a:cubicBezTo>
                    <a:cubicBezTo>
                      <a:pt x="1948" y="2181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917"/>
                      <a:pt x="7623" y="2859"/>
                    </a:cubicBezTo>
                    <a:cubicBezTo>
                      <a:pt x="7841" y="2202"/>
                      <a:pt x="9213" y="2036"/>
                      <a:pt x="10357" y="2036"/>
                    </a:cubicBezTo>
                    <a:cubicBezTo>
                      <a:pt x="10979" y="2036"/>
                      <a:pt x="11533" y="2085"/>
                      <a:pt x="11798" y="2131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514"/>
                    </a:cubicBezTo>
                    <a:cubicBezTo>
                      <a:pt x="17865" y="4931"/>
                      <a:pt x="18251" y="5193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7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2000"/>
                    </a:cubicBezTo>
                    <a:cubicBezTo>
                      <a:pt x="40440" y="1902"/>
                      <a:pt x="40240" y="1854"/>
                      <a:pt x="40005" y="1854"/>
                    </a:cubicBezTo>
                    <a:cubicBezTo>
                      <a:pt x="39377" y="1854"/>
                      <a:pt x="38492" y="2198"/>
                      <a:pt x="37360" y="2859"/>
                    </a:cubicBezTo>
                    <a:cubicBezTo>
                      <a:pt x="36097" y="3597"/>
                      <a:pt x="35312" y="3934"/>
                      <a:pt x="34702" y="3934"/>
                    </a:cubicBezTo>
                    <a:cubicBezTo>
                      <a:pt x="33897" y="3934"/>
                      <a:pt x="33398" y="3346"/>
                      <a:pt x="32513" y="2312"/>
                    </a:cubicBezTo>
                    <a:cubicBezTo>
                      <a:pt x="32202" y="1976"/>
                      <a:pt x="31891" y="1584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1"/>
                      <a:pt x="2904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" name="Google Shape;108;p5"/>
          <p:cNvSpPr/>
          <p:nvPr/>
        </p:nvSpPr>
        <p:spPr>
          <a:xfrm rot="-2700000">
            <a:off x="4865288" y="291666"/>
            <a:ext cx="191767" cy="191767"/>
          </a:xfrm>
          <a:prstGeom prst="mathPlus">
            <a:avLst>
              <a:gd fmla="val 23520" name="adj1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5"/>
          <p:cNvCxnSpPr/>
          <p:nvPr/>
        </p:nvCxnSpPr>
        <p:spPr>
          <a:xfrm rot="10800000">
            <a:off x="4632000" y="4013125"/>
            <a:ext cx="4400700" cy="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5"/>
          <p:cNvSpPr txBox="1"/>
          <p:nvPr>
            <p:ph type="title"/>
          </p:nvPr>
        </p:nvSpPr>
        <p:spPr>
          <a:xfrm>
            <a:off x="1536775" y="2048975"/>
            <a:ext cx="155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5"/>
          <p:cNvSpPr txBox="1"/>
          <p:nvPr>
            <p:ph idx="2" type="title"/>
          </p:nvPr>
        </p:nvSpPr>
        <p:spPr>
          <a:xfrm>
            <a:off x="6052500" y="2048975"/>
            <a:ext cx="155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5"/>
          <p:cNvSpPr txBox="1"/>
          <p:nvPr>
            <p:ph idx="1" type="subTitle"/>
          </p:nvPr>
        </p:nvSpPr>
        <p:spPr>
          <a:xfrm>
            <a:off x="870100" y="2550525"/>
            <a:ext cx="2886600" cy="114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3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"/>
          <p:cNvSpPr txBox="1"/>
          <p:nvPr>
            <p:ph idx="3" type="subTitle"/>
          </p:nvPr>
        </p:nvSpPr>
        <p:spPr>
          <a:xfrm>
            <a:off x="5385900" y="2550525"/>
            <a:ext cx="2886600" cy="114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3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4" name="Google Shape;114;p5"/>
          <p:cNvGrpSpPr/>
          <p:nvPr/>
        </p:nvGrpSpPr>
        <p:grpSpPr>
          <a:xfrm>
            <a:off x="8295178" y="344575"/>
            <a:ext cx="470050" cy="116300"/>
            <a:chOff x="8155950" y="423775"/>
            <a:chExt cx="470050" cy="116300"/>
          </a:xfrm>
        </p:grpSpPr>
        <p:sp>
          <p:nvSpPr>
            <p:cNvPr id="115" name="Google Shape;115;p5"/>
            <p:cNvSpPr/>
            <p:nvPr/>
          </p:nvSpPr>
          <p:spPr>
            <a:xfrm>
              <a:off x="8515000" y="429075"/>
              <a:ext cx="111000" cy="11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8335475" y="429075"/>
              <a:ext cx="111000" cy="11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8155950" y="423775"/>
              <a:ext cx="111000" cy="111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6"/>
          <p:cNvGrpSpPr/>
          <p:nvPr/>
        </p:nvGrpSpPr>
        <p:grpSpPr>
          <a:xfrm>
            <a:off x="6240900" y="1422900"/>
            <a:ext cx="2792100" cy="3606600"/>
            <a:chOff x="6240900" y="1422900"/>
            <a:chExt cx="2792100" cy="3606600"/>
          </a:xfrm>
        </p:grpSpPr>
        <p:sp>
          <p:nvSpPr>
            <p:cNvPr id="120" name="Google Shape;120;p6"/>
            <p:cNvSpPr/>
            <p:nvPr/>
          </p:nvSpPr>
          <p:spPr>
            <a:xfrm>
              <a:off x="6240900" y="1422900"/>
              <a:ext cx="2792100" cy="3606600"/>
            </a:xfrm>
            <a:prstGeom prst="roundRect">
              <a:avLst>
                <a:gd fmla="val 7348" name="adj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" name="Google Shape;121;p6"/>
            <p:cNvGrpSpPr/>
            <p:nvPr/>
          </p:nvGrpSpPr>
          <p:grpSpPr>
            <a:xfrm>
              <a:off x="8295178" y="1662487"/>
              <a:ext cx="470050" cy="116300"/>
              <a:chOff x="8155950" y="423775"/>
              <a:chExt cx="470050" cy="116300"/>
            </a:xfrm>
          </p:grpSpPr>
          <p:sp>
            <p:nvSpPr>
              <p:cNvPr id="122" name="Google Shape;122;p6"/>
              <p:cNvSpPr/>
              <p:nvPr/>
            </p:nvSpPr>
            <p:spPr>
              <a:xfrm>
                <a:off x="8515000" y="429075"/>
                <a:ext cx="111000" cy="111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8335475" y="429075"/>
                <a:ext cx="111000" cy="111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>
                <a:off x="8155950" y="423775"/>
                <a:ext cx="111000" cy="111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5" name="Google Shape;125;p6"/>
            <p:cNvSpPr/>
            <p:nvPr/>
          </p:nvSpPr>
          <p:spPr>
            <a:xfrm rot="-2700000">
              <a:off x="6476514" y="1624741"/>
              <a:ext cx="191767" cy="191767"/>
            </a:xfrm>
            <a:prstGeom prst="mathPlus">
              <a:avLst>
                <a:gd fmla="val 23520" name="adj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Google Shape;126;p6"/>
          <p:cNvGrpSpPr/>
          <p:nvPr/>
        </p:nvGrpSpPr>
        <p:grpSpPr>
          <a:xfrm>
            <a:off x="108000" y="1422900"/>
            <a:ext cx="6026200" cy="3606600"/>
            <a:chOff x="108000" y="1422900"/>
            <a:chExt cx="6026200" cy="3606600"/>
          </a:xfrm>
        </p:grpSpPr>
        <p:sp>
          <p:nvSpPr>
            <p:cNvPr id="127" name="Google Shape;127;p6"/>
            <p:cNvSpPr/>
            <p:nvPr/>
          </p:nvSpPr>
          <p:spPr>
            <a:xfrm>
              <a:off x="108000" y="1422900"/>
              <a:ext cx="6024900" cy="3606600"/>
            </a:xfrm>
            <a:prstGeom prst="roundRect">
              <a:avLst>
                <a:gd fmla="val 5787" name="adj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8" name="Google Shape;128;p6"/>
            <p:cNvCxnSpPr/>
            <p:nvPr/>
          </p:nvCxnSpPr>
          <p:spPr>
            <a:xfrm>
              <a:off x="113200" y="4234650"/>
              <a:ext cx="60210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9" name="Google Shape;129;p6"/>
          <p:cNvGrpSpPr/>
          <p:nvPr/>
        </p:nvGrpSpPr>
        <p:grpSpPr>
          <a:xfrm>
            <a:off x="6240893" y="596619"/>
            <a:ext cx="2490340" cy="4178262"/>
            <a:chOff x="6240893" y="596619"/>
            <a:chExt cx="2490340" cy="4178262"/>
          </a:xfrm>
        </p:grpSpPr>
        <p:sp>
          <p:nvSpPr>
            <p:cNvPr id="130" name="Google Shape;130;p6"/>
            <p:cNvSpPr/>
            <p:nvPr/>
          </p:nvSpPr>
          <p:spPr>
            <a:xfrm>
              <a:off x="7577332" y="625754"/>
              <a:ext cx="149405" cy="171385"/>
            </a:xfrm>
            <a:custGeom>
              <a:rect b="b" l="l" r="r" t="t"/>
              <a:pathLst>
                <a:path extrusionOk="0" h="4226" w="3684">
                  <a:moveTo>
                    <a:pt x="1842" y="1"/>
                  </a:moveTo>
                  <a:cubicBezTo>
                    <a:pt x="1743" y="1"/>
                    <a:pt x="1662" y="82"/>
                    <a:pt x="1662" y="181"/>
                  </a:cubicBezTo>
                  <a:lnTo>
                    <a:pt x="1662" y="1581"/>
                  </a:lnTo>
                  <a:cubicBezTo>
                    <a:pt x="1612" y="1606"/>
                    <a:pt x="1531" y="1637"/>
                    <a:pt x="1481" y="1687"/>
                  </a:cubicBezTo>
                  <a:lnTo>
                    <a:pt x="311" y="909"/>
                  </a:lnTo>
                  <a:cubicBezTo>
                    <a:pt x="285" y="891"/>
                    <a:pt x="255" y="883"/>
                    <a:pt x="224" y="883"/>
                  </a:cubicBezTo>
                  <a:cubicBezTo>
                    <a:pt x="169" y="883"/>
                    <a:pt x="113" y="911"/>
                    <a:pt x="81" y="959"/>
                  </a:cubicBezTo>
                  <a:cubicBezTo>
                    <a:pt x="31" y="1040"/>
                    <a:pt x="56" y="1139"/>
                    <a:pt x="131" y="1195"/>
                  </a:cubicBezTo>
                  <a:lnTo>
                    <a:pt x="1326" y="1973"/>
                  </a:lnTo>
                  <a:cubicBezTo>
                    <a:pt x="1301" y="1998"/>
                    <a:pt x="1301" y="2048"/>
                    <a:pt x="1301" y="2073"/>
                  </a:cubicBezTo>
                  <a:cubicBezTo>
                    <a:pt x="1301" y="2129"/>
                    <a:pt x="1326" y="2178"/>
                    <a:pt x="1326" y="2228"/>
                  </a:cubicBezTo>
                  <a:lnTo>
                    <a:pt x="106" y="3006"/>
                  </a:lnTo>
                  <a:cubicBezTo>
                    <a:pt x="31" y="3037"/>
                    <a:pt x="0" y="3162"/>
                    <a:pt x="56" y="3243"/>
                  </a:cubicBezTo>
                  <a:cubicBezTo>
                    <a:pt x="81" y="3292"/>
                    <a:pt x="131" y="3317"/>
                    <a:pt x="187" y="3317"/>
                  </a:cubicBezTo>
                  <a:cubicBezTo>
                    <a:pt x="212" y="3317"/>
                    <a:pt x="262" y="3292"/>
                    <a:pt x="286" y="3292"/>
                  </a:cubicBezTo>
                  <a:lnTo>
                    <a:pt x="1531" y="2515"/>
                  </a:lnTo>
                  <a:cubicBezTo>
                    <a:pt x="1556" y="2539"/>
                    <a:pt x="1612" y="2571"/>
                    <a:pt x="1662" y="2595"/>
                  </a:cubicBezTo>
                  <a:lnTo>
                    <a:pt x="1662" y="4045"/>
                  </a:lnTo>
                  <a:cubicBezTo>
                    <a:pt x="1662" y="4151"/>
                    <a:pt x="1743" y="4226"/>
                    <a:pt x="1842" y="4226"/>
                  </a:cubicBezTo>
                  <a:cubicBezTo>
                    <a:pt x="1923" y="4226"/>
                    <a:pt x="1998" y="4151"/>
                    <a:pt x="1998" y="4045"/>
                  </a:cubicBezTo>
                  <a:lnTo>
                    <a:pt x="1998" y="2595"/>
                  </a:lnTo>
                  <a:cubicBezTo>
                    <a:pt x="2054" y="2571"/>
                    <a:pt x="2103" y="2539"/>
                    <a:pt x="2153" y="2515"/>
                  </a:cubicBezTo>
                  <a:lnTo>
                    <a:pt x="3373" y="3317"/>
                  </a:lnTo>
                  <a:cubicBezTo>
                    <a:pt x="3398" y="3348"/>
                    <a:pt x="3423" y="3348"/>
                    <a:pt x="3454" y="3348"/>
                  </a:cubicBezTo>
                  <a:cubicBezTo>
                    <a:pt x="3528" y="3348"/>
                    <a:pt x="3578" y="3317"/>
                    <a:pt x="3609" y="3267"/>
                  </a:cubicBezTo>
                  <a:cubicBezTo>
                    <a:pt x="3659" y="3193"/>
                    <a:pt x="3634" y="3087"/>
                    <a:pt x="3553" y="3037"/>
                  </a:cubicBezTo>
                  <a:lnTo>
                    <a:pt x="2334" y="2228"/>
                  </a:lnTo>
                  <a:cubicBezTo>
                    <a:pt x="2365" y="2178"/>
                    <a:pt x="2365" y="2129"/>
                    <a:pt x="2365" y="2073"/>
                  </a:cubicBezTo>
                  <a:lnTo>
                    <a:pt x="2365" y="1998"/>
                  </a:lnTo>
                  <a:lnTo>
                    <a:pt x="3578" y="1220"/>
                  </a:lnTo>
                  <a:cubicBezTo>
                    <a:pt x="3659" y="1170"/>
                    <a:pt x="3684" y="1065"/>
                    <a:pt x="3634" y="984"/>
                  </a:cubicBezTo>
                  <a:cubicBezTo>
                    <a:pt x="3598" y="936"/>
                    <a:pt x="3544" y="908"/>
                    <a:pt x="3488" y="908"/>
                  </a:cubicBezTo>
                  <a:cubicBezTo>
                    <a:pt x="3457" y="908"/>
                    <a:pt x="3426" y="916"/>
                    <a:pt x="3398" y="934"/>
                  </a:cubicBezTo>
                  <a:lnTo>
                    <a:pt x="2178" y="1687"/>
                  </a:lnTo>
                  <a:cubicBezTo>
                    <a:pt x="2128" y="1637"/>
                    <a:pt x="2079" y="1606"/>
                    <a:pt x="1998" y="1581"/>
                  </a:cubicBezTo>
                  <a:lnTo>
                    <a:pt x="1998" y="181"/>
                  </a:lnTo>
                  <a:cubicBezTo>
                    <a:pt x="1998" y="82"/>
                    <a:pt x="1923" y="1"/>
                    <a:pt x="1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6636692" y="4603495"/>
              <a:ext cx="149161" cy="171385"/>
            </a:xfrm>
            <a:custGeom>
              <a:rect b="b" l="l" r="r" t="t"/>
              <a:pathLst>
                <a:path extrusionOk="0" h="4226" w="3678">
                  <a:moveTo>
                    <a:pt x="1842" y="0"/>
                  </a:moveTo>
                  <a:cubicBezTo>
                    <a:pt x="1761" y="0"/>
                    <a:pt x="1687" y="81"/>
                    <a:pt x="1687" y="181"/>
                  </a:cubicBezTo>
                  <a:lnTo>
                    <a:pt x="1687" y="1581"/>
                  </a:lnTo>
                  <a:cubicBezTo>
                    <a:pt x="1606" y="1606"/>
                    <a:pt x="1556" y="1637"/>
                    <a:pt x="1500" y="1687"/>
                  </a:cubicBezTo>
                  <a:lnTo>
                    <a:pt x="312" y="909"/>
                  </a:lnTo>
                  <a:cubicBezTo>
                    <a:pt x="283" y="891"/>
                    <a:pt x="252" y="883"/>
                    <a:pt x="221" y="883"/>
                  </a:cubicBezTo>
                  <a:cubicBezTo>
                    <a:pt x="166" y="883"/>
                    <a:pt x="111" y="910"/>
                    <a:pt x="75" y="959"/>
                  </a:cubicBezTo>
                  <a:cubicBezTo>
                    <a:pt x="25" y="1040"/>
                    <a:pt x="50" y="1139"/>
                    <a:pt x="131" y="1195"/>
                  </a:cubicBezTo>
                  <a:lnTo>
                    <a:pt x="1320" y="1973"/>
                  </a:lnTo>
                  <a:lnTo>
                    <a:pt x="1320" y="2104"/>
                  </a:lnTo>
                  <a:cubicBezTo>
                    <a:pt x="1320" y="2153"/>
                    <a:pt x="1320" y="2178"/>
                    <a:pt x="1345" y="2228"/>
                  </a:cubicBezTo>
                  <a:lnTo>
                    <a:pt x="100" y="3006"/>
                  </a:lnTo>
                  <a:cubicBezTo>
                    <a:pt x="25" y="3062"/>
                    <a:pt x="0" y="3161"/>
                    <a:pt x="50" y="3242"/>
                  </a:cubicBezTo>
                  <a:cubicBezTo>
                    <a:pt x="100" y="3292"/>
                    <a:pt x="156" y="3317"/>
                    <a:pt x="206" y="3317"/>
                  </a:cubicBezTo>
                  <a:cubicBezTo>
                    <a:pt x="231" y="3317"/>
                    <a:pt x="256" y="3317"/>
                    <a:pt x="287" y="3292"/>
                  </a:cubicBezTo>
                  <a:lnTo>
                    <a:pt x="1531" y="2514"/>
                  </a:lnTo>
                  <a:cubicBezTo>
                    <a:pt x="1581" y="2539"/>
                    <a:pt x="1631" y="2570"/>
                    <a:pt x="1687" y="2595"/>
                  </a:cubicBezTo>
                  <a:lnTo>
                    <a:pt x="1687" y="4070"/>
                  </a:lnTo>
                  <a:cubicBezTo>
                    <a:pt x="1687" y="4151"/>
                    <a:pt x="1761" y="4225"/>
                    <a:pt x="1842" y="4225"/>
                  </a:cubicBezTo>
                  <a:cubicBezTo>
                    <a:pt x="1942" y="4225"/>
                    <a:pt x="2023" y="4151"/>
                    <a:pt x="2023" y="4070"/>
                  </a:cubicBezTo>
                  <a:lnTo>
                    <a:pt x="2023" y="2595"/>
                  </a:lnTo>
                  <a:cubicBezTo>
                    <a:pt x="2073" y="2570"/>
                    <a:pt x="2122" y="2539"/>
                    <a:pt x="2153" y="2514"/>
                  </a:cubicBezTo>
                  <a:lnTo>
                    <a:pt x="3398" y="3317"/>
                  </a:lnTo>
                  <a:cubicBezTo>
                    <a:pt x="3423" y="3348"/>
                    <a:pt x="3448" y="3348"/>
                    <a:pt x="3473" y="3348"/>
                  </a:cubicBezTo>
                  <a:cubicBezTo>
                    <a:pt x="3522" y="3348"/>
                    <a:pt x="3578" y="3317"/>
                    <a:pt x="3628" y="3267"/>
                  </a:cubicBezTo>
                  <a:cubicBezTo>
                    <a:pt x="3653" y="3193"/>
                    <a:pt x="3653" y="3087"/>
                    <a:pt x="3578" y="3037"/>
                  </a:cubicBezTo>
                  <a:lnTo>
                    <a:pt x="2359" y="2259"/>
                  </a:lnTo>
                  <a:cubicBezTo>
                    <a:pt x="2359" y="2203"/>
                    <a:pt x="2384" y="2153"/>
                    <a:pt x="2384" y="2104"/>
                  </a:cubicBezTo>
                  <a:cubicBezTo>
                    <a:pt x="2384" y="2048"/>
                    <a:pt x="2384" y="2023"/>
                    <a:pt x="2359" y="1998"/>
                  </a:cubicBezTo>
                  <a:lnTo>
                    <a:pt x="3578" y="1220"/>
                  </a:lnTo>
                  <a:cubicBezTo>
                    <a:pt x="3653" y="1195"/>
                    <a:pt x="3678" y="1089"/>
                    <a:pt x="3628" y="984"/>
                  </a:cubicBezTo>
                  <a:cubicBezTo>
                    <a:pt x="3597" y="936"/>
                    <a:pt x="3543" y="919"/>
                    <a:pt x="3488" y="919"/>
                  </a:cubicBezTo>
                  <a:cubicBezTo>
                    <a:pt x="3457" y="919"/>
                    <a:pt x="3425" y="925"/>
                    <a:pt x="3398" y="934"/>
                  </a:cubicBezTo>
                  <a:lnTo>
                    <a:pt x="2203" y="1687"/>
                  </a:lnTo>
                  <a:cubicBezTo>
                    <a:pt x="2153" y="1662"/>
                    <a:pt x="2097" y="1606"/>
                    <a:pt x="2023" y="1581"/>
                  </a:cubicBezTo>
                  <a:lnTo>
                    <a:pt x="2023" y="181"/>
                  </a:lnTo>
                  <a:cubicBezTo>
                    <a:pt x="2023" y="81"/>
                    <a:pt x="1942" y="0"/>
                    <a:pt x="18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2" name="Google Shape;132;p6"/>
            <p:cNvGrpSpPr/>
            <p:nvPr/>
          </p:nvGrpSpPr>
          <p:grpSpPr>
            <a:xfrm rot="2846142">
              <a:off x="6265630" y="701182"/>
              <a:ext cx="388423" cy="237822"/>
              <a:chOff x="3261800" y="3337927"/>
              <a:chExt cx="388433" cy="237828"/>
            </a:xfrm>
          </p:grpSpPr>
          <p:sp>
            <p:nvSpPr>
              <p:cNvPr id="133" name="Google Shape;133;p6"/>
              <p:cNvSpPr/>
              <p:nvPr/>
            </p:nvSpPr>
            <p:spPr>
              <a:xfrm rot="-1785514">
                <a:off x="3239961" y="3443403"/>
                <a:ext cx="432111" cy="26877"/>
              </a:xfrm>
              <a:custGeom>
                <a:rect b="b" l="l" r="r" t="t"/>
                <a:pathLst>
                  <a:path extrusionOk="0" h="52183" w="110984">
                    <a:moveTo>
                      <a:pt x="66414" y="1"/>
                    </a:moveTo>
                    <a:cubicBezTo>
                      <a:pt x="61878" y="1"/>
                      <a:pt x="57147" y="293"/>
                      <a:pt x="52307" y="906"/>
                    </a:cubicBezTo>
                    <a:cubicBezTo>
                      <a:pt x="22675" y="4658"/>
                      <a:pt x="0" y="19007"/>
                      <a:pt x="1757" y="32891"/>
                    </a:cubicBezTo>
                    <a:cubicBezTo>
                      <a:pt x="3228" y="44514"/>
                      <a:pt x="21346" y="52183"/>
                      <a:pt x="44582" y="52183"/>
                    </a:cubicBezTo>
                    <a:cubicBezTo>
                      <a:pt x="49116" y="52183"/>
                      <a:pt x="53844" y="51891"/>
                      <a:pt x="58682" y="51279"/>
                    </a:cubicBezTo>
                    <a:cubicBezTo>
                      <a:pt x="88308" y="47528"/>
                      <a:pt x="110983" y="33179"/>
                      <a:pt x="109226" y="19289"/>
                    </a:cubicBezTo>
                    <a:cubicBezTo>
                      <a:pt x="107756" y="7673"/>
                      <a:pt x="89642" y="1"/>
                      <a:pt x="6641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6"/>
              <p:cNvSpPr/>
              <p:nvPr/>
            </p:nvSpPr>
            <p:spPr>
              <a:xfrm rot="-1779645">
                <a:off x="3388574" y="3386546"/>
                <a:ext cx="126702" cy="12670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5" name="Google Shape;135;p6"/>
            <p:cNvSpPr/>
            <p:nvPr/>
          </p:nvSpPr>
          <p:spPr>
            <a:xfrm flipH="1" rot="-713519">
              <a:off x="8521706" y="4507591"/>
              <a:ext cx="191821" cy="191821"/>
            </a:xfrm>
            <a:prstGeom prst="lightningBol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6" name="Google Shape;136;p6"/>
            <p:cNvGrpSpPr/>
            <p:nvPr/>
          </p:nvGrpSpPr>
          <p:grpSpPr>
            <a:xfrm>
              <a:off x="6785850" y="2372875"/>
              <a:ext cx="1388092" cy="224928"/>
              <a:chOff x="3364200" y="629675"/>
              <a:chExt cx="1388092" cy="224928"/>
            </a:xfrm>
          </p:grpSpPr>
          <p:sp>
            <p:nvSpPr>
              <p:cNvPr id="137" name="Google Shape;137;p6"/>
              <p:cNvSpPr/>
              <p:nvPr/>
            </p:nvSpPr>
            <p:spPr>
              <a:xfrm>
                <a:off x="3364200" y="629675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0"/>
                    </a:moveTo>
                    <a:cubicBezTo>
                      <a:pt x="27170" y="0"/>
                      <a:pt x="25488" y="1534"/>
                      <a:pt x="25488" y="1559"/>
                    </a:cubicBezTo>
                    <a:cubicBezTo>
                      <a:pt x="25440" y="1582"/>
                      <a:pt x="21481" y="5157"/>
                      <a:pt x="19076" y="5157"/>
                    </a:cubicBezTo>
                    <a:cubicBezTo>
                      <a:pt x="18972" y="5157"/>
                      <a:pt x="18871" y="5150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00"/>
                    </a:cubicBezTo>
                    <a:cubicBezTo>
                      <a:pt x="11558" y="1957"/>
                      <a:pt x="11037" y="1914"/>
                      <a:pt x="10446" y="1914"/>
                    </a:cubicBezTo>
                    <a:cubicBezTo>
                      <a:pt x="9249" y="1914"/>
                      <a:pt x="7763" y="2091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0"/>
                      <a:pt x="2670" y="2803"/>
                    </a:cubicBezTo>
                    <a:cubicBezTo>
                      <a:pt x="2309" y="2417"/>
                      <a:pt x="1998" y="2081"/>
                      <a:pt x="1581" y="2000"/>
                    </a:cubicBezTo>
                    <a:cubicBezTo>
                      <a:pt x="1566" y="1998"/>
                      <a:pt x="1551" y="1997"/>
                      <a:pt x="1536" y="1997"/>
                    </a:cubicBezTo>
                    <a:cubicBezTo>
                      <a:pt x="1028" y="1997"/>
                      <a:pt x="49" y="3141"/>
                      <a:pt x="1" y="3195"/>
                    </a:cubicBezTo>
                    <a:lnTo>
                      <a:pt x="81" y="3270"/>
                    </a:lnTo>
                    <a:cubicBezTo>
                      <a:pt x="353" y="2944"/>
                      <a:pt x="1145" y="2104"/>
                      <a:pt x="1522" y="2104"/>
                    </a:cubicBezTo>
                    <a:cubicBezTo>
                      <a:pt x="1534" y="2104"/>
                      <a:pt x="1545" y="2105"/>
                      <a:pt x="1556" y="2106"/>
                    </a:cubicBezTo>
                    <a:cubicBezTo>
                      <a:pt x="1948" y="2156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892"/>
                      <a:pt x="7623" y="2828"/>
                    </a:cubicBezTo>
                    <a:cubicBezTo>
                      <a:pt x="7844" y="2182"/>
                      <a:pt x="9254" y="2017"/>
                      <a:pt x="10408" y="2017"/>
                    </a:cubicBezTo>
                    <a:cubicBezTo>
                      <a:pt x="11009" y="2017"/>
                      <a:pt x="11540" y="2061"/>
                      <a:pt x="11798" y="2106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489"/>
                    </a:cubicBezTo>
                    <a:cubicBezTo>
                      <a:pt x="17865" y="4931"/>
                      <a:pt x="18251" y="5161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6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1976"/>
                    </a:cubicBezTo>
                    <a:cubicBezTo>
                      <a:pt x="40441" y="1885"/>
                      <a:pt x="40243" y="1839"/>
                      <a:pt x="40011" y="1839"/>
                    </a:cubicBezTo>
                    <a:cubicBezTo>
                      <a:pt x="39382" y="1839"/>
                      <a:pt x="38495" y="2170"/>
                      <a:pt x="37360" y="2828"/>
                    </a:cubicBezTo>
                    <a:cubicBezTo>
                      <a:pt x="36093" y="3581"/>
                      <a:pt x="35306" y="3926"/>
                      <a:pt x="34696" y="3926"/>
                    </a:cubicBezTo>
                    <a:cubicBezTo>
                      <a:pt x="33894" y="3926"/>
                      <a:pt x="33396" y="3332"/>
                      <a:pt x="32513" y="2287"/>
                    </a:cubicBezTo>
                    <a:cubicBezTo>
                      <a:pt x="32202" y="1951"/>
                      <a:pt x="31891" y="1559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0"/>
                      <a:pt x="2904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6"/>
              <p:cNvSpPr/>
              <p:nvPr/>
            </p:nvSpPr>
            <p:spPr>
              <a:xfrm>
                <a:off x="3364200" y="676900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1"/>
                    </a:moveTo>
                    <a:cubicBezTo>
                      <a:pt x="27170" y="1"/>
                      <a:pt x="25488" y="1534"/>
                      <a:pt x="25488" y="1559"/>
                    </a:cubicBezTo>
                    <a:cubicBezTo>
                      <a:pt x="25440" y="1583"/>
                      <a:pt x="21481" y="5157"/>
                      <a:pt x="19076" y="5157"/>
                    </a:cubicBezTo>
                    <a:cubicBezTo>
                      <a:pt x="18972" y="5157"/>
                      <a:pt x="18871" y="5151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25"/>
                    </a:cubicBezTo>
                    <a:cubicBezTo>
                      <a:pt x="11547" y="1972"/>
                      <a:pt x="10995" y="1921"/>
                      <a:pt x="10374" y="1921"/>
                    </a:cubicBezTo>
                    <a:cubicBezTo>
                      <a:pt x="9191" y="1921"/>
                      <a:pt x="7758" y="2105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1"/>
                      <a:pt x="2670" y="2803"/>
                    </a:cubicBezTo>
                    <a:cubicBezTo>
                      <a:pt x="2309" y="2417"/>
                      <a:pt x="1998" y="2081"/>
                      <a:pt x="1581" y="2025"/>
                    </a:cubicBezTo>
                    <a:cubicBezTo>
                      <a:pt x="1566" y="2023"/>
                      <a:pt x="1551" y="2022"/>
                      <a:pt x="1536" y="2022"/>
                    </a:cubicBezTo>
                    <a:cubicBezTo>
                      <a:pt x="1029" y="2022"/>
                      <a:pt x="49" y="3172"/>
                      <a:pt x="1" y="3220"/>
                    </a:cubicBezTo>
                    <a:lnTo>
                      <a:pt x="81" y="3270"/>
                    </a:lnTo>
                    <a:cubicBezTo>
                      <a:pt x="349" y="2948"/>
                      <a:pt x="1124" y="2126"/>
                      <a:pt x="1507" y="2126"/>
                    </a:cubicBezTo>
                    <a:cubicBezTo>
                      <a:pt x="1524" y="2126"/>
                      <a:pt x="1540" y="2128"/>
                      <a:pt x="1556" y="2131"/>
                    </a:cubicBezTo>
                    <a:cubicBezTo>
                      <a:pt x="1948" y="2181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917"/>
                      <a:pt x="7623" y="2859"/>
                    </a:cubicBezTo>
                    <a:cubicBezTo>
                      <a:pt x="7841" y="2202"/>
                      <a:pt x="9213" y="2036"/>
                      <a:pt x="10357" y="2036"/>
                    </a:cubicBezTo>
                    <a:cubicBezTo>
                      <a:pt x="10979" y="2036"/>
                      <a:pt x="11533" y="2085"/>
                      <a:pt x="11798" y="2131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514"/>
                    </a:cubicBezTo>
                    <a:cubicBezTo>
                      <a:pt x="17865" y="4931"/>
                      <a:pt x="18251" y="5193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7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2000"/>
                    </a:cubicBezTo>
                    <a:cubicBezTo>
                      <a:pt x="40440" y="1902"/>
                      <a:pt x="40240" y="1854"/>
                      <a:pt x="40005" y="1854"/>
                    </a:cubicBezTo>
                    <a:cubicBezTo>
                      <a:pt x="39377" y="1854"/>
                      <a:pt x="38492" y="2198"/>
                      <a:pt x="37360" y="2859"/>
                    </a:cubicBezTo>
                    <a:cubicBezTo>
                      <a:pt x="36097" y="3597"/>
                      <a:pt x="35312" y="3934"/>
                      <a:pt x="34702" y="3934"/>
                    </a:cubicBezTo>
                    <a:cubicBezTo>
                      <a:pt x="33897" y="3934"/>
                      <a:pt x="33398" y="3346"/>
                      <a:pt x="32513" y="2312"/>
                    </a:cubicBezTo>
                    <a:cubicBezTo>
                      <a:pt x="32202" y="1976"/>
                      <a:pt x="31891" y="1584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1"/>
                      <a:pt x="2904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9" name="Google Shape;139;p6"/>
          <p:cNvSpPr txBox="1"/>
          <p:nvPr>
            <p:ph type="title"/>
          </p:nvPr>
        </p:nvSpPr>
        <p:spPr>
          <a:xfrm>
            <a:off x="630475" y="463800"/>
            <a:ext cx="629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32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0" name="Google Shape;140;p6"/>
          <p:cNvGrpSpPr/>
          <p:nvPr/>
        </p:nvGrpSpPr>
        <p:grpSpPr>
          <a:xfrm>
            <a:off x="108000" y="108000"/>
            <a:ext cx="8925000" cy="1206900"/>
            <a:chOff x="108000" y="108000"/>
            <a:chExt cx="8925000" cy="1206900"/>
          </a:xfrm>
        </p:grpSpPr>
        <p:sp>
          <p:nvSpPr>
            <p:cNvPr id="141" name="Google Shape;141;p6"/>
            <p:cNvSpPr/>
            <p:nvPr/>
          </p:nvSpPr>
          <p:spPr>
            <a:xfrm>
              <a:off x="108000" y="108000"/>
              <a:ext cx="8925000" cy="1206900"/>
            </a:xfrm>
            <a:prstGeom prst="roundRect">
              <a:avLst>
                <a:gd fmla="val 17292" name="adj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2" name="Google Shape;142;p6"/>
            <p:cNvGrpSpPr/>
            <p:nvPr/>
          </p:nvGrpSpPr>
          <p:grpSpPr>
            <a:xfrm>
              <a:off x="8295178" y="344575"/>
              <a:ext cx="470050" cy="116300"/>
              <a:chOff x="8155950" y="423775"/>
              <a:chExt cx="470050" cy="116300"/>
            </a:xfrm>
          </p:grpSpPr>
          <p:sp>
            <p:nvSpPr>
              <p:cNvPr id="143" name="Google Shape;143;p6"/>
              <p:cNvSpPr/>
              <p:nvPr/>
            </p:nvSpPr>
            <p:spPr>
              <a:xfrm>
                <a:off x="8515000" y="429075"/>
                <a:ext cx="111000" cy="111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6"/>
              <p:cNvSpPr/>
              <p:nvPr/>
            </p:nvSpPr>
            <p:spPr>
              <a:xfrm>
                <a:off x="8335475" y="429075"/>
                <a:ext cx="111000" cy="111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8155950" y="423775"/>
                <a:ext cx="111000" cy="111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6" name="Google Shape;146;p6"/>
            <p:cNvSpPr/>
            <p:nvPr/>
          </p:nvSpPr>
          <p:spPr>
            <a:xfrm rot="-2700000">
              <a:off x="353064" y="291666"/>
              <a:ext cx="191767" cy="191767"/>
            </a:xfrm>
            <a:prstGeom prst="mathPlus">
              <a:avLst>
                <a:gd fmla="val 23520" name="adj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7"/>
          <p:cNvGrpSpPr/>
          <p:nvPr/>
        </p:nvGrpSpPr>
        <p:grpSpPr>
          <a:xfrm>
            <a:off x="108000" y="108000"/>
            <a:ext cx="8934103" cy="4921500"/>
            <a:chOff x="108000" y="108000"/>
            <a:chExt cx="8934103" cy="4921500"/>
          </a:xfrm>
        </p:grpSpPr>
        <p:sp>
          <p:nvSpPr>
            <p:cNvPr id="149" name="Google Shape;149;p7"/>
            <p:cNvSpPr/>
            <p:nvPr/>
          </p:nvSpPr>
          <p:spPr>
            <a:xfrm>
              <a:off x="108000" y="108000"/>
              <a:ext cx="8925000" cy="4921500"/>
            </a:xfrm>
            <a:prstGeom prst="roundRect">
              <a:avLst>
                <a:gd fmla="val 4218" name="adj"/>
              </a:avLst>
            </a:prstGeom>
            <a:solidFill>
              <a:schemeClr val="dk1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0" name="Google Shape;150;p7"/>
            <p:cNvCxnSpPr/>
            <p:nvPr/>
          </p:nvCxnSpPr>
          <p:spPr>
            <a:xfrm>
              <a:off x="108103" y="974725"/>
              <a:ext cx="89340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1" name="Google Shape;151;p7"/>
          <p:cNvSpPr/>
          <p:nvPr/>
        </p:nvSpPr>
        <p:spPr>
          <a:xfrm rot="-2700000">
            <a:off x="353064" y="291666"/>
            <a:ext cx="191767" cy="191767"/>
          </a:xfrm>
          <a:prstGeom prst="mathPlus">
            <a:avLst>
              <a:gd fmla="val 23520" name="adj1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" name="Google Shape;152;p7"/>
          <p:cNvGrpSpPr/>
          <p:nvPr/>
        </p:nvGrpSpPr>
        <p:grpSpPr>
          <a:xfrm>
            <a:off x="8295178" y="344575"/>
            <a:ext cx="470050" cy="116300"/>
            <a:chOff x="8155950" y="423775"/>
            <a:chExt cx="470050" cy="116300"/>
          </a:xfrm>
        </p:grpSpPr>
        <p:sp>
          <p:nvSpPr>
            <p:cNvPr id="153" name="Google Shape;153;p7"/>
            <p:cNvSpPr/>
            <p:nvPr/>
          </p:nvSpPr>
          <p:spPr>
            <a:xfrm>
              <a:off x="8515000" y="429075"/>
              <a:ext cx="111000" cy="11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8335475" y="429075"/>
              <a:ext cx="111000" cy="11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8155950" y="423775"/>
              <a:ext cx="111000" cy="111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7"/>
          <p:cNvGrpSpPr/>
          <p:nvPr/>
        </p:nvGrpSpPr>
        <p:grpSpPr>
          <a:xfrm>
            <a:off x="964211" y="416079"/>
            <a:ext cx="7534367" cy="4457065"/>
            <a:chOff x="964211" y="416079"/>
            <a:chExt cx="7534367" cy="4457065"/>
          </a:xfrm>
        </p:grpSpPr>
        <p:grpSp>
          <p:nvGrpSpPr>
            <p:cNvPr id="157" name="Google Shape;157;p7"/>
            <p:cNvGrpSpPr/>
            <p:nvPr/>
          </p:nvGrpSpPr>
          <p:grpSpPr>
            <a:xfrm>
              <a:off x="6468763" y="2110388"/>
              <a:ext cx="1183626" cy="191796"/>
              <a:chOff x="3364200" y="629675"/>
              <a:chExt cx="1388092" cy="224928"/>
            </a:xfrm>
          </p:grpSpPr>
          <p:sp>
            <p:nvSpPr>
              <p:cNvPr id="158" name="Google Shape;158;p7"/>
              <p:cNvSpPr/>
              <p:nvPr/>
            </p:nvSpPr>
            <p:spPr>
              <a:xfrm>
                <a:off x="3364200" y="629675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0"/>
                    </a:moveTo>
                    <a:cubicBezTo>
                      <a:pt x="27170" y="0"/>
                      <a:pt x="25488" y="1534"/>
                      <a:pt x="25488" y="1559"/>
                    </a:cubicBezTo>
                    <a:cubicBezTo>
                      <a:pt x="25440" y="1582"/>
                      <a:pt x="21481" y="5157"/>
                      <a:pt x="19076" y="5157"/>
                    </a:cubicBezTo>
                    <a:cubicBezTo>
                      <a:pt x="18972" y="5157"/>
                      <a:pt x="18871" y="5150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00"/>
                    </a:cubicBezTo>
                    <a:cubicBezTo>
                      <a:pt x="11558" y="1957"/>
                      <a:pt x="11037" y="1914"/>
                      <a:pt x="10446" y="1914"/>
                    </a:cubicBezTo>
                    <a:cubicBezTo>
                      <a:pt x="9249" y="1914"/>
                      <a:pt x="7763" y="2091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0"/>
                      <a:pt x="2670" y="2803"/>
                    </a:cubicBezTo>
                    <a:cubicBezTo>
                      <a:pt x="2309" y="2417"/>
                      <a:pt x="1998" y="2081"/>
                      <a:pt x="1581" y="2000"/>
                    </a:cubicBezTo>
                    <a:cubicBezTo>
                      <a:pt x="1566" y="1998"/>
                      <a:pt x="1551" y="1997"/>
                      <a:pt x="1536" y="1997"/>
                    </a:cubicBezTo>
                    <a:cubicBezTo>
                      <a:pt x="1028" y="1997"/>
                      <a:pt x="49" y="3141"/>
                      <a:pt x="1" y="3195"/>
                    </a:cubicBezTo>
                    <a:lnTo>
                      <a:pt x="81" y="3270"/>
                    </a:lnTo>
                    <a:cubicBezTo>
                      <a:pt x="353" y="2944"/>
                      <a:pt x="1145" y="2104"/>
                      <a:pt x="1522" y="2104"/>
                    </a:cubicBezTo>
                    <a:cubicBezTo>
                      <a:pt x="1534" y="2104"/>
                      <a:pt x="1545" y="2105"/>
                      <a:pt x="1556" y="2106"/>
                    </a:cubicBezTo>
                    <a:cubicBezTo>
                      <a:pt x="1948" y="2156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892"/>
                      <a:pt x="7623" y="2828"/>
                    </a:cubicBezTo>
                    <a:cubicBezTo>
                      <a:pt x="7844" y="2182"/>
                      <a:pt x="9254" y="2017"/>
                      <a:pt x="10408" y="2017"/>
                    </a:cubicBezTo>
                    <a:cubicBezTo>
                      <a:pt x="11009" y="2017"/>
                      <a:pt x="11540" y="2061"/>
                      <a:pt x="11798" y="2106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489"/>
                    </a:cubicBezTo>
                    <a:cubicBezTo>
                      <a:pt x="17865" y="4931"/>
                      <a:pt x="18251" y="5161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6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1976"/>
                    </a:cubicBezTo>
                    <a:cubicBezTo>
                      <a:pt x="40441" y="1885"/>
                      <a:pt x="40243" y="1839"/>
                      <a:pt x="40011" y="1839"/>
                    </a:cubicBezTo>
                    <a:cubicBezTo>
                      <a:pt x="39382" y="1839"/>
                      <a:pt x="38495" y="2170"/>
                      <a:pt x="37360" y="2828"/>
                    </a:cubicBezTo>
                    <a:cubicBezTo>
                      <a:pt x="36093" y="3581"/>
                      <a:pt x="35306" y="3926"/>
                      <a:pt x="34696" y="3926"/>
                    </a:cubicBezTo>
                    <a:cubicBezTo>
                      <a:pt x="33894" y="3926"/>
                      <a:pt x="33396" y="3332"/>
                      <a:pt x="32513" y="2287"/>
                    </a:cubicBezTo>
                    <a:cubicBezTo>
                      <a:pt x="32202" y="1951"/>
                      <a:pt x="31891" y="1559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0"/>
                      <a:pt x="2904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>
                <a:off x="3364200" y="676900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1"/>
                    </a:moveTo>
                    <a:cubicBezTo>
                      <a:pt x="27170" y="1"/>
                      <a:pt x="25488" y="1534"/>
                      <a:pt x="25488" y="1559"/>
                    </a:cubicBezTo>
                    <a:cubicBezTo>
                      <a:pt x="25440" y="1583"/>
                      <a:pt x="21481" y="5157"/>
                      <a:pt x="19076" y="5157"/>
                    </a:cubicBezTo>
                    <a:cubicBezTo>
                      <a:pt x="18972" y="5157"/>
                      <a:pt x="18871" y="5151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25"/>
                    </a:cubicBezTo>
                    <a:cubicBezTo>
                      <a:pt x="11547" y="1972"/>
                      <a:pt x="10995" y="1921"/>
                      <a:pt x="10374" y="1921"/>
                    </a:cubicBezTo>
                    <a:cubicBezTo>
                      <a:pt x="9191" y="1921"/>
                      <a:pt x="7758" y="2105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1"/>
                      <a:pt x="2670" y="2803"/>
                    </a:cubicBezTo>
                    <a:cubicBezTo>
                      <a:pt x="2309" y="2417"/>
                      <a:pt x="1998" y="2081"/>
                      <a:pt x="1581" y="2025"/>
                    </a:cubicBezTo>
                    <a:cubicBezTo>
                      <a:pt x="1566" y="2023"/>
                      <a:pt x="1551" y="2022"/>
                      <a:pt x="1536" y="2022"/>
                    </a:cubicBezTo>
                    <a:cubicBezTo>
                      <a:pt x="1029" y="2022"/>
                      <a:pt x="49" y="3172"/>
                      <a:pt x="1" y="3220"/>
                    </a:cubicBezTo>
                    <a:lnTo>
                      <a:pt x="81" y="3270"/>
                    </a:lnTo>
                    <a:cubicBezTo>
                      <a:pt x="349" y="2948"/>
                      <a:pt x="1124" y="2126"/>
                      <a:pt x="1507" y="2126"/>
                    </a:cubicBezTo>
                    <a:cubicBezTo>
                      <a:pt x="1524" y="2126"/>
                      <a:pt x="1540" y="2128"/>
                      <a:pt x="1556" y="2131"/>
                    </a:cubicBezTo>
                    <a:cubicBezTo>
                      <a:pt x="1948" y="2181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917"/>
                      <a:pt x="7623" y="2859"/>
                    </a:cubicBezTo>
                    <a:cubicBezTo>
                      <a:pt x="7841" y="2202"/>
                      <a:pt x="9213" y="2036"/>
                      <a:pt x="10357" y="2036"/>
                    </a:cubicBezTo>
                    <a:cubicBezTo>
                      <a:pt x="10979" y="2036"/>
                      <a:pt x="11533" y="2085"/>
                      <a:pt x="11798" y="2131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514"/>
                    </a:cubicBezTo>
                    <a:cubicBezTo>
                      <a:pt x="17865" y="4931"/>
                      <a:pt x="18251" y="5193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7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2000"/>
                    </a:cubicBezTo>
                    <a:cubicBezTo>
                      <a:pt x="40440" y="1902"/>
                      <a:pt x="40240" y="1854"/>
                      <a:pt x="40005" y="1854"/>
                    </a:cubicBezTo>
                    <a:cubicBezTo>
                      <a:pt x="39377" y="1854"/>
                      <a:pt x="38492" y="2198"/>
                      <a:pt x="37360" y="2859"/>
                    </a:cubicBezTo>
                    <a:cubicBezTo>
                      <a:pt x="36097" y="3597"/>
                      <a:pt x="35312" y="3934"/>
                      <a:pt x="34702" y="3934"/>
                    </a:cubicBezTo>
                    <a:cubicBezTo>
                      <a:pt x="33897" y="3934"/>
                      <a:pt x="33398" y="3346"/>
                      <a:pt x="32513" y="2312"/>
                    </a:cubicBezTo>
                    <a:cubicBezTo>
                      <a:pt x="32202" y="1976"/>
                      <a:pt x="31891" y="1584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1"/>
                      <a:pt x="2904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" name="Google Shape;160;p7"/>
            <p:cNvSpPr/>
            <p:nvPr/>
          </p:nvSpPr>
          <p:spPr>
            <a:xfrm>
              <a:off x="3878800" y="4517808"/>
              <a:ext cx="149202" cy="171385"/>
            </a:xfrm>
            <a:custGeom>
              <a:rect b="b" l="l" r="r" t="t"/>
              <a:pathLst>
                <a:path extrusionOk="0" h="4226" w="3679">
                  <a:moveTo>
                    <a:pt x="1836" y="1"/>
                  </a:moveTo>
                  <a:cubicBezTo>
                    <a:pt x="1737" y="1"/>
                    <a:pt x="1656" y="82"/>
                    <a:pt x="1656" y="181"/>
                  </a:cubicBezTo>
                  <a:lnTo>
                    <a:pt x="1656" y="1581"/>
                  </a:lnTo>
                  <a:cubicBezTo>
                    <a:pt x="1606" y="1613"/>
                    <a:pt x="1525" y="1662"/>
                    <a:pt x="1475" y="1687"/>
                  </a:cubicBezTo>
                  <a:lnTo>
                    <a:pt x="312" y="909"/>
                  </a:lnTo>
                  <a:cubicBezTo>
                    <a:pt x="283" y="892"/>
                    <a:pt x="248" y="883"/>
                    <a:pt x="214" y="883"/>
                  </a:cubicBezTo>
                  <a:cubicBezTo>
                    <a:pt x="152" y="883"/>
                    <a:pt x="91" y="911"/>
                    <a:pt x="75" y="959"/>
                  </a:cubicBezTo>
                  <a:cubicBezTo>
                    <a:pt x="25" y="1040"/>
                    <a:pt x="25" y="1146"/>
                    <a:pt x="100" y="1196"/>
                  </a:cubicBezTo>
                  <a:lnTo>
                    <a:pt x="1320" y="1998"/>
                  </a:lnTo>
                  <a:cubicBezTo>
                    <a:pt x="1295" y="2023"/>
                    <a:pt x="1295" y="2048"/>
                    <a:pt x="1295" y="2104"/>
                  </a:cubicBezTo>
                  <a:cubicBezTo>
                    <a:pt x="1295" y="2154"/>
                    <a:pt x="1320" y="2204"/>
                    <a:pt x="1320" y="2235"/>
                  </a:cubicBezTo>
                  <a:lnTo>
                    <a:pt x="100" y="3013"/>
                  </a:lnTo>
                  <a:cubicBezTo>
                    <a:pt x="25" y="3062"/>
                    <a:pt x="1" y="3168"/>
                    <a:pt x="50" y="3243"/>
                  </a:cubicBezTo>
                  <a:cubicBezTo>
                    <a:pt x="75" y="3293"/>
                    <a:pt x="125" y="3324"/>
                    <a:pt x="181" y="3324"/>
                  </a:cubicBezTo>
                  <a:cubicBezTo>
                    <a:pt x="206" y="3324"/>
                    <a:pt x="256" y="3324"/>
                    <a:pt x="281" y="3293"/>
                  </a:cubicBezTo>
                  <a:lnTo>
                    <a:pt x="1525" y="2515"/>
                  </a:lnTo>
                  <a:cubicBezTo>
                    <a:pt x="1556" y="2546"/>
                    <a:pt x="1606" y="2571"/>
                    <a:pt x="1656" y="2596"/>
                  </a:cubicBezTo>
                  <a:lnTo>
                    <a:pt x="1656" y="4070"/>
                  </a:lnTo>
                  <a:cubicBezTo>
                    <a:pt x="1656" y="4151"/>
                    <a:pt x="1737" y="4226"/>
                    <a:pt x="1836" y="4226"/>
                  </a:cubicBezTo>
                  <a:cubicBezTo>
                    <a:pt x="1917" y="4226"/>
                    <a:pt x="1992" y="4151"/>
                    <a:pt x="1992" y="4070"/>
                  </a:cubicBezTo>
                  <a:lnTo>
                    <a:pt x="1992" y="2596"/>
                  </a:lnTo>
                  <a:cubicBezTo>
                    <a:pt x="2048" y="2571"/>
                    <a:pt x="2098" y="2546"/>
                    <a:pt x="2122" y="2515"/>
                  </a:cubicBezTo>
                  <a:lnTo>
                    <a:pt x="3367" y="3324"/>
                  </a:lnTo>
                  <a:cubicBezTo>
                    <a:pt x="3392" y="3349"/>
                    <a:pt x="3423" y="3349"/>
                    <a:pt x="3448" y="3349"/>
                  </a:cubicBezTo>
                  <a:cubicBezTo>
                    <a:pt x="3498" y="3349"/>
                    <a:pt x="3579" y="3324"/>
                    <a:pt x="3603" y="3268"/>
                  </a:cubicBezTo>
                  <a:cubicBezTo>
                    <a:pt x="3653" y="3193"/>
                    <a:pt x="3628" y="3087"/>
                    <a:pt x="3547" y="3037"/>
                  </a:cubicBezTo>
                  <a:lnTo>
                    <a:pt x="2334" y="2260"/>
                  </a:lnTo>
                  <a:cubicBezTo>
                    <a:pt x="2359" y="2204"/>
                    <a:pt x="2359" y="2154"/>
                    <a:pt x="2359" y="2104"/>
                  </a:cubicBezTo>
                  <a:lnTo>
                    <a:pt x="2359" y="1998"/>
                  </a:lnTo>
                  <a:lnTo>
                    <a:pt x="3579" y="1245"/>
                  </a:lnTo>
                  <a:cubicBezTo>
                    <a:pt x="3653" y="1196"/>
                    <a:pt x="3678" y="1090"/>
                    <a:pt x="3628" y="1015"/>
                  </a:cubicBezTo>
                  <a:cubicBezTo>
                    <a:pt x="3596" y="962"/>
                    <a:pt x="3540" y="934"/>
                    <a:pt x="3482" y="934"/>
                  </a:cubicBezTo>
                  <a:cubicBezTo>
                    <a:pt x="3451" y="934"/>
                    <a:pt x="3420" y="942"/>
                    <a:pt x="3392" y="959"/>
                  </a:cubicBezTo>
                  <a:lnTo>
                    <a:pt x="2178" y="1712"/>
                  </a:lnTo>
                  <a:cubicBezTo>
                    <a:pt x="2122" y="1662"/>
                    <a:pt x="2073" y="1613"/>
                    <a:pt x="1992" y="1581"/>
                  </a:cubicBezTo>
                  <a:lnTo>
                    <a:pt x="1992" y="181"/>
                  </a:lnTo>
                  <a:cubicBezTo>
                    <a:pt x="1992" y="82"/>
                    <a:pt x="1917" y="1"/>
                    <a:pt x="18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2635057" y="416079"/>
              <a:ext cx="149405" cy="171385"/>
            </a:xfrm>
            <a:custGeom>
              <a:rect b="b" l="l" r="r" t="t"/>
              <a:pathLst>
                <a:path extrusionOk="0" h="4226" w="3684">
                  <a:moveTo>
                    <a:pt x="1842" y="1"/>
                  </a:moveTo>
                  <a:cubicBezTo>
                    <a:pt x="1743" y="1"/>
                    <a:pt x="1662" y="82"/>
                    <a:pt x="1662" y="181"/>
                  </a:cubicBezTo>
                  <a:lnTo>
                    <a:pt x="1662" y="1581"/>
                  </a:lnTo>
                  <a:cubicBezTo>
                    <a:pt x="1612" y="1606"/>
                    <a:pt x="1531" y="1637"/>
                    <a:pt x="1481" y="1687"/>
                  </a:cubicBezTo>
                  <a:lnTo>
                    <a:pt x="311" y="909"/>
                  </a:lnTo>
                  <a:cubicBezTo>
                    <a:pt x="285" y="891"/>
                    <a:pt x="255" y="883"/>
                    <a:pt x="224" y="883"/>
                  </a:cubicBezTo>
                  <a:cubicBezTo>
                    <a:pt x="169" y="883"/>
                    <a:pt x="113" y="911"/>
                    <a:pt x="81" y="959"/>
                  </a:cubicBezTo>
                  <a:cubicBezTo>
                    <a:pt x="31" y="1040"/>
                    <a:pt x="56" y="1139"/>
                    <a:pt x="131" y="1195"/>
                  </a:cubicBezTo>
                  <a:lnTo>
                    <a:pt x="1326" y="1973"/>
                  </a:lnTo>
                  <a:cubicBezTo>
                    <a:pt x="1301" y="1998"/>
                    <a:pt x="1301" y="2048"/>
                    <a:pt x="1301" y="2073"/>
                  </a:cubicBezTo>
                  <a:cubicBezTo>
                    <a:pt x="1301" y="2129"/>
                    <a:pt x="1326" y="2178"/>
                    <a:pt x="1326" y="2228"/>
                  </a:cubicBezTo>
                  <a:lnTo>
                    <a:pt x="106" y="3006"/>
                  </a:lnTo>
                  <a:cubicBezTo>
                    <a:pt x="31" y="3037"/>
                    <a:pt x="0" y="3162"/>
                    <a:pt x="56" y="3243"/>
                  </a:cubicBezTo>
                  <a:cubicBezTo>
                    <a:pt x="81" y="3292"/>
                    <a:pt x="131" y="3317"/>
                    <a:pt x="187" y="3317"/>
                  </a:cubicBezTo>
                  <a:cubicBezTo>
                    <a:pt x="212" y="3317"/>
                    <a:pt x="262" y="3292"/>
                    <a:pt x="286" y="3292"/>
                  </a:cubicBezTo>
                  <a:lnTo>
                    <a:pt x="1531" y="2515"/>
                  </a:lnTo>
                  <a:cubicBezTo>
                    <a:pt x="1556" y="2539"/>
                    <a:pt x="1612" y="2571"/>
                    <a:pt x="1662" y="2595"/>
                  </a:cubicBezTo>
                  <a:lnTo>
                    <a:pt x="1662" y="4045"/>
                  </a:lnTo>
                  <a:cubicBezTo>
                    <a:pt x="1662" y="4151"/>
                    <a:pt x="1743" y="4226"/>
                    <a:pt x="1842" y="4226"/>
                  </a:cubicBezTo>
                  <a:cubicBezTo>
                    <a:pt x="1923" y="4226"/>
                    <a:pt x="1998" y="4151"/>
                    <a:pt x="1998" y="4045"/>
                  </a:cubicBezTo>
                  <a:lnTo>
                    <a:pt x="1998" y="2595"/>
                  </a:lnTo>
                  <a:cubicBezTo>
                    <a:pt x="2054" y="2571"/>
                    <a:pt x="2103" y="2539"/>
                    <a:pt x="2153" y="2515"/>
                  </a:cubicBezTo>
                  <a:lnTo>
                    <a:pt x="3373" y="3317"/>
                  </a:lnTo>
                  <a:cubicBezTo>
                    <a:pt x="3398" y="3348"/>
                    <a:pt x="3423" y="3348"/>
                    <a:pt x="3454" y="3348"/>
                  </a:cubicBezTo>
                  <a:cubicBezTo>
                    <a:pt x="3528" y="3348"/>
                    <a:pt x="3578" y="3317"/>
                    <a:pt x="3609" y="3267"/>
                  </a:cubicBezTo>
                  <a:cubicBezTo>
                    <a:pt x="3659" y="3193"/>
                    <a:pt x="3634" y="3087"/>
                    <a:pt x="3553" y="3037"/>
                  </a:cubicBezTo>
                  <a:lnTo>
                    <a:pt x="2334" y="2228"/>
                  </a:lnTo>
                  <a:cubicBezTo>
                    <a:pt x="2365" y="2178"/>
                    <a:pt x="2365" y="2129"/>
                    <a:pt x="2365" y="2073"/>
                  </a:cubicBezTo>
                  <a:lnTo>
                    <a:pt x="2365" y="1998"/>
                  </a:lnTo>
                  <a:lnTo>
                    <a:pt x="3578" y="1220"/>
                  </a:lnTo>
                  <a:cubicBezTo>
                    <a:pt x="3659" y="1170"/>
                    <a:pt x="3684" y="1065"/>
                    <a:pt x="3634" y="984"/>
                  </a:cubicBezTo>
                  <a:cubicBezTo>
                    <a:pt x="3598" y="936"/>
                    <a:pt x="3544" y="908"/>
                    <a:pt x="3488" y="908"/>
                  </a:cubicBezTo>
                  <a:cubicBezTo>
                    <a:pt x="3457" y="908"/>
                    <a:pt x="3426" y="916"/>
                    <a:pt x="3398" y="934"/>
                  </a:cubicBezTo>
                  <a:lnTo>
                    <a:pt x="2178" y="1687"/>
                  </a:lnTo>
                  <a:cubicBezTo>
                    <a:pt x="2128" y="1637"/>
                    <a:pt x="2079" y="1606"/>
                    <a:pt x="1998" y="1581"/>
                  </a:cubicBezTo>
                  <a:lnTo>
                    <a:pt x="1998" y="181"/>
                  </a:lnTo>
                  <a:cubicBezTo>
                    <a:pt x="1998" y="82"/>
                    <a:pt x="1923" y="1"/>
                    <a:pt x="18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232642" y="2918183"/>
              <a:ext cx="149161" cy="171385"/>
            </a:xfrm>
            <a:custGeom>
              <a:rect b="b" l="l" r="r" t="t"/>
              <a:pathLst>
                <a:path extrusionOk="0" h="4226" w="3678">
                  <a:moveTo>
                    <a:pt x="1842" y="0"/>
                  </a:moveTo>
                  <a:cubicBezTo>
                    <a:pt x="1761" y="0"/>
                    <a:pt x="1687" y="81"/>
                    <a:pt x="1687" y="181"/>
                  </a:cubicBezTo>
                  <a:lnTo>
                    <a:pt x="1687" y="1581"/>
                  </a:lnTo>
                  <a:cubicBezTo>
                    <a:pt x="1606" y="1606"/>
                    <a:pt x="1556" y="1637"/>
                    <a:pt x="1500" y="1687"/>
                  </a:cubicBezTo>
                  <a:lnTo>
                    <a:pt x="312" y="909"/>
                  </a:lnTo>
                  <a:cubicBezTo>
                    <a:pt x="283" y="891"/>
                    <a:pt x="252" y="883"/>
                    <a:pt x="221" y="883"/>
                  </a:cubicBezTo>
                  <a:cubicBezTo>
                    <a:pt x="166" y="883"/>
                    <a:pt x="111" y="910"/>
                    <a:pt x="75" y="959"/>
                  </a:cubicBezTo>
                  <a:cubicBezTo>
                    <a:pt x="25" y="1040"/>
                    <a:pt x="50" y="1139"/>
                    <a:pt x="131" y="1195"/>
                  </a:cubicBezTo>
                  <a:lnTo>
                    <a:pt x="1320" y="1973"/>
                  </a:lnTo>
                  <a:lnTo>
                    <a:pt x="1320" y="2104"/>
                  </a:lnTo>
                  <a:cubicBezTo>
                    <a:pt x="1320" y="2153"/>
                    <a:pt x="1320" y="2178"/>
                    <a:pt x="1345" y="2228"/>
                  </a:cubicBezTo>
                  <a:lnTo>
                    <a:pt x="100" y="3006"/>
                  </a:lnTo>
                  <a:cubicBezTo>
                    <a:pt x="25" y="3062"/>
                    <a:pt x="0" y="3161"/>
                    <a:pt x="50" y="3242"/>
                  </a:cubicBezTo>
                  <a:cubicBezTo>
                    <a:pt x="100" y="3292"/>
                    <a:pt x="156" y="3317"/>
                    <a:pt x="206" y="3317"/>
                  </a:cubicBezTo>
                  <a:cubicBezTo>
                    <a:pt x="231" y="3317"/>
                    <a:pt x="256" y="3317"/>
                    <a:pt x="287" y="3292"/>
                  </a:cubicBezTo>
                  <a:lnTo>
                    <a:pt x="1531" y="2514"/>
                  </a:lnTo>
                  <a:cubicBezTo>
                    <a:pt x="1581" y="2539"/>
                    <a:pt x="1631" y="2570"/>
                    <a:pt x="1687" y="2595"/>
                  </a:cubicBezTo>
                  <a:lnTo>
                    <a:pt x="1687" y="4070"/>
                  </a:lnTo>
                  <a:cubicBezTo>
                    <a:pt x="1687" y="4151"/>
                    <a:pt x="1761" y="4225"/>
                    <a:pt x="1842" y="4225"/>
                  </a:cubicBezTo>
                  <a:cubicBezTo>
                    <a:pt x="1942" y="4225"/>
                    <a:pt x="2023" y="4151"/>
                    <a:pt x="2023" y="4070"/>
                  </a:cubicBezTo>
                  <a:lnTo>
                    <a:pt x="2023" y="2595"/>
                  </a:lnTo>
                  <a:cubicBezTo>
                    <a:pt x="2073" y="2570"/>
                    <a:pt x="2122" y="2539"/>
                    <a:pt x="2153" y="2514"/>
                  </a:cubicBezTo>
                  <a:lnTo>
                    <a:pt x="3398" y="3317"/>
                  </a:lnTo>
                  <a:cubicBezTo>
                    <a:pt x="3423" y="3348"/>
                    <a:pt x="3448" y="3348"/>
                    <a:pt x="3473" y="3348"/>
                  </a:cubicBezTo>
                  <a:cubicBezTo>
                    <a:pt x="3522" y="3348"/>
                    <a:pt x="3578" y="3317"/>
                    <a:pt x="3628" y="3267"/>
                  </a:cubicBezTo>
                  <a:cubicBezTo>
                    <a:pt x="3653" y="3193"/>
                    <a:pt x="3653" y="3087"/>
                    <a:pt x="3578" y="3037"/>
                  </a:cubicBezTo>
                  <a:lnTo>
                    <a:pt x="2359" y="2259"/>
                  </a:lnTo>
                  <a:cubicBezTo>
                    <a:pt x="2359" y="2203"/>
                    <a:pt x="2384" y="2153"/>
                    <a:pt x="2384" y="2104"/>
                  </a:cubicBezTo>
                  <a:cubicBezTo>
                    <a:pt x="2384" y="2048"/>
                    <a:pt x="2384" y="2023"/>
                    <a:pt x="2359" y="1998"/>
                  </a:cubicBezTo>
                  <a:lnTo>
                    <a:pt x="3578" y="1220"/>
                  </a:lnTo>
                  <a:cubicBezTo>
                    <a:pt x="3653" y="1195"/>
                    <a:pt x="3678" y="1089"/>
                    <a:pt x="3628" y="984"/>
                  </a:cubicBezTo>
                  <a:cubicBezTo>
                    <a:pt x="3597" y="936"/>
                    <a:pt x="3543" y="919"/>
                    <a:pt x="3488" y="919"/>
                  </a:cubicBezTo>
                  <a:cubicBezTo>
                    <a:pt x="3457" y="919"/>
                    <a:pt x="3425" y="925"/>
                    <a:pt x="3398" y="934"/>
                  </a:cubicBezTo>
                  <a:lnTo>
                    <a:pt x="2203" y="1687"/>
                  </a:lnTo>
                  <a:cubicBezTo>
                    <a:pt x="2153" y="1662"/>
                    <a:pt x="2097" y="1606"/>
                    <a:pt x="2023" y="1581"/>
                  </a:cubicBezTo>
                  <a:lnTo>
                    <a:pt x="2023" y="181"/>
                  </a:lnTo>
                  <a:cubicBezTo>
                    <a:pt x="2023" y="81"/>
                    <a:pt x="1942" y="0"/>
                    <a:pt x="18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3" name="Google Shape;163;p7"/>
            <p:cNvGrpSpPr/>
            <p:nvPr/>
          </p:nvGrpSpPr>
          <p:grpSpPr>
            <a:xfrm>
              <a:off x="4348475" y="1310514"/>
              <a:ext cx="388433" cy="237828"/>
              <a:chOff x="3289850" y="3660502"/>
              <a:chExt cx="388433" cy="237828"/>
            </a:xfrm>
          </p:grpSpPr>
          <p:sp>
            <p:nvSpPr>
              <p:cNvPr id="164" name="Google Shape;164;p7"/>
              <p:cNvSpPr/>
              <p:nvPr/>
            </p:nvSpPr>
            <p:spPr>
              <a:xfrm rot="-1785514">
                <a:off x="3268011" y="3765978"/>
                <a:ext cx="432111" cy="26877"/>
              </a:xfrm>
              <a:custGeom>
                <a:rect b="b" l="l" r="r" t="t"/>
                <a:pathLst>
                  <a:path extrusionOk="0" h="52183" w="110984">
                    <a:moveTo>
                      <a:pt x="66414" y="1"/>
                    </a:moveTo>
                    <a:cubicBezTo>
                      <a:pt x="61878" y="1"/>
                      <a:pt x="57147" y="293"/>
                      <a:pt x="52307" y="906"/>
                    </a:cubicBezTo>
                    <a:cubicBezTo>
                      <a:pt x="22675" y="4658"/>
                      <a:pt x="0" y="19007"/>
                      <a:pt x="1757" y="32891"/>
                    </a:cubicBezTo>
                    <a:cubicBezTo>
                      <a:pt x="3228" y="44514"/>
                      <a:pt x="21346" y="52183"/>
                      <a:pt x="44582" y="52183"/>
                    </a:cubicBezTo>
                    <a:cubicBezTo>
                      <a:pt x="49116" y="52183"/>
                      <a:pt x="53844" y="51891"/>
                      <a:pt x="58682" y="51279"/>
                    </a:cubicBezTo>
                    <a:cubicBezTo>
                      <a:pt x="88308" y="47528"/>
                      <a:pt x="110983" y="33179"/>
                      <a:pt x="109226" y="19289"/>
                    </a:cubicBezTo>
                    <a:cubicBezTo>
                      <a:pt x="107756" y="7673"/>
                      <a:pt x="89642" y="1"/>
                      <a:pt x="6641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 rot="-1779645">
                <a:off x="3417074" y="3709008"/>
                <a:ext cx="126702" cy="12871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6" name="Google Shape;166;p7"/>
            <p:cNvSpPr/>
            <p:nvPr/>
          </p:nvSpPr>
          <p:spPr>
            <a:xfrm flipH="1" rot="-713519">
              <a:off x="6742581" y="462866"/>
              <a:ext cx="191821" cy="191821"/>
            </a:xfrm>
            <a:prstGeom prst="lightningBol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" name="Google Shape;167;p7"/>
            <p:cNvGrpSpPr/>
            <p:nvPr/>
          </p:nvGrpSpPr>
          <p:grpSpPr>
            <a:xfrm rot="3858676">
              <a:off x="5994488" y="4527647"/>
              <a:ext cx="388449" cy="237838"/>
              <a:chOff x="3261800" y="3337927"/>
              <a:chExt cx="388433" cy="237828"/>
            </a:xfrm>
          </p:grpSpPr>
          <p:sp>
            <p:nvSpPr>
              <p:cNvPr id="168" name="Google Shape;168;p7"/>
              <p:cNvSpPr/>
              <p:nvPr/>
            </p:nvSpPr>
            <p:spPr>
              <a:xfrm rot="-1785514">
                <a:off x="3239961" y="3443403"/>
                <a:ext cx="432111" cy="26877"/>
              </a:xfrm>
              <a:custGeom>
                <a:rect b="b" l="l" r="r" t="t"/>
                <a:pathLst>
                  <a:path extrusionOk="0" h="52183" w="110984">
                    <a:moveTo>
                      <a:pt x="66414" y="1"/>
                    </a:moveTo>
                    <a:cubicBezTo>
                      <a:pt x="61878" y="1"/>
                      <a:pt x="57147" y="293"/>
                      <a:pt x="52307" y="906"/>
                    </a:cubicBezTo>
                    <a:cubicBezTo>
                      <a:pt x="22675" y="4658"/>
                      <a:pt x="0" y="19007"/>
                      <a:pt x="1757" y="32891"/>
                    </a:cubicBezTo>
                    <a:cubicBezTo>
                      <a:pt x="3228" y="44514"/>
                      <a:pt x="21346" y="52183"/>
                      <a:pt x="44582" y="52183"/>
                    </a:cubicBezTo>
                    <a:cubicBezTo>
                      <a:pt x="49116" y="52183"/>
                      <a:pt x="53844" y="51891"/>
                      <a:pt x="58682" y="51279"/>
                    </a:cubicBezTo>
                    <a:cubicBezTo>
                      <a:pt x="88308" y="47528"/>
                      <a:pt x="110983" y="33179"/>
                      <a:pt x="109226" y="19289"/>
                    </a:cubicBezTo>
                    <a:cubicBezTo>
                      <a:pt x="107756" y="7673"/>
                      <a:pt x="89642" y="1"/>
                      <a:pt x="6641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7"/>
              <p:cNvSpPr/>
              <p:nvPr/>
            </p:nvSpPr>
            <p:spPr>
              <a:xfrm rot="-1779645">
                <a:off x="3388574" y="3386546"/>
                <a:ext cx="126702" cy="12670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0" name="Google Shape;170;p7"/>
            <p:cNvSpPr/>
            <p:nvPr/>
          </p:nvSpPr>
          <p:spPr>
            <a:xfrm>
              <a:off x="8181007" y="1110829"/>
              <a:ext cx="149405" cy="171385"/>
            </a:xfrm>
            <a:custGeom>
              <a:rect b="b" l="l" r="r" t="t"/>
              <a:pathLst>
                <a:path extrusionOk="0" h="4226" w="3684">
                  <a:moveTo>
                    <a:pt x="1842" y="1"/>
                  </a:moveTo>
                  <a:cubicBezTo>
                    <a:pt x="1743" y="1"/>
                    <a:pt x="1662" y="82"/>
                    <a:pt x="1662" y="181"/>
                  </a:cubicBezTo>
                  <a:lnTo>
                    <a:pt x="1662" y="1581"/>
                  </a:lnTo>
                  <a:cubicBezTo>
                    <a:pt x="1612" y="1606"/>
                    <a:pt x="1531" y="1637"/>
                    <a:pt x="1481" y="1687"/>
                  </a:cubicBezTo>
                  <a:lnTo>
                    <a:pt x="311" y="909"/>
                  </a:lnTo>
                  <a:cubicBezTo>
                    <a:pt x="285" y="891"/>
                    <a:pt x="255" y="883"/>
                    <a:pt x="224" y="883"/>
                  </a:cubicBezTo>
                  <a:cubicBezTo>
                    <a:pt x="169" y="883"/>
                    <a:pt x="113" y="911"/>
                    <a:pt x="81" y="959"/>
                  </a:cubicBezTo>
                  <a:cubicBezTo>
                    <a:pt x="31" y="1040"/>
                    <a:pt x="56" y="1139"/>
                    <a:pt x="131" y="1195"/>
                  </a:cubicBezTo>
                  <a:lnTo>
                    <a:pt x="1326" y="1973"/>
                  </a:lnTo>
                  <a:cubicBezTo>
                    <a:pt x="1301" y="1998"/>
                    <a:pt x="1301" y="2048"/>
                    <a:pt x="1301" y="2073"/>
                  </a:cubicBezTo>
                  <a:cubicBezTo>
                    <a:pt x="1301" y="2129"/>
                    <a:pt x="1326" y="2178"/>
                    <a:pt x="1326" y="2228"/>
                  </a:cubicBezTo>
                  <a:lnTo>
                    <a:pt x="106" y="3006"/>
                  </a:lnTo>
                  <a:cubicBezTo>
                    <a:pt x="31" y="3037"/>
                    <a:pt x="0" y="3162"/>
                    <a:pt x="56" y="3243"/>
                  </a:cubicBezTo>
                  <a:cubicBezTo>
                    <a:pt x="81" y="3292"/>
                    <a:pt x="131" y="3317"/>
                    <a:pt x="187" y="3317"/>
                  </a:cubicBezTo>
                  <a:cubicBezTo>
                    <a:pt x="212" y="3317"/>
                    <a:pt x="262" y="3292"/>
                    <a:pt x="286" y="3292"/>
                  </a:cubicBezTo>
                  <a:lnTo>
                    <a:pt x="1531" y="2515"/>
                  </a:lnTo>
                  <a:cubicBezTo>
                    <a:pt x="1556" y="2539"/>
                    <a:pt x="1612" y="2571"/>
                    <a:pt x="1662" y="2595"/>
                  </a:cubicBezTo>
                  <a:lnTo>
                    <a:pt x="1662" y="4045"/>
                  </a:lnTo>
                  <a:cubicBezTo>
                    <a:pt x="1662" y="4151"/>
                    <a:pt x="1743" y="4226"/>
                    <a:pt x="1842" y="4226"/>
                  </a:cubicBezTo>
                  <a:cubicBezTo>
                    <a:pt x="1923" y="4226"/>
                    <a:pt x="1998" y="4151"/>
                    <a:pt x="1998" y="4045"/>
                  </a:cubicBezTo>
                  <a:lnTo>
                    <a:pt x="1998" y="2595"/>
                  </a:lnTo>
                  <a:cubicBezTo>
                    <a:pt x="2054" y="2571"/>
                    <a:pt x="2103" y="2539"/>
                    <a:pt x="2153" y="2515"/>
                  </a:cubicBezTo>
                  <a:lnTo>
                    <a:pt x="3373" y="3317"/>
                  </a:lnTo>
                  <a:cubicBezTo>
                    <a:pt x="3398" y="3348"/>
                    <a:pt x="3423" y="3348"/>
                    <a:pt x="3454" y="3348"/>
                  </a:cubicBezTo>
                  <a:cubicBezTo>
                    <a:pt x="3528" y="3348"/>
                    <a:pt x="3578" y="3317"/>
                    <a:pt x="3609" y="3267"/>
                  </a:cubicBezTo>
                  <a:cubicBezTo>
                    <a:pt x="3659" y="3193"/>
                    <a:pt x="3634" y="3087"/>
                    <a:pt x="3553" y="3037"/>
                  </a:cubicBezTo>
                  <a:lnTo>
                    <a:pt x="2334" y="2228"/>
                  </a:lnTo>
                  <a:cubicBezTo>
                    <a:pt x="2365" y="2178"/>
                    <a:pt x="2365" y="2129"/>
                    <a:pt x="2365" y="2073"/>
                  </a:cubicBezTo>
                  <a:lnTo>
                    <a:pt x="2365" y="1998"/>
                  </a:lnTo>
                  <a:lnTo>
                    <a:pt x="3578" y="1220"/>
                  </a:lnTo>
                  <a:cubicBezTo>
                    <a:pt x="3659" y="1170"/>
                    <a:pt x="3684" y="1065"/>
                    <a:pt x="3634" y="984"/>
                  </a:cubicBezTo>
                  <a:cubicBezTo>
                    <a:pt x="3598" y="936"/>
                    <a:pt x="3544" y="908"/>
                    <a:pt x="3488" y="908"/>
                  </a:cubicBezTo>
                  <a:cubicBezTo>
                    <a:pt x="3457" y="908"/>
                    <a:pt x="3426" y="916"/>
                    <a:pt x="3398" y="934"/>
                  </a:cubicBezTo>
                  <a:lnTo>
                    <a:pt x="2178" y="1687"/>
                  </a:lnTo>
                  <a:cubicBezTo>
                    <a:pt x="2128" y="1637"/>
                    <a:pt x="2079" y="1606"/>
                    <a:pt x="1998" y="1581"/>
                  </a:cubicBezTo>
                  <a:lnTo>
                    <a:pt x="1998" y="181"/>
                  </a:lnTo>
                  <a:cubicBezTo>
                    <a:pt x="1998" y="82"/>
                    <a:pt x="1923" y="1"/>
                    <a:pt x="1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8349417" y="4517808"/>
              <a:ext cx="149161" cy="171385"/>
            </a:xfrm>
            <a:custGeom>
              <a:rect b="b" l="l" r="r" t="t"/>
              <a:pathLst>
                <a:path extrusionOk="0" h="4226" w="3678">
                  <a:moveTo>
                    <a:pt x="1842" y="0"/>
                  </a:moveTo>
                  <a:cubicBezTo>
                    <a:pt x="1761" y="0"/>
                    <a:pt x="1687" y="81"/>
                    <a:pt x="1687" y="181"/>
                  </a:cubicBezTo>
                  <a:lnTo>
                    <a:pt x="1687" y="1581"/>
                  </a:lnTo>
                  <a:cubicBezTo>
                    <a:pt x="1606" y="1606"/>
                    <a:pt x="1556" y="1637"/>
                    <a:pt x="1500" y="1687"/>
                  </a:cubicBezTo>
                  <a:lnTo>
                    <a:pt x="312" y="909"/>
                  </a:lnTo>
                  <a:cubicBezTo>
                    <a:pt x="283" y="891"/>
                    <a:pt x="252" y="883"/>
                    <a:pt x="221" y="883"/>
                  </a:cubicBezTo>
                  <a:cubicBezTo>
                    <a:pt x="166" y="883"/>
                    <a:pt x="111" y="910"/>
                    <a:pt x="75" y="959"/>
                  </a:cubicBezTo>
                  <a:cubicBezTo>
                    <a:pt x="25" y="1040"/>
                    <a:pt x="50" y="1139"/>
                    <a:pt x="131" y="1195"/>
                  </a:cubicBezTo>
                  <a:lnTo>
                    <a:pt x="1320" y="1973"/>
                  </a:lnTo>
                  <a:lnTo>
                    <a:pt x="1320" y="2104"/>
                  </a:lnTo>
                  <a:cubicBezTo>
                    <a:pt x="1320" y="2153"/>
                    <a:pt x="1320" y="2178"/>
                    <a:pt x="1345" y="2228"/>
                  </a:cubicBezTo>
                  <a:lnTo>
                    <a:pt x="100" y="3006"/>
                  </a:lnTo>
                  <a:cubicBezTo>
                    <a:pt x="25" y="3062"/>
                    <a:pt x="0" y="3161"/>
                    <a:pt x="50" y="3242"/>
                  </a:cubicBezTo>
                  <a:cubicBezTo>
                    <a:pt x="100" y="3292"/>
                    <a:pt x="156" y="3317"/>
                    <a:pt x="206" y="3317"/>
                  </a:cubicBezTo>
                  <a:cubicBezTo>
                    <a:pt x="231" y="3317"/>
                    <a:pt x="256" y="3317"/>
                    <a:pt x="287" y="3292"/>
                  </a:cubicBezTo>
                  <a:lnTo>
                    <a:pt x="1531" y="2514"/>
                  </a:lnTo>
                  <a:cubicBezTo>
                    <a:pt x="1581" y="2539"/>
                    <a:pt x="1631" y="2570"/>
                    <a:pt x="1687" y="2595"/>
                  </a:cubicBezTo>
                  <a:lnTo>
                    <a:pt x="1687" y="4070"/>
                  </a:lnTo>
                  <a:cubicBezTo>
                    <a:pt x="1687" y="4151"/>
                    <a:pt x="1761" y="4225"/>
                    <a:pt x="1842" y="4225"/>
                  </a:cubicBezTo>
                  <a:cubicBezTo>
                    <a:pt x="1942" y="4225"/>
                    <a:pt x="2023" y="4151"/>
                    <a:pt x="2023" y="4070"/>
                  </a:cubicBezTo>
                  <a:lnTo>
                    <a:pt x="2023" y="2595"/>
                  </a:lnTo>
                  <a:cubicBezTo>
                    <a:pt x="2073" y="2570"/>
                    <a:pt x="2122" y="2539"/>
                    <a:pt x="2153" y="2514"/>
                  </a:cubicBezTo>
                  <a:lnTo>
                    <a:pt x="3398" y="3317"/>
                  </a:lnTo>
                  <a:cubicBezTo>
                    <a:pt x="3423" y="3348"/>
                    <a:pt x="3448" y="3348"/>
                    <a:pt x="3473" y="3348"/>
                  </a:cubicBezTo>
                  <a:cubicBezTo>
                    <a:pt x="3522" y="3348"/>
                    <a:pt x="3578" y="3317"/>
                    <a:pt x="3628" y="3267"/>
                  </a:cubicBezTo>
                  <a:cubicBezTo>
                    <a:pt x="3653" y="3193"/>
                    <a:pt x="3653" y="3087"/>
                    <a:pt x="3578" y="3037"/>
                  </a:cubicBezTo>
                  <a:lnTo>
                    <a:pt x="2359" y="2259"/>
                  </a:lnTo>
                  <a:cubicBezTo>
                    <a:pt x="2359" y="2203"/>
                    <a:pt x="2384" y="2153"/>
                    <a:pt x="2384" y="2104"/>
                  </a:cubicBezTo>
                  <a:cubicBezTo>
                    <a:pt x="2384" y="2048"/>
                    <a:pt x="2384" y="2023"/>
                    <a:pt x="2359" y="1998"/>
                  </a:cubicBezTo>
                  <a:lnTo>
                    <a:pt x="3578" y="1220"/>
                  </a:lnTo>
                  <a:cubicBezTo>
                    <a:pt x="3653" y="1195"/>
                    <a:pt x="3678" y="1089"/>
                    <a:pt x="3628" y="984"/>
                  </a:cubicBezTo>
                  <a:cubicBezTo>
                    <a:pt x="3597" y="936"/>
                    <a:pt x="3543" y="919"/>
                    <a:pt x="3488" y="919"/>
                  </a:cubicBezTo>
                  <a:cubicBezTo>
                    <a:pt x="3457" y="919"/>
                    <a:pt x="3425" y="925"/>
                    <a:pt x="3398" y="934"/>
                  </a:cubicBezTo>
                  <a:lnTo>
                    <a:pt x="2203" y="1687"/>
                  </a:lnTo>
                  <a:cubicBezTo>
                    <a:pt x="2153" y="1662"/>
                    <a:pt x="2097" y="1606"/>
                    <a:pt x="2023" y="1581"/>
                  </a:cubicBezTo>
                  <a:lnTo>
                    <a:pt x="2023" y="181"/>
                  </a:lnTo>
                  <a:cubicBezTo>
                    <a:pt x="2023" y="81"/>
                    <a:pt x="1942" y="0"/>
                    <a:pt x="1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 flipH="1" rot="-713519">
              <a:off x="6814406" y="3336666"/>
              <a:ext cx="191821" cy="191821"/>
            </a:xfrm>
            <a:prstGeom prst="lightningBol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" name="Google Shape;173;p7"/>
            <p:cNvGrpSpPr/>
            <p:nvPr/>
          </p:nvGrpSpPr>
          <p:grpSpPr>
            <a:xfrm>
              <a:off x="964211" y="4517798"/>
              <a:ext cx="1057865" cy="171395"/>
              <a:chOff x="3364200" y="629675"/>
              <a:chExt cx="1388092" cy="224928"/>
            </a:xfrm>
          </p:grpSpPr>
          <p:sp>
            <p:nvSpPr>
              <p:cNvPr id="174" name="Google Shape;174;p7"/>
              <p:cNvSpPr/>
              <p:nvPr/>
            </p:nvSpPr>
            <p:spPr>
              <a:xfrm>
                <a:off x="3364200" y="629675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0"/>
                    </a:moveTo>
                    <a:cubicBezTo>
                      <a:pt x="27170" y="0"/>
                      <a:pt x="25488" y="1534"/>
                      <a:pt x="25488" y="1559"/>
                    </a:cubicBezTo>
                    <a:cubicBezTo>
                      <a:pt x="25440" y="1582"/>
                      <a:pt x="21481" y="5157"/>
                      <a:pt x="19076" y="5157"/>
                    </a:cubicBezTo>
                    <a:cubicBezTo>
                      <a:pt x="18972" y="5157"/>
                      <a:pt x="18871" y="5150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00"/>
                    </a:cubicBezTo>
                    <a:cubicBezTo>
                      <a:pt x="11558" y="1957"/>
                      <a:pt x="11037" y="1914"/>
                      <a:pt x="10446" y="1914"/>
                    </a:cubicBezTo>
                    <a:cubicBezTo>
                      <a:pt x="9249" y="1914"/>
                      <a:pt x="7763" y="2091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0"/>
                      <a:pt x="2670" y="2803"/>
                    </a:cubicBezTo>
                    <a:cubicBezTo>
                      <a:pt x="2309" y="2417"/>
                      <a:pt x="1998" y="2081"/>
                      <a:pt x="1581" y="2000"/>
                    </a:cubicBezTo>
                    <a:cubicBezTo>
                      <a:pt x="1566" y="1998"/>
                      <a:pt x="1551" y="1997"/>
                      <a:pt x="1536" y="1997"/>
                    </a:cubicBezTo>
                    <a:cubicBezTo>
                      <a:pt x="1028" y="1997"/>
                      <a:pt x="49" y="3141"/>
                      <a:pt x="1" y="3195"/>
                    </a:cubicBezTo>
                    <a:lnTo>
                      <a:pt x="81" y="3270"/>
                    </a:lnTo>
                    <a:cubicBezTo>
                      <a:pt x="353" y="2944"/>
                      <a:pt x="1145" y="2104"/>
                      <a:pt x="1522" y="2104"/>
                    </a:cubicBezTo>
                    <a:cubicBezTo>
                      <a:pt x="1534" y="2104"/>
                      <a:pt x="1545" y="2105"/>
                      <a:pt x="1556" y="2106"/>
                    </a:cubicBezTo>
                    <a:cubicBezTo>
                      <a:pt x="1948" y="2156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892"/>
                      <a:pt x="7623" y="2828"/>
                    </a:cubicBezTo>
                    <a:cubicBezTo>
                      <a:pt x="7844" y="2182"/>
                      <a:pt x="9254" y="2017"/>
                      <a:pt x="10408" y="2017"/>
                    </a:cubicBezTo>
                    <a:cubicBezTo>
                      <a:pt x="11009" y="2017"/>
                      <a:pt x="11540" y="2061"/>
                      <a:pt x="11798" y="2106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489"/>
                    </a:cubicBezTo>
                    <a:cubicBezTo>
                      <a:pt x="17865" y="4931"/>
                      <a:pt x="18251" y="5161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6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1976"/>
                    </a:cubicBezTo>
                    <a:cubicBezTo>
                      <a:pt x="40441" y="1885"/>
                      <a:pt x="40243" y="1839"/>
                      <a:pt x="40011" y="1839"/>
                    </a:cubicBezTo>
                    <a:cubicBezTo>
                      <a:pt x="39382" y="1839"/>
                      <a:pt x="38495" y="2170"/>
                      <a:pt x="37360" y="2828"/>
                    </a:cubicBezTo>
                    <a:cubicBezTo>
                      <a:pt x="36093" y="3581"/>
                      <a:pt x="35306" y="3926"/>
                      <a:pt x="34696" y="3926"/>
                    </a:cubicBezTo>
                    <a:cubicBezTo>
                      <a:pt x="33894" y="3926"/>
                      <a:pt x="33396" y="3332"/>
                      <a:pt x="32513" y="2287"/>
                    </a:cubicBezTo>
                    <a:cubicBezTo>
                      <a:pt x="32202" y="1951"/>
                      <a:pt x="31891" y="1559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0"/>
                      <a:pt x="2904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3364200" y="676900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1"/>
                    </a:moveTo>
                    <a:cubicBezTo>
                      <a:pt x="27170" y="1"/>
                      <a:pt x="25488" y="1534"/>
                      <a:pt x="25488" y="1559"/>
                    </a:cubicBezTo>
                    <a:cubicBezTo>
                      <a:pt x="25440" y="1583"/>
                      <a:pt x="21481" y="5157"/>
                      <a:pt x="19076" y="5157"/>
                    </a:cubicBezTo>
                    <a:cubicBezTo>
                      <a:pt x="18972" y="5157"/>
                      <a:pt x="18871" y="5151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25"/>
                    </a:cubicBezTo>
                    <a:cubicBezTo>
                      <a:pt x="11547" y="1972"/>
                      <a:pt x="10995" y="1921"/>
                      <a:pt x="10374" y="1921"/>
                    </a:cubicBezTo>
                    <a:cubicBezTo>
                      <a:pt x="9191" y="1921"/>
                      <a:pt x="7758" y="2105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1"/>
                      <a:pt x="2670" y="2803"/>
                    </a:cubicBezTo>
                    <a:cubicBezTo>
                      <a:pt x="2309" y="2417"/>
                      <a:pt x="1998" y="2081"/>
                      <a:pt x="1581" y="2025"/>
                    </a:cubicBezTo>
                    <a:cubicBezTo>
                      <a:pt x="1566" y="2023"/>
                      <a:pt x="1551" y="2022"/>
                      <a:pt x="1536" y="2022"/>
                    </a:cubicBezTo>
                    <a:cubicBezTo>
                      <a:pt x="1029" y="2022"/>
                      <a:pt x="49" y="3172"/>
                      <a:pt x="1" y="3220"/>
                    </a:cubicBezTo>
                    <a:lnTo>
                      <a:pt x="81" y="3270"/>
                    </a:lnTo>
                    <a:cubicBezTo>
                      <a:pt x="349" y="2948"/>
                      <a:pt x="1124" y="2126"/>
                      <a:pt x="1507" y="2126"/>
                    </a:cubicBezTo>
                    <a:cubicBezTo>
                      <a:pt x="1524" y="2126"/>
                      <a:pt x="1540" y="2128"/>
                      <a:pt x="1556" y="2131"/>
                    </a:cubicBezTo>
                    <a:cubicBezTo>
                      <a:pt x="1948" y="2181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917"/>
                      <a:pt x="7623" y="2859"/>
                    </a:cubicBezTo>
                    <a:cubicBezTo>
                      <a:pt x="7841" y="2202"/>
                      <a:pt x="9213" y="2036"/>
                      <a:pt x="10357" y="2036"/>
                    </a:cubicBezTo>
                    <a:cubicBezTo>
                      <a:pt x="10979" y="2036"/>
                      <a:pt x="11533" y="2085"/>
                      <a:pt x="11798" y="2131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514"/>
                    </a:cubicBezTo>
                    <a:cubicBezTo>
                      <a:pt x="17865" y="4931"/>
                      <a:pt x="18251" y="5193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7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2000"/>
                    </a:cubicBezTo>
                    <a:cubicBezTo>
                      <a:pt x="40440" y="1902"/>
                      <a:pt x="40240" y="1854"/>
                      <a:pt x="40005" y="1854"/>
                    </a:cubicBezTo>
                    <a:cubicBezTo>
                      <a:pt x="39377" y="1854"/>
                      <a:pt x="38492" y="2198"/>
                      <a:pt x="37360" y="2859"/>
                    </a:cubicBezTo>
                    <a:cubicBezTo>
                      <a:pt x="36097" y="3597"/>
                      <a:pt x="35312" y="3934"/>
                      <a:pt x="34702" y="3934"/>
                    </a:cubicBezTo>
                    <a:cubicBezTo>
                      <a:pt x="33897" y="3934"/>
                      <a:pt x="33398" y="3346"/>
                      <a:pt x="32513" y="2312"/>
                    </a:cubicBezTo>
                    <a:cubicBezTo>
                      <a:pt x="32202" y="1976"/>
                      <a:pt x="31891" y="1584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1"/>
                      <a:pt x="2904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6" name="Google Shape;176;p7"/>
          <p:cNvSpPr txBox="1"/>
          <p:nvPr>
            <p:ph idx="1" type="subTitle"/>
          </p:nvPr>
        </p:nvSpPr>
        <p:spPr>
          <a:xfrm>
            <a:off x="927375" y="1988125"/>
            <a:ext cx="4374000" cy="17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8"/>
          <p:cNvGrpSpPr/>
          <p:nvPr/>
        </p:nvGrpSpPr>
        <p:grpSpPr>
          <a:xfrm>
            <a:off x="108000" y="108000"/>
            <a:ext cx="8934103" cy="4921500"/>
            <a:chOff x="108000" y="108000"/>
            <a:chExt cx="8934103" cy="4921500"/>
          </a:xfrm>
        </p:grpSpPr>
        <p:sp>
          <p:nvSpPr>
            <p:cNvPr id="179" name="Google Shape;179;p8"/>
            <p:cNvSpPr/>
            <p:nvPr/>
          </p:nvSpPr>
          <p:spPr>
            <a:xfrm>
              <a:off x="108000" y="108000"/>
              <a:ext cx="8925000" cy="4921500"/>
            </a:xfrm>
            <a:prstGeom prst="roundRect">
              <a:avLst>
                <a:gd fmla="val 4218" name="adj"/>
              </a:avLst>
            </a:prstGeom>
            <a:solidFill>
              <a:schemeClr val="dk1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0" name="Google Shape;180;p8"/>
            <p:cNvCxnSpPr/>
            <p:nvPr/>
          </p:nvCxnSpPr>
          <p:spPr>
            <a:xfrm>
              <a:off x="108103" y="4175125"/>
              <a:ext cx="89340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1" name="Google Shape;181;p8"/>
          <p:cNvSpPr/>
          <p:nvPr/>
        </p:nvSpPr>
        <p:spPr>
          <a:xfrm rot="-2700000">
            <a:off x="353064" y="291666"/>
            <a:ext cx="191767" cy="191767"/>
          </a:xfrm>
          <a:prstGeom prst="mathPlus">
            <a:avLst>
              <a:gd fmla="val 23520" name="adj1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" name="Google Shape;182;p8"/>
          <p:cNvGrpSpPr/>
          <p:nvPr/>
        </p:nvGrpSpPr>
        <p:grpSpPr>
          <a:xfrm>
            <a:off x="8295178" y="344575"/>
            <a:ext cx="470050" cy="116300"/>
            <a:chOff x="8155950" y="423775"/>
            <a:chExt cx="470050" cy="116300"/>
          </a:xfrm>
        </p:grpSpPr>
        <p:sp>
          <p:nvSpPr>
            <p:cNvPr id="183" name="Google Shape;183;p8"/>
            <p:cNvSpPr/>
            <p:nvPr/>
          </p:nvSpPr>
          <p:spPr>
            <a:xfrm>
              <a:off x="8515000" y="429075"/>
              <a:ext cx="111000" cy="11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8335475" y="429075"/>
              <a:ext cx="111000" cy="11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8155950" y="423775"/>
              <a:ext cx="111000" cy="111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8"/>
          <p:cNvGrpSpPr/>
          <p:nvPr/>
        </p:nvGrpSpPr>
        <p:grpSpPr>
          <a:xfrm>
            <a:off x="720001" y="273935"/>
            <a:ext cx="7778578" cy="4599208"/>
            <a:chOff x="720001" y="273936"/>
            <a:chExt cx="7778578" cy="4599208"/>
          </a:xfrm>
        </p:grpSpPr>
        <p:grpSp>
          <p:nvGrpSpPr>
            <p:cNvPr id="187" name="Google Shape;187;p8"/>
            <p:cNvGrpSpPr/>
            <p:nvPr/>
          </p:nvGrpSpPr>
          <p:grpSpPr>
            <a:xfrm>
              <a:off x="6468763" y="2110388"/>
              <a:ext cx="1183626" cy="191796"/>
              <a:chOff x="3364200" y="629675"/>
              <a:chExt cx="1388092" cy="224928"/>
            </a:xfrm>
          </p:grpSpPr>
          <p:sp>
            <p:nvSpPr>
              <p:cNvPr id="188" name="Google Shape;188;p8"/>
              <p:cNvSpPr/>
              <p:nvPr/>
            </p:nvSpPr>
            <p:spPr>
              <a:xfrm>
                <a:off x="3364200" y="629675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0"/>
                    </a:moveTo>
                    <a:cubicBezTo>
                      <a:pt x="27170" y="0"/>
                      <a:pt x="25488" y="1534"/>
                      <a:pt x="25488" y="1559"/>
                    </a:cubicBezTo>
                    <a:cubicBezTo>
                      <a:pt x="25440" y="1582"/>
                      <a:pt x="21481" y="5157"/>
                      <a:pt x="19076" y="5157"/>
                    </a:cubicBezTo>
                    <a:cubicBezTo>
                      <a:pt x="18972" y="5157"/>
                      <a:pt x="18871" y="5150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00"/>
                    </a:cubicBezTo>
                    <a:cubicBezTo>
                      <a:pt x="11558" y="1957"/>
                      <a:pt x="11037" y="1914"/>
                      <a:pt x="10446" y="1914"/>
                    </a:cubicBezTo>
                    <a:cubicBezTo>
                      <a:pt x="9249" y="1914"/>
                      <a:pt x="7763" y="2091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0"/>
                      <a:pt x="2670" y="2803"/>
                    </a:cubicBezTo>
                    <a:cubicBezTo>
                      <a:pt x="2309" y="2417"/>
                      <a:pt x="1998" y="2081"/>
                      <a:pt x="1581" y="2000"/>
                    </a:cubicBezTo>
                    <a:cubicBezTo>
                      <a:pt x="1566" y="1998"/>
                      <a:pt x="1551" y="1997"/>
                      <a:pt x="1536" y="1997"/>
                    </a:cubicBezTo>
                    <a:cubicBezTo>
                      <a:pt x="1028" y="1997"/>
                      <a:pt x="49" y="3141"/>
                      <a:pt x="1" y="3195"/>
                    </a:cubicBezTo>
                    <a:lnTo>
                      <a:pt x="81" y="3270"/>
                    </a:lnTo>
                    <a:cubicBezTo>
                      <a:pt x="353" y="2944"/>
                      <a:pt x="1145" y="2104"/>
                      <a:pt x="1522" y="2104"/>
                    </a:cubicBezTo>
                    <a:cubicBezTo>
                      <a:pt x="1534" y="2104"/>
                      <a:pt x="1545" y="2105"/>
                      <a:pt x="1556" y="2106"/>
                    </a:cubicBezTo>
                    <a:cubicBezTo>
                      <a:pt x="1948" y="2156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892"/>
                      <a:pt x="7623" y="2828"/>
                    </a:cubicBezTo>
                    <a:cubicBezTo>
                      <a:pt x="7844" y="2182"/>
                      <a:pt x="9254" y="2017"/>
                      <a:pt x="10408" y="2017"/>
                    </a:cubicBezTo>
                    <a:cubicBezTo>
                      <a:pt x="11009" y="2017"/>
                      <a:pt x="11540" y="2061"/>
                      <a:pt x="11798" y="2106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489"/>
                    </a:cubicBezTo>
                    <a:cubicBezTo>
                      <a:pt x="17865" y="4931"/>
                      <a:pt x="18251" y="5161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6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1976"/>
                    </a:cubicBezTo>
                    <a:cubicBezTo>
                      <a:pt x="40441" y="1885"/>
                      <a:pt x="40243" y="1839"/>
                      <a:pt x="40011" y="1839"/>
                    </a:cubicBezTo>
                    <a:cubicBezTo>
                      <a:pt x="39382" y="1839"/>
                      <a:pt x="38495" y="2170"/>
                      <a:pt x="37360" y="2828"/>
                    </a:cubicBezTo>
                    <a:cubicBezTo>
                      <a:pt x="36093" y="3581"/>
                      <a:pt x="35306" y="3926"/>
                      <a:pt x="34696" y="3926"/>
                    </a:cubicBezTo>
                    <a:cubicBezTo>
                      <a:pt x="33894" y="3926"/>
                      <a:pt x="33396" y="3332"/>
                      <a:pt x="32513" y="2287"/>
                    </a:cubicBezTo>
                    <a:cubicBezTo>
                      <a:pt x="32202" y="1951"/>
                      <a:pt x="31891" y="1559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0"/>
                      <a:pt x="2904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8"/>
              <p:cNvSpPr/>
              <p:nvPr/>
            </p:nvSpPr>
            <p:spPr>
              <a:xfrm>
                <a:off x="3364200" y="676900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1"/>
                    </a:moveTo>
                    <a:cubicBezTo>
                      <a:pt x="27170" y="1"/>
                      <a:pt x="25488" y="1534"/>
                      <a:pt x="25488" y="1559"/>
                    </a:cubicBezTo>
                    <a:cubicBezTo>
                      <a:pt x="25440" y="1583"/>
                      <a:pt x="21481" y="5157"/>
                      <a:pt x="19076" y="5157"/>
                    </a:cubicBezTo>
                    <a:cubicBezTo>
                      <a:pt x="18972" y="5157"/>
                      <a:pt x="18871" y="5151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25"/>
                    </a:cubicBezTo>
                    <a:cubicBezTo>
                      <a:pt x="11547" y="1972"/>
                      <a:pt x="10995" y="1921"/>
                      <a:pt x="10374" y="1921"/>
                    </a:cubicBezTo>
                    <a:cubicBezTo>
                      <a:pt x="9191" y="1921"/>
                      <a:pt x="7758" y="2105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1"/>
                      <a:pt x="2670" y="2803"/>
                    </a:cubicBezTo>
                    <a:cubicBezTo>
                      <a:pt x="2309" y="2417"/>
                      <a:pt x="1998" y="2081"/>
                      <a:pt x="1581" y="2025"/>
                    </a:cubicBezTo>
                    <a:cubicBezTo>
                      <a:pt x="1566" y="2023"/>
                      <a:pt x="1551" y="2022"/>
                      <a:pt x="1536" y="2022"/>
                    </a:cubicBezTo>
                    <a:cubicBezTo>
                      <a:pt x="1029" y="2022"/>
                      <a:pt x="49" y="3172"/>
                      <a:pt x="1" y="3220"/>
                    </a:cubicBezTo>
                    <a:lnTo>
                      <a:pt x="81" y="3270"/>
                    </a:lnTo>
                    <a:cubicBezTo>
                      <a:pt x="349" y="2948"/>
                      <a:pt x="1124" y="2126"/>
                      <a:pt x="1507" y="2126"/>
                    </a:cubicBezTo>
                    <a:cubicBezTo>
                      <a:pt x="1524" y="2126"/>
                      <a:pt x="1540" y="2128"/>
                      <a:pt x="1556" y="2131"/>
                    </a:cubicBezTo>
                    <a:cubicBezTo>
                      <a:pt x="1948" y="2181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917"/>
                      <a:pt x="7623" y="2859"/>
                    </a:cubicBezTo>
                    <a:cubicBezTo>
                      <a:pt x="7841" y="2202"/>
                      <a:pt x="9213" y="2036"/>
                      <a:pt x="10357" y="2036"/>
                    </a:cubicBezTo>
                    <a:cubicBezTo>
                      <a:pt x="10979" y="2036"/>
                      <a:pt x="11533" y="2085"/>
                      <a:pt x="11798" y="2131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514"/>
                    </a:cubicBezTo>
                    <a:cubicBezTo>
                      <a:pt x="17865" y="4931"/>
                      <a:pt x="18251" y="5193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7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2000"/>
                    </a:cubicBezTo>
                    <a:cubicBezTo>
                      <a:pt x="40440" y="1902"/>
                      <a:pt x="40240" y="1854"/>
                      <a:pt x="40005" y="1854"/>
                    </a:cubicBezTo>
                    <a:cubicBezTo>
                      <a:pt x="39377" y="1854"/>
                      <a:pt x="38492" y="2198"/>
                      <a:pt x="37360" y="2859"/>
                    </a:cubicBezTo>
                    <a:cubicBezTo>
                      <a:pt x="36097" y="3597"/>
                      <a:pt x="35312" y="3934"/>
                      <a:pt x="34702" y="3934"/>
                    </a:cubicBezTo>
                    <a:cubicBezTo>
                      <a:pt x="33897" y="3934"/>
                      <a:pt x="33398" y="3346"/>
                      <a:pt x="32513" y="2312"/>
                    </a:cubicBezTo>
                    <a:cubicBezTo>
                      <a:pt x="32202" y="1976"/>
                      <a:pt x="31891" y="1584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1"/>
                      <a:pt x="2904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0" name="Google Shape;190;p8"/>
            <p:cNvSpPr/>
            <p:nvPr/>
          </p:nvSpPr>
          <p:spPr>
            <a:xfrm>
              <a:off x="3878800" y="4517808"/>
              <a:ext cx="149202" cy="171385"/>
            </a:xfrm>
            <a:custGeom>
              <a:rect b="b" l="l" r="r" t="t"/>
              <a:pathLst>
                <a:path extrusionOk="0" h="4226" w="3679">
                  <a:moveTo>
                    <a:pt x="1836" y="1"/>
                  </a:moveTo>
                  <a:cubicBezTo>
                    <a:pt x="1737" y="1"/>
                    <a:pt x="1656" y="82"/>
                    <a:pt x="1656" y="181"/>
                  </a:cubicBezTo>
                  <a:lnTo>
                    <a:pt x="1656" y="1581"/>
                  </a:lnTo>
                  <a:cubicBezTo>
                    <a:pt x="1606" y="1613"/>
                    <a:pt x="1525" y="1662"/>
                    <a:pt x="1475" y="1687"/>
                  </a:cubicBezTo>
                  <a:lnTo>
                    <a:pt x="312" y="909"/>
                  </a:lnTo>
                  <a:cubicBezTo>
                    <a:pt x="283" y="892"/>
                    <a:pt x="248" y="883"/>
                    <a:pt x="214" y="883"/>
                  </a:cubicBezTo>
                  <a:cubicBezTo>
                    <a:pt x="152" y="883"/>
                    <a:pt x="91" y="911"/>
                    <a:pt x="75" y="959"/>
                  </a:cubicBezTo>
                  <a:cubicBezTo>
                    <a:pt x="25" y="1040"/>
                    <a:pt x="25" y="1146"/>
                    <a:pt x="100" y="1196"/>
                  </a:cubicBezTo>
                  <a:lnTo>
                    <a:pt x="1320" y="1998"/>
                  </a:lnTo>
                  <a:cubicBezTo>
                    <a:pt x="1295" y="2023"/>
                    <a:pt x="1295" y="2048"/>
                    <a:pt x="1295" y="2104"/>
                  </a:cubicBezTo>
                  <a:cubicBezTo>
                    <a:pt x="1295" y="2154"/>
                    <a:pt x="1320" y="2204"/>
                    <a:pt x="1320" y="2235"/>
                  </a:cubicBezTo>
                  <a:lnTo>
                    <a:pt x="100" y="3013"/>
                  </a:lnTo>
                  <a:cubicBezTo>
                    <a:pt x="25" y="3062"/>
                    <a:pt x="1" y="3168"/>
                    <a:pt x="50" y="3243"/>
                  </a:cubicBezTo>
                  <a:cubicBezTo>
                    <a:pt x="75" y="3293"/>
                    <a:pt x="125" y="3324"/>
                    <a:pt x="181" y="3324"/>
                  </a:cubicBezTo>
                  <a:cubicBezTo>
                    <a:pt x="206" y="3324"/>
                    <a:pt x="256" y="3324"/>
                    <a:pt x="281" y="3293"/>
                  </a:cubicBezTo>
                  <a:lnTo>
                    <a:pt x="1525" y="2515"/>
                  </a:lnTo>
                  <a:cubicBezTo>
                    <a:pt x="1556" y="2546"/>
                    <a:pt x="1606" y="2571"/>
                    <a:pt x="1656" y="2596"/>
                  </a:cubicBezTo>
                  <a:lnTo>
                    <a:pt x="1656" y="4070"/>
                  </a:lnTo>
                  <a:cubicBezTo>
                    <a:pt x="1656" y="4151"/>
                    <a:pt x="1737" y="4226"/>
                    <a:pt x="1836" y="4226"/>
                  </a:cubicBezTo>
                  <a:cubicBezTo>
                    <a:pt x="1917" y="4226"/>
                    <a:pt x="1992" y="4151"/>
                    <a:pt x="1992" y="4070"/>
                  </a:cubicBezTo>
                  <a:lnTo>
                    <a:pt x="1992" y="2596"/>
                  </a:lnTo>
                  <a:cubicBezTo>
                    <a:pt x="2048" y="2571"/>
                    <a:pt x="2098" y="2546"/>
                    <a:pt x="2122" y="2515"/>
                  </a:cubicBezTo>
                  <a:lnTo>
                    <a:pt x="3367" y="3324"/>
                  </a:lnTo>
                  <a:cubicBezTo>
                    <a:pt x="3392" y="3349"/>
                    <a:pt x="3423" y="3349"/>
                    <a:pt x="3448" y="3349"/>
                  </a:cubicBezTo>
                  <a:cubicBezTo>
                    <a:pt x="3498" y="3349"/>
                    <a:pt x="3579" y="3324"/>
                    <a:pt x="3603" y="3268"/>
                  </a:cubicBezTo>
                  <a:cubicBezTo>
                    <a:pt x="3653" y="3193"/>
                    <a:pt x="3628" y="3087"/>
                    <a:pt x="3547" y="3037"/>
                  </a:cubicBezTo>
                  <a:lnTo>
                    <a:pt x="2334" y="2260"/>
                  </a:lnTo>
                  <a:cubicBezTo>
                    <a:pt x="2359" y="2204"/>
                    <a:pt x="2359" y="2154"/>
                    <a:pt x="2359" y="2104"/>
                  </a:cubicBezTo>
                  <a:lnTo>
                    <a:pt x="2359" y="1998"/>
                  </a:lnTo>
                  <a:lnTo>
                    <a:pt x="3579" y="1245"/>
                  </a:lnTo>
                  <a:cubicBezTo>
                    <a:pt x="3653" y="1196"/>
                    <a:pt x="3678" y="1090"/>
                    <a:pt x="3628" y="1015"/>
                  </a:cubicBezTo>
                  <a:cubicBezTo>
                    <a:pt x="3596" y="962"/>
                    <a:pt x="3540" y="934"/>
                    <a:pt x="3482" y="934"/>
                  </a:cubicBezTo>
                  <a:cubicBezTo>
                    <a:pt x="3451" y="934"/>
                    <a:pt x="3420" y="942"/>
                    <a:pt x="3392" y="959"/>
                  </a:cubicBezTo>
                  <a:lnTo>
                    <a:pt x="2178" y="1712"/>
                  </a:lnTo>
                  <a:cubicBezTo>
                    <a:pt x="2122" y="1662"/>
                    <a:pt x="2073" y="1613"/>
                    <a:pt x="1992" y="1581"/>
                  </a:cubicBezTo>
                  <a:lnTo>
                    <a:pt x="1992" y="181"/>
                  </a:lnTo>
                  <a:cubicBezTo>
                    <a:pt x="1992" y="82"/>
                    <a:pt x="1917" y="1"/>
                    <a:pt x="18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2635057" y="416079"/>
              <a:ext cx="149405" cy="171385"/>
            </a:xfrm>
            <a:custGeom>
              <a:rect b="b" l="l" r="r" t="t"/>
              <a:pathLst>
                <a:path extrusionOk="0" h="4226" w="3684">
                  <a:moveTo>
                    <a:pt x="1842" y="1"/>
                  </a:moveTo>
                  <a:cubicBezTo>
                    <a:pt x="1743" y="1"/>
                    <a:pt x="1662" y="82"/>
                    <a:pt x="1662" y="181"/>
                  </a:cubicBezTo>
                  <a:lnTo>
                    <a:pt x="1662" y="1581"/>
                  </a:lnTo>
                  <a:cubicBezTo>
                    <a:pt x="1612" y="1606"/>
                    <a:pt x="1531" y="1637"/>
                    <a:pt x="1481" y="1687"/>
                  </a:cubicBezTo>
                  <a:lnTo>
                    <a:pt x="311" y="909"/>
                  </a:lnTo>
                  <a:cubicBezTo>
                    <a:pt x="285" y="891"/>
                    <a:pt x="255" y="883"/>
                    <a:pt x="224" y="883"/>
                  </a:cubicBezTo>
                  <a:cubicBezTo>
                    <a:pt x="169" y="883"/>
                    <a:pt x="113" y="911"/>
                    <a:pt x="81" y="959"/>
                  </a:cubicBezTo>
                  <a:cubicBezTo>
                    <a:pt x="31" y="1040"/>
                    <a:pt x="56" y="1139"/>
                    <a:pt x="131" y="1195"/>
                  </a:cubicBezTo>
                  <a:lnTo>
                    <a:pt x="1326" y="1973"/>
                  </a:lnTo>
                  <a:cubicBezTo>
                    <a:pt x="1301" y="1998"/>
                    <a:pt x="1301" y="2048"/>
                    <a:pt x="1301" y="2073"/>
                  </a:cubicBezTo>
                  <a:cubicBezTo>
                    <a:pt x="1301" y="2129"/>
                    <a:pt x="1326" y="2178"/>
                    <a:pt x="1326" y="2228"/>
                  </a:cubicBezTo>
                  <a:lnTo>
                    <a:pt x="106" y="3006"/>
                  </a:lnTo>
                  <a:cubicBezTo>
                    <a:pt x="31" y="3037"/>
                    <a:pt x="0" y="3162"/>
                    <a:pt x="56" y="3243"/>
                  </a:cubicBezTo>
                  <a:cubicBezTo>
                    <a:pt x="81" y="3292"/>
                    <a:pt x="131" y="3317"/>
                    <a:pt x="187" y="3317"/>
                  </a:cubicBezTo>
                  <a:cubicBezTo>
                    <a:pt x="212" y="3317"/>
                    <a:pt x="262" y="3292"/>
                    <a:pt x="286" y="3292"/>
                  </a:cubicBezTo>
                  <a:lnTo>
                    <a:pt x="1531" y="2515"/>
                  </a:lnTo>
                  <a:cubicBezTo>
                    <a:pt x="1556" y="2539"/>
                    <a:pt x="1612" y="2571"/>
                    <a:pt x="1662" y="2595"/>
                  </a:cubicBezTo>
                  <a:lnTo>
                    <a:pt x="1662" y="4045"/>
                  </a:lnTo>
                  <a:cubicBezTo>
                    <a:pt x="1662" y="4151"/>
                    <a:pt x="1743" y="4226"/>
                    <a:pt x="1842" y="4226"/>
                  </a:cubicBezTo>
                  <a:cubicBezTo>
                    <a:pt x="1923" y="4226"/>
                    <a:pt x="1998" y="4151"/>
                    <a:pt x="1998" y="4045"/>
                  </a:cubicBezTo>
                  <a:lnTo>
                    <a:pt x="1998" y="2595"/>
                  </a:lnTo>
                  <a:cubicBezTo>
                    <a:pt x="2054" y="2571"/>
                    <a:pt x="2103" y="2539"/>
                    <a:pt x="2153" y="2515"/>
                  </a:cubicBezTo>
                  <a:lnTo>
                    <a:pt x="3373" y="3317"/>
                  </a:lnTo>
                  <a:cubicBezTo>
                    <a:pt x="3398" y="3348"/>
                    <a:pt x="3423" y="3348"/>
                    <a:pt x="3454" y="3348"/>
                  </a:cubicBezTo>
                  <a:cubicBezTo>
                    <a:pt x="3528" y="3348"/>
                    <a:pt x="3578" y="3317"/>
                    <a:pt x="3609" y="3267"/>
                  </a:cubicBezTo>
                  <a:cubicBezTo>
                    <a:pt x="3659" y="3193"/>
                    <a:pt x="3634" y="3087"/>
                    <a:pt x="3553" y="3037"/>
                  </a:cubicBezTo>
                  <a:lnTo>
                    <a:pt x="2334" y="2228"/>
                  </a:lnTo>
                  <a:cubicBezTo>
                    <a:pt x="2365" y="2178"/>
                    <a:pt x="2365" y="2129"/>
                    <a:pt x="2365" y="2073"/>
                  </a:cubicBezTo>
                  <a:lnTo>
                    <a:pt x="2365" y="1998"/>
                  </a:lnTo>
                  <a:lnTo>
                    <a:pt x="3578" y="1220"/>
                  </a:lnTo>
                  <a:cubicBezTo>
                    <a:pt x="3659" y="1170"/>
                    <a:pt x="3684" y="1065"/>
                    <a:pt x="3634" y="984"/>
                  </a:cubicBezTo>
                  <a:cubicBezTo>
                    <a:pt x="3598" y="936"/>
                    <a:pt x="3544" y="908"/>
                    <a:pt x="3488" y="908"/>
                  </a:cubicBezTo>
                  <a:cubicBezTo>
                    <a:pt x="3457" y="908"/>
                    <a:pt x="3426" y="916"/>
                    <a:pt x="3398" y="934"/>
                  </a:cubicBezTo>
                  <a:lnTo>
                    <a:pt x="2178" y="1687"/>
                  </a:lnTo>
                  <a:cubicBezTo>
                    <a:pt x="2128" y="1637"/>
                    <a:pt x="2079" y="1606"/>
                    <a:pt x="1998" y="1581"/>
                  </a:cubicBezTo>
                  <a:lnTo>
                    <a:pt x="1998" y="181"/>
                  </a:lnTo>
                  <a:cubicBezTo>
                    <a:pt x="1998" y="82"/>
                    <a:pt x="1923" y="1"/>
                    <a:pt x="18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232642" y="2918183"/>
              <a:ext cx="149161" cy="171385"/>
            </a:xfrm>
            <a:custGeom>
              <a:rect b="b" l="l" r="r" t="t"/>
              <a:pathLst>
                <a:path extrusionOk="0" h="4226" w="3678">
                  <a:moveTo>
                    <a:pt x="1842" y="0"/>
                  </a:moveTo>
                  <a:cubicBezTo>
                    <a:pt x="1761" y="0"/>
                    <a:pt x="1687" y="81"/>
                    <a:pt x="1687" y="181"/>
                  </a:cubicBezTo>
                  <a:lnTo>
                    <a:pt x="1687" y="1581"/>
                  </a:lnTo>
                  <a:cubicBezTo>
                    <a:pt x="1606" y="1606"/>
                    <a:pt x="1556" y="1637"/>
                    <a:pt x="1500" y="1687"/>
                  </a:cubicBezTo>
                  <a:lnTo>
                    <a:pt x="312" y="909"/>
                  </a:lnTo>
                  <a:cubicBezTo>
                    <a:pt x="283" y="891"/>
                    <a:pt x="252" y="883"/>
                    <a:pt x="221" y="883"/>
                  </a:cubicBezTo>
                  <a:cubicBezTo>
                    <a:pt x="166" y="883"/>
                    <a:pt x="111" y="910"/>
                    <a:pt x="75" y="959"/>
                  </a:cubicBezTo>
                  <a:cubicBezTo>
                    <a:pt x="25" y="1040"/>
                    <a:pt x="50" y="1139"/>
                    <a:pt x="131" y="1195"/>
                  </a:cubicBezTo>
                  <a:lnTo>
                    <a:pt x="1320" y="1973"/>
                  </a:lnTo>
                  <a:lnTo>
                    <a:pt x="1320" y="2104"/>
                  </a:lnTo>
                  <a:cubicBezTo>
                    <a:pt x="1320" y="2153"/>
                    <a:pt x="1320" y="2178"/>
                    <a:pt x="1345" y="2228"/>
                  </a:cubicBezTo>
                  <a:lnTo>
                    <a:pt x="100" y="3006"/>
                  </a:lnTo>
                  <a:cubicBezTo>
                    <a:pt x="25" y="3062"/>
                    <a:pt x="0" y="3161"/>
                    <a:pt x="50" y="3242"/>
                  </a:cubicBezTo>
                  <a:cubicBezTo>
                    <a:pt x="100" y="3292"/>
                    <a:pt x="156" y="3317"/>
                    <a:pt x="206" y="3317"/>
                  </a:cubicBezTo>
                  <a:cubicBezTo>
                    <a:pt x="231" y="3317"/>
                    <a:pt x="256" y="3317"/>
                    <a:pt x="287" y="3292"/>
                  </a:cubicBezTo>
                  <a:lnTo>
                    <a:pt x="1531" y="2514"/>
                  </a:lnTo>
                  <a:cubicBezTo>
                    <a:pt x="1581" y="2539"/>
                    <a:pt x="1631" y="2570"/>
                    <a:pt x="1687" y="2595"/>
                  </a:cubicBezTo>
                  <a:lnTo>
                    <a:pt x="1687" y="4070"/>
                  </a:lnTo>
                  <a:cubicBezTo>
                    <a:pt x="1687" y="4151"/>
                    <a:pt x="1761" y="4225"/>
                    <a:pt x="1842" y="4225"/>
                  </a:cubicBezTo>
                  <a:cubicBezTo>
                    <a:pt x="1942" y="4225"/>
                    <a:pt x="2023" y="4151"/>
                    <a:pt x="2023" y="4070"/>
                  </a:cubicBezTo>
                  <a:lnTo>
                    <a:pt x="2023" y="2595"/>
                  </a:lnTo>
                  <a:cubicBezTo>
                    <a:pt x="2073" y="2570"/>
                    <a:pt x="2122" y="2539"/>
                    <a:pt x="2153" y="2514"/>
                  </a:cubicBezTo>
                  <a:lnTo>
                    <a:pt x="3398" y="3317"/>
                  </a:lnTo>
                  <a:cubicBezTo>
                    <a:pt x="3423" y="3348"/>
                    <a:pt x="3448" y="3348"/>
                    <a:pt x="3473" y="3348"/>
                  </a:cubicBezTo>
                  <a:cubicBezTo>
                    <a:pt x="3522" y="3348"/>
                    <a:pt x="3578" y="3317"/>
                    <a:pt x="3628" y="3267"/>
                  </a:cubicBezTo>
                  <a:cubicBezTo>
                    <a:pt x="3653" y="3193"/>
                    <a:pt x="3653" y="3087"/>
                    <a:pt x="3578" y="3037"/>
                  </a:cubicBezTo>
                  <a:lnTo>
                    <a:pt x="2359" y="2259"/>
                  </a:lnTo>
                  <a:cubicBezTo>
                    <a:pt x="2359" y="2203"/>
                    <a:pt x="2384" y="2153"/>
                    <a:pt x="2384" y="2104"/>
                  </a:cubicBezTo>
                  <a:cubicBezTo>
                    <a:pt x="2384" y="2048"/>
                    <a:pt x="2384" y="2023"/>
                    <a:pt x="2359" y="1998"/>
                  </a:cubicBezTo>
                  <a:lnTo>
                    <a:pt x="3578" y="1220"/>
                  </a:lnTo>
                  <a:cubicBezTo>
                    <a:pt x="3653" y="1195"/>
                    <a:pt x="3678" y="1089"/>
                    <a:pt x="3628" y="984"/>
                  </a:cubicBezTo>
                  <a:cubicBezTo>
                    <a:pt x="3597" y="936"/>
                    <a:pt x="3543" y="919"/>
                    <a:pt x="3488" y="919"/>
                  </a:cubicBezTo>
                  <a:cubicBezTo>
                    <a:pt x="3457" y="919"/>
                    <a:pt x="3425" y="925"/>
                    <a:pt x="3398" y="934"/>
                  </a:cubicBezTo>
                  <a:lnTo>
                    <a:pt x="2203" y="1687"/>
                  </a:lnTo>
                  <a:cubicBezTo>
                    <a:pt x="2153" y="1662"/>
                    <a:pt x="2097" y="1606"/>
                    <a:pt x="2023" y="1581"/>
                  </a:cubicBezTo>
                  <a:lnTo>
                    <a:pt x="2023" y="181"/>
                  </a:lnTo>
                  <a:cubicBezTo>
                    <a:pt x="2023" y="81"/>
                    <a:pt x="1942" y="0"/>
                    <a:pt x="18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" name="Google Shape;193;p8"/>
            <p:cNvGrpSpPr/>
            <p:nvPr/>
          </p:nvGrpSpPr>
          <p:grpSpPr>
            <a:xfrm>
              <a:off x="4632725" y="662889"/>
              <a:ext cx="388433" cy="237828"/>
              <a:chOff x="3261800" y="3337927"/>
              <a:chExt cx="388433" cy="237828"/>
            </a:xfrm>
          </p:grpSpPr>
          <p:sp>
            <p:nvSpPr>
              <p:cNvPr id="194" name="Google Shape;194;p8"/>
              <p:cNvSpPr/>
              <p:nvPr/>
            </p:nvSpPr>
            <p:spPr>
              <a:xfrm rot="-1785514">
                <a:off x="3239961" y="3443403"/>
                <a:ext cx="432111" cy="26877"/>
              </a:xfrm>
              <a:custGeom>
                <a:rect b="b" l="l" r="r" t="t"/>
                <a:pathLst>
                  <a:path extrusionOk="0" h="52183" w="110984">
                    <a:moveTo>
                      <a:pt x="66414" y="1"/>
                    </a:moveTo>
                    <a:cubicBezTo>
                      <a:pt x="61878" y="1"/>
                      <a:pt x="57147" y="293"/>
                      <a:pt x="52307" y="906"/>
                    </a:cubicBezTo>
                    <a:cubicBezTo>
                      <a:pt x="22675" y="4658"/>
                      <a:pt x="0" y="19007"/>
                      <a:pt x="1757" y="32891"/>
                    </a:cubicBezTo>
                    <a:cubicBezTo>
                      <a:pt x="3228" y="44514"/>
                      <a:pt x="21346" y="52183"/>
                      <a:pt x="44582" y="52183"/>
                    </a:cubicBezTo>
                    <a:cubicBezTo>
                      <a:pt x="49116" y="52183"/>
                      <a:pt x="53844" y="51891"/>
                      <a:pt x="58682" y="51279"/>
                    </a:cubicBezTo>
                    <a:cubicBezTo>
                      <a:pt x="88308" y="47528"/>
                      <a:pt x="110983" y="33179"/>
                      <a:pt x="109226" y="19289"/>
                    </a:cubicBezTo>
                    <a:cubicBezTo>
                      <a:pt x="107756" y="7673"/>
                      <a:pt x="89642" y="1"/>
                      <a:pt x="6641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8"/>
              <p:cNvSpPr/>
              <p:nvPr/>
            </p:nvSpPr>
            <p:spPr>
              <a:xfrm rot="-1779645">
                <a:off x="3388574" y="3386546"/>
                <a:ext cx="126702" cy="12670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6" name="Google Shape;196;p8"/>
            <p:cNvSpPr/>
            <p:nvPr/>
          </p:nvSpPr>
          <p:spPr>
            <a:xfrm flipH="1" rot="-713519">
              <a:off x="6875756" y="291641"/>
              <a:ext cx="191821" cy="191821"/>
            </a:xfrm>
            <a:prstGeom prst="lightningBol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7" name="Google Shape;197;p8"/>
            <p:cNvGrpSpPr/>
            <p:nvPr/>
          </p:nvGrpSpPr>
          <p:grpSpPr>
            <a:xfrm rot="3858676">
              <a:off x="5994488" y="4527647"/>
              <a:ext cx="388449" cy="237838"/>
              <a:chOff x="3261800" y="3337927"/>
              <a:chExt cx="388433" cy="237828"/>
            </a:xfrm>
          </p:grpSpPr>
          <p:sp>
            <p:nvSpPr>
              <p:cNvPr id="198" name="Google Shape;198;p8"/>
              <p:cNvSpPr/>
              <p:nvPr/>
            </p:nvSpPr>
            <p:spPr>
              <a:xfrm rot="-1785514">
                <a:off x="3239961" y="3443403"/>
                <a:ext cx="432111" cy="26877"/>
              </a:xfrm>
              <a:custGeom>
                <a:rect b="b" l="l" r="r" t="t"/>
                <a:pathLst>
                  <a:path extrusionOk="0" h="52183" w="110984">
                    <a:moveTo>
                      <a:pt x="66414" y="1"/>
                    </a:moveTo>
                    <a:cubicBezTo>
                      <a:pt x="61878" y="1"/>
                      <a:pt x="57147" y="293"/>
                      <a:pt x="52307" y="906"/>
                    </a:cubicBezTo>
                    <a:cubicBezTo>
                      <a:pt x="22675" y="4658"/>
                      <a:pt x="0" y="19007"/>
                      <a:pt x="1757" y="32891"/>
                    </a:cubicBezTo>
                    <a:cubicBezTo>
                      <a:pt x="3228" y="44514"/>
                      <a:pt x="21346" y="52183"/>
                      <a:pt x="44582" y="52183"/>
                    </a:cubicBezTo>
                    <a:cubicBezTo>
                      <a:pt x="49116" y="52183"/>
                      <a:pt x="53844" y="51891"/>
                      <a:pt x="58682" y="51279"/>
                    </a:cubicBezTo>
                    <a:cubicBezTo>
                      <a:pt x="88308" y="47528"/>
                      <a:pt x="110983" y="33179"/>
                      <a:pt x="109226" y="19289"/>
                    </a:cubicBezTo>
                    <a:cubicBezTo>
                      <a:pt x="107756" y="7673"/>
                      <a:pt x="89642" y="1"/>
                      <a:pt x="6641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 rot="-1779645">
                <a:off x="3388574" y="3386546"/>
                <a:ext cx="126702" cy="12670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0" name="Google Shape;200;p8"/>
            <p:cNvSpPr/>
            <p:nvPr/>
          </p:nvSpPr>
          <p:spPr>
            <a:xfrm>
              <a:off x="8181007" y="1110829"/>
              <a:ext cx="149405" cy="171385"/>
            </a:xfrm>
            <a:custGeom>
              <a:rect b="b" l="l" r="r" t="t"/>
              <a:pathLst>
                <a:path extrusionOk="0" h="4226" w="3684">
                  <a:moveTo>
                    <a:pt x="1842" y="1"/>
                  </a:moveTo>
                  <a:cubicBezTo>
                    <a:pt x="1743" y="1"/>
                    <a:pt x="1662" y="82"/>
                    <a:pt x="1662" y="181"/>
                  </a:cubicBezTo>
                  <a:lnTo>
                    <a:pt x="1662" y="1581"/>
                  </a:lnTo>
                  <a:cubicBezTo>
                    <a:pt x="1612" y="1606"/>
                    <a:pt x="1531" y="1637"/>
                    <a:pt x="1481" y="1687"/>
                  </a:cubicBezTo>
                  <a:lnTo>
                    <a:pt x="311" y="909"/>
                  </a:lnTo>
                  <a:cubicBezTo>
                    <a:pt x="285" y="891"/>
                    <a:pt x="255" y="883"/>
                    <a:pt x="224" y="883"/>
                  </a:cubicBezTo>
                  <a:cubicBezTo>
                    <a:pt x="169" y="883"/>
                    <a:pt x="113" y="911"/>
                    <a:pt x="81" y="959"/>
                  </a:cubicBezTo>
                  <a:cubicBezTo>
                    <a:pt x="31" y="1040"/>
                    <a:pt x="56" y="1139"/>
                    <a:pt x="131" y="1195"/>
                  </a:cubicBezTo>
                  <a:lnTo>
                    <a:pt x="1326" y="1973"/>
                  </a:lnTo>
                  <a:cubicBezTo>
                    <a:pt x="1301" y="1998"/>
                    <a:pt x="1301" y="2048"/>
                    <a:pt x="1301" y="2073"/>
                  </a:cubicBezTo>
                  <a:cubicBezTo>
                    <a:pt x="1301" y="2129"/>
                    <a:pt x="1326" y="2178"/>
                    <a:pt x="1326" y="2228"/>
                  </a:cubicBezTo>
                  <a:lnTo>
                    <a:pt x="106" y="3006"/>
                  </a:lnTo>
                  <a:cubicBezTo>
                    <a:pt x="31" y="3037"/>
                    <a:pt x="0" y="3162"/>
                    <a:pt x="56" y="3243"/>
                  </a:cubicBezTo>
                  <a:cubicBezTo>
                    <a:pt x="81" y="3292"/>
                    <a:pt x="131" y="3317"/>
                    <a:pt x="187" y="3317"/>
                  </a:cubicBezTo>
                  <a:cubicBezTo>
                    <a:pt x="212" y="3317"/>
                    <a:pt x="262" y="3292"/>
                    <a:pt x="286" y="3292"/>
                  </a:cubicBezTo>
                  <a:lnTo>
                    <a:pt x="1531" y="2515"/>
                  </a:lnTo>
                  <a:cubicBezTo>
                    <a:pt x="1556" y="2539"/>
                    <a:pt x="1612" y="2571"/>
                    <a:pt x="1662" y="2595"/>
                  </a:cubicBezTo>
                  <a:lnTo>
                    <a:pt x="1662" y="4045"/>
                  </a:lnTo>
                  <a:cubicBezTo>
                    <a:pt x="1662" y="4151"/>
                    <a:pt x="1743" y="4226"/>
                    <a:pt x="1842" y="4226"/>
                  </a:cubicBezTo>
                  <a:cubicBezTo>
                    <a:pt x="1923" y="4226"/>
                    <a:pt x="1998" y="4151"/>
                    <a:pt x="1998" y="4045"/>
                  </a:cubicBezTo>
                  <a:lnTo>
                    <a:pt x="1998" y="2595"/>
                  </a:lnTo>
                  <a:cubicBezTo>
                    <a:pt x="2054" y="2571"/>
                    <a:pt x="2103" y="2539"/>
                    <a:pt x="2153" y="2515"/>
                  </a:cubicBezTo>
                  <a:lnTo>
                    <a:pt x="3373" y="3317"/>
                  </a:lnTo>
                  <a:cubicBezTo>
                    <a:pt x="3398" y="3348"/>
                    <a:pt x="3423" y="3348"/>
                    <a:pt x="3454" y="3348"/>
                  </a:cubicBezTo>
                  <a:cubicBezTo>
                    <a:pt x="3528" y="3348"/>
                    <a:pt x="3578" y="3317"/>
                    <a:pt x="3609" y="3267"/>
                  </a:cubicBezTo>
                  <a:cubicBezTo>
                    <a:pt x="3659" y="3193"/>
                    <a:pt x="3634" y="3087"/>
                    <a:pt x="3553" y="3037"/>
                  </a:cubicBezTo>
                  <a:lnTo>
                    <a:pt x="2334" y="2228"/>
                  </a:lnTo>
                  <a:cubicBezTo>
                    <a:pt x="2365" y="2178"/>
                    <a:pt x="2365" y="2129"/>
                    <a:pt x="2365" y="2073"/>
                  </a:cubicBezTo>
                  <a:lnTo>
                    <a:pt x="2365" y="1998"/>
                  </a:lnTo>
                  <a:lnTo>
                    <a:pt x="3578" y="1220"/>
                  </a:lnTo>
                  <a:cubicBezTo>
                    <a:pt x="3659" y="1170"/>
                    <a:pt x="3684" y="1065"/>
                    <a:pt x="3634" y="984"/>
                  </a:cubicBezTo>
                  <a:cubicBezTo>
                    <a:pt x="3598" y="936"/>
                    <a:pt x="3544" y="908"/>
                    <a:pt x="3488" y="908"/>
                  </a:cubicBezTo>
                  <a:cubicBezTo>
                    <a:pt x="3457" y="908"/>
                    <a:pt x="3426" y="916"/>
                    <a:pt x="3398" y="934"/>
                  </a:cubicBezTo>
                  <a:lnTo>
                    <a:pt x="2178" y="1687"/>
                  </a:lnTo>
                  <a:cubicBezTo>
                    <a:pt x="2128" y="1637"/>
                    <a:pt x="2079" y="1606"/>
                    <a:pt x="1998" y="1581"/>
                  </a:cubicBezTo>
                  <a:lnTo>
                    <a:pt x="1998" y="181"/>
                  </a:lnTo>
                  <a:cubicBezTo>
                    <a:pt x="1998" y="82"/>
                    <a:pt x="1923" y="1"/>
                    <a:pt x="1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8349417" y="4517808"/>
              <a:ext cx="149161" cy="171385"/>
            </a:xfrm>
            <a:custGeom>
              <a:rect b="b" l="l" r="r" t="t"/>
              <a:pathLst>
                <a:path extrusionOk="0" h="4226" w="3678">
                  <a:moveTo>
                    <a:pt x="1842" y="0"/>
                  </a:moveTo>
                  <a:cubicBezTo>
                    <a:pt x="1761" y="0"/>
                    <a:pt x="1687" y="81"/>
                    <a:pt x="1687" y="181"/>
                  </a:cubicBezTo>
                  <a:lnTo>
                    <a:pt x="1687" y="1581"/>
                  </a:lnTo>
                  <a:cubicBezTo>
                    <a:pt x="1606" y="1606"/>
                    <a:pt x="1556" y="1637"/>
                    <a:pt x="1500" y="1687"/>
                  </a:cubicBezTo>
                  <a:lnTo>
                    <a:pt x="312" y="909"/>
                  </a:lnTo>
                  <a:cubicBezTo>
                    <a:pt x="283" y="891"/>
                    <a:pt x="252" y="883"/>
                    <a:pt x="221" y="883"/>
                  </a:cubicBezTo>
                  <a:cubicBezTo>
                    <a:pt x="166" y="883"/>
                    <a:pt x="111" y="910"/>
                    <a:pt x="75" y="959"/>
                  </a:cubicBezTo>
                  <a:cubicBezTo>
                    <a:pt x="25" y="1040"/>
                    <a:pt x="50" y="1139"/>
                    <a:pt x="131" y="1195"/>
                  </a:cubicBezTo>
                  <a:lnTo>
                    <a:pt x="1320" y="1973"/>
                  </a:lnTo>
                  <a:lnTo>
                    <a:pt x="1320" y="2104"/>
                  </a:lnTo>
                  <a:cubicBezTo>
                    <a:pt x="1320" y="2153"/>
                    <a:pt x="1320" y="2178"/>
                    <a:pt x="1345" y="2228"/>
                  </a:cubicBezTo>
                  <a:lnTo>
                    <a:pt x="100" y="3006"/>
                  </a:lnTo>
                  <a:cubicBezTo>
                    <a:pt x="25" y="3062"/>
                    <a:pt x="0" y="3161"/>
                    <a:pt x="50" y="3242"/>
                  </a:cubicBezTo>
                  <a:cubicBezTo>
                    <a:pt x="100" y="3292"/>
                    <a:pt x="156" y="3317"/>
                    <a:pt x="206" y="3317"/>
                  </a:cubicBezTo>
                  <a:cubicBezTo>
                    <a:pt x="231" y="3317"/>
                    <a:pt x="256" y="3317"/>
                    <a:pt x="287" y="3292"/>
                  </a:cubicBezTo>
                  <a:lnTo>
                    <a:pt x="1531" y="2514"/>
                  </a:lnTo>
                  <a:cubicBezTo>
                    <a:pt x="1581" y="2539"/>
                    <a:pt x="1631" y="2570"/>
                    <a:pt x="1687" y="2595"/>
                  </a:cubicBezTo>
                  <a:lnTo>
                    <a:pt x="1687" y="4070"/>
                  </a:lnTo>
                  <a:cubicBezTo>
                    <a:pt x="1687" y="4151"/>
                    <a:pt x="1761" y="4225"/>
                    <a:pt x="1842" y="4225"/>
                  </a:cubicBezTo>
                  <a:cubicBezTo>
                    <a:pt x="1942" y="4225"/>
                    <a:pt x="2023" y="4151"/>
                    <a:pt x="2023" y="4070"/>
                  </a:cubicBezTo>
                  <a:lnTo>
                    <a:pt x="2023" y="2595"/>
                  </a:lnTo>
                  <a:cubicBezTo>
                    <a:pt x="2073" y="2570"/>
                    <a:pt x="2122" y="2539"/>
                    <a:pt x="2153" y="2514"/>
                  </a:cubicBezTo>
                  <a:lnTo>
                    <a:pt x="3398" y="3317"/>
                  </a:lnTo>
                  <a:cubicBezTo>
                    <a:pt x="3423" y="3348"/>
                    <a:pt x="3448" y="3348"/>
                    <a:pt x="3473" y="3348"/>
                  </a:cubicBezTo>
                  <a:cubicBezTo>
                    <a:pt x="3522" y="3348"/>
                    <a:pt x="3578" y="3317"/>
                    <a:pt x="3628" y="3267"/>
                  </a:cubicBezTo>
                  <a:cubicBezTo>
                    <a:pt x="3653" y="3193"/>
                    <a:pt x="3653" y="3087"/>
                    <a:pt x="3578" y="3037"/>
                  </a:cubicBezTo>
                  <a:lnTo>
                    <a:pt x="2359" y="2259"/>
                  </a:lnTo>
                  <a:cubicBezTo>
                    <a:pt x="2359" y="2203"/>
                    <a:pt x="2384" y="2153"/>
                    <a:pt x="2384" y="2104"/>
                  </a:cubicBezTo>
                  <a:cubicBezTo>
                    <a:pt x="2384" y="2048"/>
                    <a:pt x="2384" y="2023"/>
                    <a:pt x="2359" y="1998"/>
                  </a:cubicBezTo>
                  <a:lnTo>
                    <a:pt x="3578" y="1220"/>
                  </a:lnTo>
                  <a:cubicBezTo>
                    <a:pt x="3653" y="1195"/>
                    <a:pt x="3678" y="1089"/>
                    <a:pt x="3628" y="984"/>
                  </a:cubicBezTo>
                  <a:cubicBezTo>
                    <a:pt x="3597" y="936"/>
                    <a:pt x="3543" y="919"/>
                    <a:pt x="3488" y="919"/>
                  </a:cubicBezTo>
                  <a:cubicBezTo>
                    <a:pt x="3457" y="919"/>
                    <a:pt x="3425" y="925"/>
                    <a:pt x="3398" y="934"/>
                  </a:cubicBezTo>
                  <a:lnTo>
                    <a:pt x="2203" y="1687"/>
                  </a:lnTo>
                  <a:cubicBezTo>
                    <a:pt x="2153" y="1662"/>
                    <a:pt x="2097" y="1606"/>
                    <a:pt x="2023" y="1581"/>
                  </a:cubicBezTo>
                  <a:lnTo>
                    <a:pt x="2023" y="181"/>
                  </a:lnTo>
                  <a:cubicBezTo>
                    <a:pt x="2023" y="81"/>
                    <a:pt x="1942" y="0"/>
                    <a:pt x="1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 flipH="1" rot="-713519">
              <a:off x="6814406" y="3336666"/>
              <a:ext cx="191821" cy="191821"/>
            </a:xfrm>
            <a:prstGeom prst="lightningBol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3" name="Google Shape;203;p8"/>
            <p:cNvGrpSpPr/>
            <p:nvPr/>
          </p:nvGrpSpPr>
          <p:grpSpPr>
            <a:xfrm>
              <a:off x="964211" y="4517798"/>
              <a:ext cx="1057865" cy="171395"/>
              <a:chOff x="3364200" y="629675"/>
              <a:chExt cx="1388092" cy="224928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3364200" y="629675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0"/>
                    </a:moveTo>
                    <a:cubicBezTo>
                      <a:pt x="27170" y="0"/>
                      <a:pt x="25488" y="1534"/>
                      <a:pt x="25488" y="1559"/>
                    </a:cubicBezTo>
                    <a:cubicBezTo>
                      <a:pt x="25440" y="1582"/>
                      <a:pt x="21481" y="5157"/>
                      <a:pt x="19076" y="5157"/>
                    </a:cubicBezTo>
                    <a:cubicBezTo>
                      <a:pt x="18972" y="5157"/>
                      <a:pt x="18871" y="5150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00"/>
                    </a:cubicBezTo>
                    <a:cubicBezTo>
                      <a:pt x="11558" y="1957"/>
                      <a:pt x="11037" y="1914"/>
                      <a:pt x="10446" y="1914"/>
                    </a:cubicBezTo>
                    <a:cubicBezTo>
                      <a:pt x="9249" y="1914"/>
                      <a:pt x="7763" y="2091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0"/>
                      <a:pt x="2670" y="2803"/>
                    </a:cubicBezTo>
                    <a:cubicBezTo>
                      <a:pt x="2309" y="2417"/>
                      <a:pt x="1998" y="2081"/>
                      <a:pt x="1581" y="2000"/>
                    </a:cubicBezTo>
                    <a:cubicBezTo>
                      <a:pt x="1566" y="1998"/>
                      <a:pt x="1551" y="1997"/>
                      <a:pt x="1536" y="1997"/>
                    </a:cubicBezTo>
                    <a:cubicBezTo>
                      <a:pt x="1028" y="1997"/>
                      <a:pt x="49" y="3141"/>
                      <a:pt x="1" y="3195"/>
                    </a:cubicBezTo>
                    <a:lnTo>
                      <a:pt x="81" y="3270"/>
                    </a:lnTo>
                    <a:cubicBezTo>
                      <a:pt x="353" y="2944"/>
                      <a:pt x="1145" y="2104"/>
                      <a:pt x="1522" y="2104"/>
                    </a:cubicBezTo>
                    <a:cubicBezTo>
                      <a:pt x="1534" y="2104"/>
                      <a:pt x="1545" y="2105"/>
                      <a:pt x="1556" y="2106"/>
                    </a:cubicBezTo>
                    <a:cubicBezTo>
                      <a:pt x="1948" y="2156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892"/>
                      <a:pt x="7623" y="2828"/>
                    </a:cubicBezTo>
                    <a:cubicBezTo>
                      <a:pt x="7844" y="2182"/>
                      <a:pt x="9254" y="2017"/>
                      <a:pt x="10408" y="2017"/>
                    </a:cubicBezTo>
                    <a:cubicBezTo>
                      <a:pt x="11009" y="2017"/>
                      <a:pt x="11540" y="2061"/>
                      <a:pt x="11798" y="2106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489"/>
                    </a:cubicBezTo>
                    <a:cubicBezTo>
                      <a:pt x="17865" y="4931"/>
                      <a:pt x="18251" y="5161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6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1976"/>
                    </a:cubicBezTo>
                    <a:cubicBezTo>
                      <a:pt x="40441" y="1885"/>
                      <a:pt x="40243" y="1839"/>
                      <a:pt x="40011" y="1839"/>
                    </a:cubicBezTo>
                    <a:cubicBezTo>
                      <a:pt x="39382" y="1839"/>
                      <a:pt x="38495" y="2170"/>
                      <a:pt x="37360" y="2828"/>
                    </a:cubicBezTo>
                    <a:cubicBezTo>
                      <a:pt x="36093" y="3581"/>
                      <a:pt x="35306" y="3926"/>
                      <a:pt x="34696" y="3926"/>
                    </a:cubicBezTo>
                    <a:cubicBezTo>
                      <a:pt x="33894" y="3926"/>
                      <a:pt x="33396" y="3332"/>
                      <a:pt x="32513" y="2287"/>
                    </a:cubicBezTo>
                    <a:cubicBezTo>
                      <a:pt x="32202" y="1951"/>
                      <a:pt x="31891" y="1559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0"/>
                      <a:pt x="2904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3364200" y="676900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1"/>
                    </a:moveTo>
                    <a:cubicBezTo>
                      <a:pt x="27170" y="1"/>
                      <a:pt x="25488" y="1534"/>
                      <a:pt x="25488" y="1559"/>
                    </a:cubicBezTo>
                    <a:cubicBezTo>
                      <a:pt x="25440" y="1583"/>
                      <a:pt x="21481" y="5157"/>
                      <a:pt x="19076" y="5157"/>
                    </a:cubicBezTo>
                    <a:cubicBezTo>
                      <a:pt x="18972" y="5157"/>
                      <a:pt x="18871" y="5151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25"/>
                    </a:cubicBezTo>
                    <a:cubicBezTo>
                      <a:pt x="11547" y="1972"/>
                      <a:pt x="10995" y="1921"/>
                      <a:pt x="10374" y="1921"/>
                    </a:cubicBezTo>
                    <a:cubicBezTo>
                      <a:pt x="9191" y="1921"/>
                      <a:pt x="7758" y="2105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1"/>
                      <a:pt x="2670" y="2803"/>
                    </a:cubicBezTo>
                    <a:cubicBezTo>
                      <a:pt x="2309" y="2417"/>
                      <a:pt x="1998" y="2081"/>
                      <a:pt x="1581" y="2025"/>
                    </a:cubicBezTo>
                    <a:cubicBezTo>
                      <a:pt x="1566" y="2023"/>
                      <a:pt x="1551" y="2022"/>
                      <a:pt x="1536" y="2022"/>
                    </a:cubicBezTo>
                    <a:cubicBezTo>
                      <a:pt x="1029" y="2022"/>
                      <a:pt x="49" y="3172"/>
                      <a:pt x="1" y="3220"/>
                    </a:cubicBezTo>
                    <a:lnTo>
                      <a:pt x="81" y="3270"/>
                    </a:lnTo>
                    <a:cubicBezTo>
                      <a:pt x="349" y="2948"/>
                      <a:pt x="1124" y="2126"/>
                      <a:pt x="1507" y="2126"/>
                    </a:cubicBezTo>
                    <a:cubicBezTo>
                      <a:pt x="1524" y="2126"/>
                      <a:pt x="1540" y="2128"/>
                      <a:pt x="1556" y="2131"/>
                    </a:cubicBezTo>
                    <a:cubicBezTo>
                      <a:pt x="1948" y="2181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917"/>
                      <a:pt x="7623" y="2859"/>
                    </a:cubicBezTo>
                    <a:cubicBezTo>
                      <a:pt x="7841" y="2202"/>
                      <a:pt x="9213" y="2036"/>
                      <a:pt x="10357" y="2036"/>
                    </a:cubicBezTo>
                    <a:cubicBezTo>
                      <a:pt x="10979" y="2036"/>
                      <a:pt x="11533" y="2085"/>
                      <a:pt x="11798" y="2131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514"/>
                    </a:cubicBezTo>
                    <a:cubicBezTo>
                      <a:pt x="17865" y="4931"/>
                      <a:pt x="18251" y="5193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7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2000"/>
                    </a:cubicBezTo>
                    <a:cubicBezTo>
                      <a:pt x="40440" y="1902"/>
                      <a:pt x="40240" y="1854"/>
                      <a:pt x="40005" y="1854"/>
                    </a:cubicBezTo>
                    <a:cubicBezTo>
                      <a:pt x="39377" y="1854"/>
                      <a:pt x="38492" y="2198"/>
                      <a:pt x="37360" y="2859"/>
                    </a:cubicBezTo>
                    <a:cubicBezTo>
                      <a:pt x="36097" y="3597"/>
                      <a:pt x="35312" y="3934"/>
                      <a:pt x="34702" y="3934"/>
                    </a:cubicBezTo>
                    <a:cubicBezTo>
                      <a:pt x="33897" y="3934"/>
                      <a:pt x="33398" y="3346"/>
                      <a:pt x="32513" y="2312"/>
                    </a:cubicBezTo>
                    <a:cubicBezTo>
                      <a:pt x="32202" y="1976"/>
                      <a:pt x="31891" y="1584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1"/>
                      <a:pt x="2904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6" name="Google Shape;206;p8"/>
            <p:cNvSpPr/>
            <p:nvPr/>
          </p:nvSpPr>
          <p:spPr>
            <a:xfrm flipH="1" rot="-713519">
              <a:off x="737706" y="827041"/>
              <a:ext cx="191821" cy="191821"/>
            </a:xfrm>
            <a:prstGeom prst="lightningBol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8"/>
          <p:cNvSpPr txBox="1"/>
          <p:nvPr>
            <p:ph type="title"/>
          </p:nvPr>
        </p:nvSpPr>
        <p:spPr>
          <a:xfrm>
            <a:off x="720000" y="1547400"/>
            <a:ext cx="5379600" cy="20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/>
          <p:nvPr/>
        </p:nvSpPr>
        <p:spPr>
          <a:xfrm>
            <a:off x="108000" y="108000"/>
            <a:ext cx="8925000" cy="4921500"/>
          </a:xfrm>
          <a:prstGeom prst="roundRect">
            <a:avLst>
              <a:gd fmla="val 4218" name="adj"/>
            </a:avLst>
          </a:prstGeom>
          <a:solidFill>
            <a:schemeClr val="dk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9"/>
          <p:cNvSpPr/>
          <p:nvPr/>
        </p:nvSpPr>
        <p:spPr>
          <a:xfrm rot="-2700000">
            <a:off x="353064" y="291666"/>
            <a:ext cx="191767" cy="191767"/>
          </a:xfrm>
          <a:prstGeom prst="mathPlus">
            <a:avLst>
              <a:gd fmla="val 23520" name="adj1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9"/>
          <p:cNvGrpSpPr/>
          <p:nvPr/>
        </p:nvGrpSpPr>
        <p:grpSpPr>
          <a:xfrm>
            <a:off x="8295178" y="344575"/>
            <a:ext cx="470050" cy="116300"/>
            <a:chOff x="8155950" y="423775"/>
            <a:chExt cx="470050" cy="116300"/>
          </a:xfrm>
        </p:grpSpPr>
        <p:sp>
          <p:nvSpPr>
            <p:cNvPr id="212" name="Google Shape;212;p9"/>
            <p:cNvSpPr/>
            <p:nvPr/>
          </p:nvSpPr>
          <p:spPr>
            <a:xfrm>
              <a:off x="8515000" y="429075"/>
              <a:ext cx="111000" cy="11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8335475" y="429075"/>
              <a:ext cx="111000" cy="11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8155950" y="423775"/>
              <a:ext cx="111000" cy="111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Google Shape;215;p9"/>
          <p:cNvGrpSpPr/>
          <p:nvPr/>
        </p:nvGrpSpPr>
        <p:grpSpPr>
          <a:xfrm>
            <a:off x="547013" y="423154"/>
            <a:ext cx="8011214" cy="4293964"/>
            <a:chOff x="547013" y="423154"/>
            <a:chExt cx="8011214" cy="4293964"/>
          </a:xfrm>
        </p:grpSpPr>
        <p:grpSp>
          <p:nvGrpSpPr>
            <p:cNvPr id="216" name="Google Shape;216;p9"/>
            <p:cNvGrpSpPr/>
            <p:nvPr/>
          </p:nvGrpSpPr>
          <p:grpSpPr>
            <a:xfrm>
              <a:off x="547013" y="1586838"/>
              <a:ext cx="1183626" cy="191796"/>
              <a:chOff x="3364200" y="629675"/>
              <a:chExt cx="1388092" cy="224928"/>
            </a:xfrm>
          </p:grpSpPr>
          <p:sp>
            <p:nvSpPr>
              <p:cNvPr id="217" name="Google Shape;217;p9"/>
              <p:cNvSpPr/>
              <p:nvPr/>
            </p:nvSpPr>
            <p:spPr>
              <a:xfrm>
                <a:off x="3364200" y="629675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0"/>
                    </a:moveTo>
                    <a:cubicBezTo>
                      <a:pt x="27170" y="0"/>
                      <a:pt x="25488" y="1534"/>
                      <a:pt x="25488" y="1559"/>
                    </a:cubicBezTo>
                    <a:cubicBezTo>
                      <a:pt x="25440" y="1582"/>
                      <a:pt x="21481" y="5157"/>
                      <a:pt x="19076" y="5157"/>
                    </a:cubicBezTo>
                    <a:cubicBezTo>
                      <a:pt x="18972" y="5157"/>
                      <a:pt x="18871" y="5150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00"/>
                    </a:cubicBezTo>
                    <a:cubicBezTo>
                      <a:pt x="11558" y="1957"/>
                      <a:pt x="11037" y="1914"/>
                      <a:pt x="10446" y="1914"/>
                    </a:cubicBezTo>
                    <a:cubicBezTo>
                      <a:pt x="9249" y="1914"/>
                      <a:pt x="7763" y="2091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0"/>
                      <a:pt x="2670" y="2803"/>
                    </a:cubicBezTo>
                    <a:cubicBezTo>
                      <a:pt x="2309" y="2417"/>
                      <a:pt x="1998" y="2081"/>
                      <a:pt x="1581" y="2000"/>
                    </a:cubicBezTo>
                    <a:cubicBezTo>
                      <a:pt x="1566" y="1998"/>
                      <a:pt x="1551" y="1997"/>
                      <a:pt x="1536" y="1997"/>
                    </a:cubicBezTo>
                    <a:cubicBezTo>
                      <a:pt x="1028" y="1997"/>
                      <a:pt x="49" y="3141"/>
                      <a:pt x="1" y="3195"/>
                    </a:cubicBezTo>
                    <a:lnTo>
                      <a:pt x="81" y="3270"/>
                    </a:lnTo>
                    <a:cubicBezTo>
                      <a:pt x="353" y="2944"/>
                      <a:pt x="1145" y="2104"/>
                      <a:pt x="1522" y="2104"/>
                    </a:cubicBezTo>
                    <a:cubicBezTo>
                      <a:pt x="1534" y="2104"/>
                      <a:pt x="1545" y="2105"/>
                      <a:pt x="1556" y="2106"/>
                    </a:cubicBezTo>
                    <a:cubicBezTo>
                      <a:pt x="1948" y="2156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892"/>
                      <a:pt x="7623" y="2828"/>
                    </a:cubicBezTo>
                    <a:cubicBezTo>
                      <a:pt x="7844" y="2182"/>
                      <a:pt x="9254" y="2017"/>
                      <a:pt x="10408" y="2017"/>
                    </a:cubicBezTo>
                    <a:cubicBezTo>
                      <a:pt x="11009" y="2017"/>
                      <a:pt x="11540" y="2061"/>
                      <a:pt x="11798" y="2106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489"/>
                    </a:cubicBezTo>
                    <a:cubicBezTo>
                      <a:pt x="17865" y="4931"/>
                      <a:pt x="18251" y="5161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6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1976"/>
                    </a:cubicBezTo>
                    <a:cubicBezTo>
                      <a:pt x="40441" y="1885"/>
                      <a:pt x="40243" y="1839"/>
                      <a:pt x="40011" y="1839"/>
                    </a:cubicBezTo>
                    <a:cubicBezTo>
                      <a:pt x="39382" y="1839"/>
                      <a:pt x="38495" y="2170"/>
                      <a:pt x="37360" y="2828"/>
                    </a:cubicBezTo>
                    <a:cubicBezTo>
                      <a:pt x="36093" y="3581"/>
                      <a:pt x="35306" y="3926"/>
                      <a:pt x="34696" y="3926"/>
                    </a:cubicBezTo>
                    <a:cubicBezTo>
                      <a:pt x="33894" y="3926"/>
                      <a:pt x="33396" y="3332"/>
                      <a:pt x="32513" y="2287"/>
                    </a:cubicBezTo>
                    <a:cubicBezTo>
                      <a:pt x="32202" y="1951"/>
                      <a:pt x="31891" y="1559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0"/>
                      <a:pt x="2904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3364200" y="676900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1"/>
                    </a:moveTo>
                    <a:cubicBezTo>
                      <a:pt x="27170" y="1"/>
                      <a:pt x="25488" y="1534"/>
                      <a:pt x="25488" y="1559"/>
                    </a:cubicBezTo>
                    <a:cubicBezTo>
                      <a:pt x="25440" y="1583"/>
                      <a:pt x="21481" y="5157"/>
                      <a:pt x="19076" y="5157"/>
                    </a:cubicBezTo>
                    <a:cubicBezTo>
                      <a:pt x="18972" y="5157"/>
                      <a:pt x="18871" y="5151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25"/>
                    </a:cubicBezTo>
                    <a:cubicBezTo>
                      <a:pt x="11547" y="1972"/>
                      <a:pt x="10995" y="1921"/>
                      <a:pt x="10374" y="1921"/>
                    </a:cubicBezTo>
                    <a:cubicBezTo>
                      <a:pt x="9191" y="1921"/>
                      <a:pt x="7758" y="2105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1"/>
                      <a:pt x="2670" y="2803"/>
                    </a:cubicBezTo>
                    <a:cubicBezTo>
                      <a:pt x="2309" y="2417"/>
                      <a:pt x="1998" y="2081"/>
                      <a:pt x="1581" y="2025"/>
                    </a:cubicBezTo>
                    <a:cubicBezTo>
                      <a:pt x="1566" y="2023"/>
                      <a:pt x="1551" y="2022"/>
                      <a:pt x="1536" y="2022"/>
                    </a:cubicBezTo>
                    <a:cubicBezTo>
                      <a:pt x="1029" y="2022"/>
                      <a:pt x="49" y="3172"/>
                      <a:pt x="1" y="3220"/>
                    </a:cubicBezTo>
                    <a:lnTo>
                      <a:pt x="81" y="3270"/>
                    </a:lnTo>
                    <a:cubicBezTo>
                      <a:pt x="349" y="2948"/>
                      <a:pt x="1124" y="2126"/>
                      <a:pt x="1507" y="2126"/>
                    </a:cubicBezTo>
                    <a:cubicBezTo>
                      <a:pt x="1524" y="2126"/>
                      <a:pt x="1540" y="2128"/>
                      <a:pt x="1556" y="2131"/>
                    </a:cubicBezTo>
                    <a:cubicBezTo>
                      <a:pt x="1948" y="2181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917"/>
                      <a:pt x="7623" y="2859"/>
                    </a:cubicBezTo>
                    <a:cubicBezTo>
                      <a:pt x="7841" y="2202"/>
                      <a:pt x="9213" y="2036"/>
                      <a:pt x="10357" y="2036"/>
                    </a:cubicBezTo>
                    <a:cubicBezTo>
                      <a:pt x="10979" y="2036"/>
                      <a:pt x="11533" y="2085"/>
                      <a:pt x="11798" y="2131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514"/>
                    </a:cubicBezTo>
                    <a:cubicBezTo>
                      <a:pt x="17865" y="4931"/>
                      <a:pt x="18251" y="5193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7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2000"/>
                    </a:cubicBezTo>
                    <a:cubicBezTo>
                      <a:pt x="40440" y="1902"/>
                      <a:pt x="40240" y="1854"/>
                      <a:pt x="40005" y="1854"/>
                    </a:cubicBezTo>
                    <a:cubicBezTo>
                      <a:pt x="39377" y="1854"/>
                      <a:pt x="38492" y="2198"/>
                      <a:pt x="37360" y="2859"/>
                    </a:cubicBezTo>
                    <a:cubicBezTo>
                      <a:pt x="36097" y="3597"/>
                      <a:pt x="35312" y="3934"/>
                      <a:pt x="34702" y="3934"/>
                    </a:cubicBezTo>
                    <a:cubicBezTo>
                      <a:pt x="33897" y="3934"/>
                      <a:pt x="33398" y="3346"/>
                      <a:pt x="32513" y="2312"/>
                    </a:cubicBezTo>
                    <a:cubicBezTo>
                      <a:pt x="32202" y="1976"/>
                      <a:pt x="31891" y="1584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1"/>
                      <a:pt x="2904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9" name="Google Shape;219;p9"/>
            <p:cNvSpPr/>
            <p:nvPr/>
          </p:nvSpPr>
          <p:spPr>
            <a:xfrm>
              <a:off x="3878800" y="4517808"/>
              <a:ext cx="149202" cy="171385"/>
            </a:xfrm>
            <a:custGeom>
              <a:rect b="b" l="l" r="r" t="t"/>
              <a:pathLst>
                <a:path extrusionOk="0" h="4226" w="3679">
                  <a:moveTo>
                    <a:pt x="1836" y="1"/>
                  </a:moveTo>
                  <a:cubicBezTo>
                    <a:pt x="1737" y="1"/>
                    <a:pt x="1656" y="82"/>
                    <a:pt x="1656" y="181"/>
                  </a:cubicBezTo>
                  <a:lnTo>
                    <a:pt x="1656" y="1581"/>
                  </a:lnTo>
                  <a:cubicBezTo>
                    <a:pt x="1606" y="1613"/>
                    <a:pt x="1525" y="1662"/>
                    <a:pt x="1475" y="1687"/>
                  </a:cubicBezTo>
                  <a:lnTo>
                    <a:pt x="312" y="909"/>
                  </a:lnTo>
                  <a:cubicBezTo>
                    <a:pt x="283" y="892"/>
                    <a:pt x="248" y="883"/>
                    <a:pt x="214" y="883"/>
                  </a:cubicBezTo>
                  <a:cubicBezTo>
                    <a:pt x="152" y="883"/>
                    <a:pt x="91" y="911"/>
                    <a:pt x="75" y="959"/>
                  </a:cubicBezTo>
                  <a:cubicBezTo>
                    <a:pt x="25" y="1040"/>
                    <a:pt x="25" y="1146"/>
                    <a:pt x="100" y="1196"/>
                  </a:cubicBezTo>
                  <a:lnTo>
                    <a:pt x="1320" y="1998"/>
                  </a:lnTo>
                  <a:cubicBezTo>
                    <a:pt x="1295" y="2023"/>
                    <a:pt x="1295" y="2048"/>
                    <a:pt x="1295" y="2104"/>
                  </a:cubicBezTo>
                  <a:cubicBezTo>
                    <a:pt x="1295" y="2154"/>
                    <a:pt x="1320" y="2204"/>
                    <a:pt x="1320" y="2235"/>
                  </a:cubicBezTo>
                  <a:lnTo>
                    <a:pt x="100" y="3013"/>
                  </a:lnTo>
                  <a:cubicBezTo>
                    <a:pt x="25" y="3062"/>
                    <a:pt x="1" y="3168"/>
                    <a:pt x="50" y="3243"/>
                  </a:cubicBezTo>
                  <a:cubicBezTo>
                    <a:pt x="75" y="3293"/>
                    <a:pt x="125" y="3324"/>
                    <a:pt x="181" y="3324"/>
                  </a:cubicBezTo>
                  <a:cubicBezTo>
                    <a:pt x="206" y="3324"/>
                    <a:pt x="256" y="3324"/>
                    <a:pt x="281" y="3293"/>
                  </a:cubicBezTo>
                  <a:lnTo>
                    <a:pt x="1525" y="2515"/>
                  </a:lnTo>
                  <a:cubicBezTo>
                    <a:pt x="1556" y="2546"/>
                    <a:pt x="1606" y="2571"/>
                    <a:pt x="1656" y="2596"/>
                  </a:cubicBezTo>
                  <a:lnTo>
                    <a:pt x="1656" y="4070"/>
                  </a:lnTo>
                  <a:cubicBezTo>
                    <a:pt x="1656" y="4151"/>
                    <a:pt x="1737" y="4226"/>
                    <a:pt x="1836" y="4226"/>
                  </a:cubicBezTo>
                  <a:cubicBezTo>
                    <a:pt x="1917" y="4226"/>
                    <a:pt x="1992" y="4151"/>
                    <a:pt x="1992" y="4070"/>
                  </a:cubicBezTo>
                  <a:lnTo>
                    <a:pt x="1992" y="2596"/>
                  </a:lnTo>
                  <a:cubicBezTo>
                    <a:pt x="2048" y="2571"/>
                    <a:pt x="2098" y="2546"/>
                    <a:pt x="2122" y="2515"/>
                  </a:cubicBezTo>
                  <a:lnTo>
                    <a:pt x="3367" y="3324"/>
                  </a:lnTo>
                  <a:cubicBezTo>
                    <a:pt x="3392" y="3349"/>
                    <a:pt x="3423" y="3349"/>
                    <a:pt x="3448" y="3349"/>
                  </a:cubicBezTo>
                  <a:cubicBezTo>
                    <a:pt x="3498" y="3349"/>
                    <a:pt x="3579" y="3324"/>
                    <a:pt x="3603" y="3268"/>
                  </a:cubicBezTo>
                  <a:cubicBezTo>
                    <a:pt x="3653" y="3193"/>
                    <a:pt x="3628" y="3087"/>
                    <a:pt x="3547" y="3037"/>
                  </a:cubicBezTo>
                  <a:lnTo>
                    <a:pt x="2334" y="2260"/>
                  </a:lnTo>
                  <a:cubicBezTo>
                    <a:pt x="2359" y="2204"/>
                    <a:pt x="2359" y="2154"/>
                    <a:pt x="2359" y="2104"/>
                  </a:cubicBezTo>
                  <a:lnTo>
                    <a:pt x="2359" y="1998"/>
                  </a:lnTo>
                  <a:lnTo>
                    <a:pt x="3579" y="1245"/>
                  </a:lnTo>
                  <a:cubicBezTo>
                    <a:pt x="3653" y="1196"/>
                    <a:pt x="3678" y="1090"/>
                    <a:pt x="3628" y="1015"/>
                  </a:cubicBezTo>
                  <a:cubicBezTo>
                    <a:pt x="3596" y="962"/>
                    <a:pt x="3540" y="934"/>
                    <a:pt x="3482" y="934"/>
                  </a:cubicBezTo>
                  <a:cubicBezTo>
                    <a:pt x="3451" y="934"/>
                    <a:pt x="3420" y="942"/>
                    <a:pt x="3392" y="959"/>
                  </a:cubicBezTo>
                  <a:lnTo>
                    <a:pt x="2178" y="1712"/>
                  </a:lnTo>
                  <a:cubicBezTo>
                    <a:pt x="2122" y="1662"/>
                    <a:pt x="2073" y="1613"/>
                    <a:pt x="1992" y="1581"/>
                  </a:cubicBezTo>
                  <a:lnTo>
                    <a:pt x="1992" y="181"/>
                  </a:lnTo>
                  <a:cubicBezTo>
                    <a:pt x="1992" y="82"/>
                    <a:pt x="1917" y="1"/>
                    <a:pt x="18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5401382" y="423154"/>
              <a:ext cx="149405" cy="171385"/>
            </a:xfrm>
            <a:custGeom>
              <a:rect b="b" l="l" r="r" t="t"/>
              <a:pathLst>
                <a:path extrusionOk="0" h="4226" w="3684">
                  <a:moveTo>
                    <a:pt x="1842" y="1"/>
                  </a:moveTo>
                  <a:cubicBezTo>
                    <a:pt x="1743" y="1"/>
                    <a:pt x="1662" y="82"/>
                    <a:pt x="1662" y="181"/>
                  </a:cubicBezTo>
                  <a:lnTo>
                    <a:pt x="1662" y="1581"/>
                  </a:lnTo>
                  <a:cubicBezTo>
                    <a:pt x="1612" y="1606"/>
                    <a:pt x="1531" y="1637"/>
                    <a:pt x="1481" y="1687"/>
                  </a:cubicBezTo>
                  <a:lnTo>
                    <a:pt x="311" y="909"/>
                  </a:lnTo>
                  <a:cubicBezTo>
                    <a:pt x="285" y="891"/>
                    <a:pt x="255" y="883"/>
                    <a:pt x="224" y="883"/>
                  </a:cubicBezTo>
                  <a:cubicBezTo>
                    <a:pt x="169" y="883"/>
                    <a:pt x="113" y="911"/>
                    <a:pt x="81" y="959"/>
                  </a:cubicBezTo>
                  <a:cubicBezTo>
                    <a:pt x="31" y="1040"/>
                    <a:pt x="56" y="1139"/>
                    <a:pt x="131" y="1195"/>
                  </a:cubicBezTo>
                  <a:lnTo>
                    <a:pt x="1326" y="1973"/>
                  </a:lnTo>
                  <a:cubicBezTo>
                    <a:pt x="1301" y="1998"/>
                    <a:pt x="1301" y="2048"/>
                    <a:pt x="1301" y="2073"/>
                  </a:cubicBezTo>
                  <a:cubicBezTo>
                    <a:pt x="1301" y="2129"/>
                    <a:pt x="1326" y="2178"/>
                    <a:pt x="1326" y="2228"/>
                  </a:cubicBezTo>
                  <a:lnTo>
                    <a:pt x="106" y="3006"/>
                  </a:lnTo>
                  <a:cubicBezTo>
                    <a:pt x="31" y="3037"/>
                    <a:pt x="0" y="3162"/>
                    <a:pt x="56" y="3243"/>
                  </a:cubicBezTo>
                  <a:cubicBezTo>
                    <a:pt x="81" y="3292"/>
                    <a:pt x="131" y="3317"/>
                    <a:pt x="187" y="3317"/>
                  </a:cubicBezTo>
                  <a:cubicBezTo>
                    <a:pt x="212" y="3317"/>
                    <a:pt x="262" y="3292"/>
                    <a:pt x="286" y="3292"/>
                  </a:cubicBezTo>
                  <a:lnTo>
                    <a:pt x="1531" y="2515"/>
                  </a:lnTo>
                  <a:cubicBezTo>
                    <a:pt x="1556" y="2539"/>
                    <a:pt x="1612" y="2571"/>
                    <a:pt x="1662" y="2595"/>
                  </a:cubicBezTo>
                  <a:lnTo>
                    <a:pt x="1662" y="4045"/>
                  </a:lnTo>
                  <a:cubicBezTo>
                    <a:pt x="1662" y="4151"/>
                    <a:pt x="1743" y="4226"/>
                    <a:pt x="1842" y="4226"/>
                  </a:cubicBezTo>
                  <a:cubicBezTo>
                    <a:pt x="1923" y="4226"/>
                    <a:pt x="1998" y="4151"/>
                    <a:pt x="1998" y="4045"/>
                  </a:cubicBezTo>
                  <a:lnTo>
                    <a:pt x="1998" y="2595"/>
                  </a:lnTo>
                  <a:cubicBezTo>
                    <a:pt x="2054" y="2571"/>
                    <a:pt x="2103" y="2539"/>
                    <a:pt x="2153" y="2515"/>
                  </a:cubicBezTo>
                  <a:lnTo>
                    <a:pt x="3373" y="3317"/>
                  </a:lnTo>
                  <a:cubicBezTo>
                    <a:pt x="3398" y="3348"/>
                    <a:pt x="3423" y="3348"/>
                    <a:pt x="3454" y="3348"/>
                  </a:cubicBezTo>
                  <a:cubicBezTo>
                    <a:pt x="3528" y="3348"/>
                    <a:pt x="3578" y="3317"/>
                    <a:pt x="3609" y="3267"/>
                  </a:cubicBezTo>
                  <a:cubicBezTo>
                    <a:pt x="3659" y="3193"/>
                    <a:pt x="3634" y="3087"/>
                    <a:pt x="3553" y="3037"/>
                  </a:cubicBezTo>
                  <a:lnTo>
                    <a:pt x="2334" y="2228"/>
                  </a:lnTo>
                  <a:cubicBezTo>
                    <a:pt x="2365" y="2178"/>
                    <a:pt x="2365" y="2129"/>
                    <a:pt x="2365" y="2073"/>
                  </a:cubicBezTo>
                  <a:lnTo>
                    <a:pt x="2365" y="1998"/>
                  </a:lnTo>
                  <a:lnTo>
                    <a:pt x="3578" y="1220"/>
                  </a:lnTo>
                  <a:cubicBezTo>
                    <a:pt x="3659" y="1170"/>
                    <a:pt x="3684" y="1065"/>
                    <a:pt x="3634" y="984"/>
                  </a:cubicBezTo>
                  <a:cubicBezTo>
                    <a:pt x="3598" y="936"/>
                    <a:pt x="3544" y="908"/>
                    <a:pt x="3488" y="908"/>
                  </a:cubicBezTo>
                  <a:cubicBezTo>
                    <a:pt x="3457" y="908"/>
                    <a:pt x="3426" y="916"/>
                    <a:pt x="3398" y="934"/>
                  </a:cubicBezTo>
                  <a:lnTo>
                    <a:pt x="2178" y="1687"/>
                  </a:lnTo>
                  <a:cubicBezTo>
                    <a:pt x="2128" y="1637"/>
                    <a:pt x="2079" y="1606"/>
                    <a:pt x="1998" y="1581"/>
                  </a:cubicBezTo>
                  <a:lnTo>
                    <a:pt x="1998" y="181"/>
                  </a:lnTo>
                  <a:cubicBezTo>
                    <a:pt x="1998" y="82"/>
                    <a:pt x="1923" y="1"/>
                    <a:pt x="18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8232642" y="2918183"/>
              <a:ext cx="149161" cy="171385"/>
            </a:xfrm>
            <a:custGeom>
              <a:rect b="b" l="l" r="r" t="t"/>
              <a:pathLst>
                <a:path extrusionOk="0" h="4226" w="3678">
                  <a:moveTo>
                    <a:pt x="1842" y="0"/>
                  </a:moveTo>
                  <a:cubicBezTo>
                    <a:pt x="1761" y="0"/>
                    <a:pt x="1687" y="81"/>
                    <a:pt x="1687" y="181"/>
                  </a:cubicBezTo>
                  <a:lnTo>
                    <a:pt x="1687" y="1581"/>
                  </a:lnTo>
                  <a:cubicBezTo>
                    <a:pt x="1606" y="1606"/>
                    <a:pt x="1556" y="1637"/>
                    <a:pt x="1500" y="1687"/>
                  </a:cubicBezTo>
                  <a:lnTo>
                    <a:pt x="312" y="909"/>
                  </a:lnTo>
                  <a:cubicBezTo>
                    <a:pt x="283" y="891"/>
                    <a:pt x="252" y="883"/>
                    <a:pt x="221" y="883"/>
                  </a:cubicBezTo>
                  <a:cubicBezTo>
                    <a:pt x="166" y="883"/>
                    <a:pt x="111" y="910"/>
                    <a:pt x="75" y="959"/>
                  </a:cubicBezTo>
                  <a:cubicBezTo>
                    <a:pt x="25" y="1040"/>
                    <a:pt x="50" y="1139"/>
                    <a:pt x="131" y="1195"/>
                  </a:cubicBezTo>
                  <a:lnTo>
                    <a:pt x="1320" y="1973"/>
                  </a:lnTo>
                  <a:lnTo>
                    <a:pt x="1320" y="2104"/>
                  </a:lnTo>
                  <a:cubicBezTo>
                    <a:pt x="1320" y="2153"/>
                    <a:pt x="1320" y="2178"/>
                    <a:pt x="1345" y="2228"/>
                  </a:cubicBezTo>
                  <a:lnTo>
                    <a:pt x="100" y="3006"/>
                  </a:lnTo>
                  <a:cubicBezTo>
                    <a:pt x="25" y="3062"/>
                    <a:pt x="0" y="3161"/>
                    <a:pt x="50" y="3242"/>
                  </a:cubicBezTo>
                  <a:cubicBezTo>
                    <a:pt x="100" y="3292"/>
                    <a:pt x="156" y="3317"/>
                    <a:pt x="206" y="3317"/>
                  </a:cubicBezTo>
                  <a:cubicBezTo>
                    <a:pt x="231" y="3317"/>
                    <a:pt x="256" y="3317"/>
                    <a:pt x="287" y="3292"/>
                  </a:cubicBezTo>
                  <a:lnTo>
                    <a:pt x="1531" y="2514"/>
                  </a:lnTo>
                  <a:cubicBezTo>
                    <a:pt x="1581" y="2539"/>
                    <a:pt x="1631" y="2570"/>
                    <a:pt x="1687" y="2595"/>
                  </a:cubicBezTo>
                  <a:lnTo>
                    <a:pt x="1687" y="4070"/>
                  </a:lnTo>
                  <a:cubicBezTo>
                    <a:pt x="1687" y="4151"/>
                    <a:pt x="1761" y="4225"/>
                    <a:pt x="1842" y="4225"/>
                  </a:cubicBezTo>
                  <a:cubicBezTo>
                    <a:pt x="1942" y="4225"/>
                    <a:pt x="2023" y="4151"/>
                    <a:pt x="2023" y="4070"/>
                  </a:cubicBezTo>
                  <a:lnTo>
                    <a:pt x="2023" y="2595"/>
                  </a:lnTo>
                  <a:cubicBezTo>
                    <a:pt x="2073" y="2570"/>
                    <a:pt x="2122" y="2539"/>
                    <a:pt x="2153" y="2514"/>
                  </a:cubicBezTo>
                  <a:lnTo>
                    <a:pt x="3398" y="3317"/>
                  </a:lnTo>
                  <a:cubicBezTo>
                    <a:pt x="3423" y="3348"/>
                    <a:pt x="3448" y="3348"/>
                    <a:pt x="3473" y="3348"/>
                  </a:cubicBezTo>
                  <a:cubicBezTo>
                    <a:pt x="3522" y="3348"/>
                    <a:pt x="3578" y="3317"/>
                    <a:pt x="3628" y="3267"/>
                  </a:cubicBezTo>
                  <a:cubicBezTo>
                    <a:pt x="3653" y="3193"/>
                    <a:pt x="3653" y="3087"/>
                    <a:pt x="3578" y="3037"/>
                  </a:cubicBezTo>
                  <a:lnTo>
                    <a:pt x="2359" y="2259"/>
                  </a:lnTo>
                  <a:cubicBezTo>
                    <a:pt x="2359" y="2203"/>
                    <a:pt x="2384" y="2153"/>
                    <a:pt x="2384" y="2104"/>
                  </a:cubicBezTo>
                  <a:cubicBezTo>
                    <a:pt x="2384" y="2048"/>
                    <a:pt x="2384" y="2023"/>
                    <a:pt x="2359" y="1998"/>
                  </a:cubicBezTo>
                  <a:lnTo>
                    <a:pt x="3578" y="1220"/>
                  </a:lnTo>
                  <a:cubicBezTo>
                    <a:pt x="3653" y="1195"/>
                    <a:pt x="3678" y="1089"/>
                    <a:pt x="3628" y="984"/>
                  </a:cubicBezTo>
                  <a:cubicBezTo>
                    <a:pt x="3597" y="936"/>
                    <a:pt x="3543" y="919"/>
                    <a:pt x="3488" y="919"/>
                  </a:cubicBezTo>
                  <a:cubicBezTo>
                    <a:pt x="3457" y="919"/>
                    <a:pt x="3425" y="925"/>
                    <a:pt x="3398" y="934"/>
                  </a:cubicBezTo>
                  <a:lnTo>
                    <a:pt x="2203" y="1687"/>
                  </a:lnTo>
                  <a:cubicBezTo>
                    <a:pt x="2153" y="1662"/>
                    <a:pt x="2097" y="1606"/>
                    <a:pt x="2023" y="1581"/>
                  </a:cubicBezTo>
                  <a:lnTo>
                    <a:pt x="2023" y="181"/>
                  </a:lnTo>
                  <a:cubicBezTo>
                    <a:pt x="2023" y="81"/>
                    <a:pt x="1942" y="0"/>
                    <a:pt x="18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2" name="Google Shape;222;p9"/>
            <p:cNvGrpSpPr/>
            <p:nvPr/>
          </p:nvGrpSpPr>
          <p:grpSpPr>
            <a:xfrm>
              <a:off x="5162350" y="1460027"/>
              <a:ext cx="388433" cy="237828"/>
              <a:chOff x="3261800" y="3337927"/>
              <a:chExt cx="388433" cy="237828"/>
            </a:xfrm>
          </p:grpSpPr>
          <p:sp>
            <p:nvSpPr>
              <p:cNvPr id="223" name="Google Shape;223;p9"/>
              <p:cNvSpPr/>
              <p:nvPr/>
            </p:nvSpPr>
            <p:spPr>
              <a:xfrm rot="-1785514">
                <a:off x="3239961" y="3443403"/>
                <a:ext cx="432111" cy="26877"/>
              </a:xfrm>
              <a:custGeom>
                <a:rect b="b" l="l" r="r" t="t"/>
                <a:pathLst>
                  <a:path extrusionOk="0" h="52183" w="110984">
                    <a:moveTo>
                      <a:pt x="66414" y="1"/>
                    </a:moveTo>
                    <a:cubicBezTo>
                      <a:pt x="61878" y="1"/>
                      <a:pt x="57147" y="293"/>
                      <a:pt x="52307" y="906"/>
                    </a:cubicBezTo>
                    <a:cubicBezTo>
                      <a:pt x="22675" y="4658"/>
                      <a:pt x="0" y="19007"/>
                      <a:pt x="1757" y="32891"/>
                    </a:cubicBezTo>
                    <a:cubicBezTo>
                      <a:pt x="3228" y="44514"/>
                      <a:pt x="21346" y="52183"/>
                      <a:pt x="44582" y="52183"/>
                    </a:cubicBezTo>
                    <a:cubicBezTo>
                      <a:pt x="49116" y="52183"/>
                      <a:pt x="53844" y="51891"/>
                      <a:pt x="58682" y="51279"/>
                    </a:cubicBezTo>
                    <a:cubicBezTo>
                      <a:pt x="88308" y="47528"/>
                      <a:pt x="110983" y="33179"/>
                      <a:pt x="109226" y="19289"/>
                    </a:cubicBezTo>
                    <a:cubicBezTo>
                      <a:pt x="107756" y="7673"/>
                      <a:pt x="89642" y="1"/>
                      <a:pt x="6641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9"/>
              <p:cNvSpPr/>
              <p:nvPr/>
            </p:nvSpPr>
            <p:spPr>
              <a:xfrm rot="-1779645">
                <a:off x="3388574" y="3386546"/>
                <a:ext cx="126702" cy="12670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5" name="Google Shape;225;p9"/>
            <p:cNvSpPr/>
            <p:nvPr/>
          </p:nvSpPr>
          <p:spPr>
            <a:xfrm flipH="1" rot="-713519">
              <a:off x="7139856" y="481266"/>
              <a:ext cx="191821" cy="191821"/>
            </a:xfrm>
            <a:prstGeom prst="lightningBol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6" name="Google Shape;226;p9"/>
            <p:cNvGrpSpPr/>
            <p:nvPr/>
          </p:nvGrpSpPr>
          <p:grpSpPr>
            <a:xfrm rot="3858676">
              <a:off x="787875" y="4219272"/>
              <a:ext cx="388449" cy="237838"/>
              <a:chOff x="3261800" y="3337927"/>
              <a:chExt cx="388433" cy="237828"/>
            </a:xfrm>
          </p:grpSpPr>
          <p:sp>
            <p:nvSpPr>
              <p:cNvPr id="227" name="Google Shape;227;p9"/>
              <p:cNvSpPr/>
              <p:nvPr/>
            </p:nvSpPr>
            <p:spPr>
              <a:xfrm rot="-1785514">
                <a:off x="3239961" y="3443403"/>
                <a:ext cx="432111" cy="26877"/>
              </a:xfrm>
              <a:custGeom>
                <a:rect b="b" l="l" r="r" t="t"/>
                <a:pathLst>
                  <a:path extrusionOk="0" h="52183" w="110984">
                    <a:moveTo>
                      <a:pt x="66414" y="1"/>
                    </a:moveTo>
                    <a:cubicBezTo>
                      <a:pt x="61878" y="1"/>
                      <a:pt x="57147" y="293"/>
                      <a:pt x="52307" y="906"/>
                    </a:cubicBezTo>
                    <a:cubicBezTo>
                      <a:pt x="22675" y="4658"/>
                      <a:pt x="0" y="19007"/>
                      <a:pt x="1757" y="32891"/>
                    </a:cubicBezTo>
                    <a:cubicBezTo>
                      <a:pt x="3228" y="44514"/>
                      <a:pt x="21346" y="52183"/>
                      <a:pt x="44582" y="52183"/>
                    </a:cubicBezTo>
                    <a:cubicBezTo>
                      <a:pt x="49116" y="52183"/>
                      <a:pt x="53844" y="51891"/>
                      <a:pt x="58682" y="51279"/>
                    </a:cubicBezTo>
                    <a:cubicBezTo>
                      <a:pt x="88308" y="47528"/>
                      <a:pt x="110983" y="33179"/>
                      <a:pt x="109226" y="19289"/>
                    </a:cubicBezTo>
                    <a:cubicBezTo>
                      <a:pt x="107756" y="7673"/>
                      <a:pt x="89642" y="1"/>
                      <a:pt x="6641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9"/>
              <p:cNvSpPr/>
              <p:nvPr/>
            </p:nvSpPr>
            <p:spPr>
              <a:xfrm rot="-1779645">
                <a:off x="3388574" y="3386546"/>
                <a:ext cx="126702" cy="12670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9" name="Google Shape;229;p9"/>
            <p:cNvSpPr/>
            <p:nvPr/>
          </p:nvSpPr>
          <p:spPr>
            <a:xfrm>
              <a:off x="7982907" y="1333279"/>
              <a:ext cx="149405" cy="171385"/>
            </a:xfrm>
            <a:custGeom>
              <a:rect b="b" l="l" r="r" t="t"/>
              <a:pathLst>
                <a:path extrusionOk="0" h="4226" w="3684">
                  <a:moveTo>
                    <a:pt x="1842" y="1"/>
                  </a:moveTo>
                  <a:cubicBezTo>
                    <a:pt x="1743" y="1"/>
                    <a:pt x="1662" y="82"/>
                    <a:pt x="1662" y="181"/>
                  </a:cubicBezTo>
                  <a:lnTo>
                    <a:pt x="1662" y="1581"/>
                  </a:lnTo>
                  <a:cubicBezTo>
                    <a:pt x="1612" y="1606"/>
                    <a:pt x="1531" y="1637"/>
                    <a:pt x="1481" y="1687"/>
                  </a:cubicBezTo>
                  <a:lnTo>
                    <a:pt x="311" y="909"/>
                  </a:lnTo>
                  <a:cubicBezTo>
                    <a:pt x="285" y="891"/>
                    <a:pt x="255" y="883"/>
                    <a:pt x="224" y="883"/>
                  </a:cubicBezTo>
                  <a:cubicBezTo>
                    <a:pt x="169" y="883"/>
                    <a:pt x="113" y="911"/>
                    <a:pt x="81" y="959"/>
                  </a:cubicBezTo>
                  <a:cubicBezTo>
                    <a:pt x="31" y="1040"/>
                    <a:pt x="56" y="1139"/>
                    <a:pt x="131" y="1195"/>
                  </a:cubicBezTo>
                  <a:lnTo>
                    <a:pt x="1326" y="1973"/>
                  </a:lnTo>
                  <a:cubicBezTo>
                    <a:pt x="1301" y="1998"/>
                    <a:pt x="1301" y="2048"/>
                    <a:pt x="1301" y="2073"/>
                  </a:cubicBezTo>
                  <a:cubicBezTo>
                    <a:pt x="1301" y="2129"/>
                    <a:pt x="1326" y="2178"/>
                    <a:pt x="1326" y="2228"/>
                  </a:cubicBezTo>
                  <a:lnTo>
                    <a:pt x="106" y="3006"/>
                  </a:lnTo>
                  <a:cubicBezTo>
                    <a:pt x="31" y="3037"/>
                    <a:pt x="0" y="3162"/>
                    <a:pt x="56" y="3243"/>
                  </a:cubicBezTo>
                  <a:cubicBezTo>
                    <a:pt x="81" y="3292"/>
                    <a:pt x="131" y="3317"/>
                    <a:pt x="187" y="3317"/>
                  </a:cubicBezTo>
                  <a:cubicBezTo>
                    <a:pt x="212" y="3317"/>
                    <a:pt x="262" y="3292"/>
                    <a:pt x="286" y="3292"/>
                  </a:cubicBezTo>
                  <a:lnTo>
                    <a:pt x="1531" y="2515"/>
                  </a:lnTo>
                  <a:cubicBezTo>
                    <a:pt x="1556" y="2539"/>
                    <a:pt x="1612" y="2571"/>
                    <a:pt x="1662" y="2595"/>
                  </a:cubicBezTo>
                  <a:lnTo>
                    <a:pt x="1662" y="4045"/>
                  </a:lnTo>
                  <a:cubicBezTo>
                    <a:pt x="1662" y="4151"/>
                    <a:pt x="1743" y="4226"/>
                    <a:pt x="1842" y="4226"/>
                  </a:cubicBezTo>
                  <a:cubicBezTo>
                    <a:pt x="1923" y="4226"/>
                    <a:pt x="1998" y="4151"/>
                    <a:pt x="1998" y="4045"/>
                  </a:cubicBezTo>
                  <a:lnTo>
                    <a:pt x="1998" y="2595"/>
                  </a:lnTo>
                  <a:cubicBezTo>
                    <a:pt x="2054" y="2571"/>
                    <a:pt x="2103" y="2539"/>
                    <a:pt x="2153" y="2515"/>
                  </a:cubicBezTo>
                  <a:lnTo>
                    <a:pt x="3373" y="3317"/>
                  </a:lnTo>
                  <a:cubicBezTo>
                    <a:pt x="3398" y="3348"/>
                    <a:pt x="3423" y="3348"/>
                    <a:pt x="3454" y="3348"/>
                  </a:cubicBezTo>
                  <a:cubicBezTo>
                    <a:pt x="3528" y="3348"/>
                    <a:pt x="3578" y="3317"/>
                    <a:pt x="3609" y="3267"/>
                  </a:cubicBezTo>
                  <a:cubicBezTo>
                    <a:pt x="3659" y="3193"/>
                    <a:pt x="3634" y="3087"/>
                    <a:pt x="3553" y="3037"/>
                  </a:cubicBezTo>
                  <a:lnTo>
                    <a:pt x="2334" y="2228"/>
                  </a:lnTo>
                  <a:cubicBezTo>
                    <a:pt x="2365" y="2178"/>
                    <a:pt x="2365" y="2129"/>
                    <a:pt x="2365" y="2073"/>
                  </a:cubicBezTo>
                  <a:lnTo>
                    <a:pt x="2365" y="1998"/>
                  </a:lnTo>
                  <a:lnTo>
                    <a:pt x="3578" y="1220"/>
                  </a:lnTo>
                  <a:cubicBezTo>
                    <a:pt x="3659" y="1170"/>
                    <a:pt x="3684" y="1065"/>
                    <a:pt x="3634" y="984"/>
                  </a:cubicBezTo>
                  <a:cubicBezTo>
                    <a:pt x="3598" y="936"/>
                    <a:pt x="3544" y="908"/>
                    <a:pt x="3488" y="908"/>
                  </a:cubicBezTo>
                  <a:cubicBezTo>
                    <a:pt x="3457" y="908"/>
                    <a:pt x="3426" y="916"/>
                    <a:pt x="3398" y="934"/>
                  </a:cubicBezTo>
                  <a:lnTo>
                    <a:pt x="2178" y="1687"/>
                  </a:lnTo>
                  <a:cubicBezTo>
                    <a:pt x="2128" y="1637"/>
                    <a:pt x="2079" y="1606"/>
                    <a:pt x="1998" y="1581"/>
                  </a:cubicBezTo>
                  <a:lnTo>
                    <a:pt x="1998" y="181"/>
                  </a:lnTo>
                  <a:cubicBezTo>
                    <a:pt x="1998" y="82"/>
                    <a:pt x="1923" y="1"/>
                    <a:pt x="1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1166592" y="3021458"/>
              <a:ext cx="149161" cy="171385"/>
            </a:xfrm>
            <a:custGeom>
              <a:rect b="b" l="l" r="r" t="t"/>
              <a:pathLst>
                <a:path extrusionOk="0" h="4226" w="3678">
                  <a:moveTo>
                    <a:pt x="1842" y="0"/>
                  </a:moveTo>
                  <a:cubicBezTo>
                    <a:pt x="1761" y="0"/>
                    <a:pt x="1687" y="81"/>
                    <a:pt x="1687" y="181"/>
                  </a:cubicBezTo>
                  <a:lnTo>
                    <a:pt x="1687" y="1581"/>
                  </a:lnTo>
                  <a:cubicBezTo>
                    <a:pt x="1606" y="1606"/>
                    <a:pt x="1556" y="1637"/>
                    <a:pt x="1500" y="1687"/>
                  </a:cubicBezTo>
                  <a:lnTo>
                    <a:pt x="312" y="909"/>
                  </a:lnTo>
                  <a:cubicBezTo>
                    <a:pt x="283" y="891"/>
                    <a:pt x="252" y="883"/>
                    <a:pt x="221" y="883"/>
                  </a:cubicBezTo>
                  <a:cubicBezTo>
                    <a:pt x="166" y="883"/>
                    <a:pt x="111" y="910"/>
                    <a:pt x="75" y="959"/>
                  </a:cubicBezTo>
                  <a:cubicBezTo>
                    <a:pt x="25" y="1040"/>
                    <a:pt x="50" y="1139"/>
                    <a:pt x="131" y="1195"/>
                  </a:cubicBezTo>
                  <a:lnTo>
                    <a:pt x="1320" y="1973"/>
                  </a:lnTo>
                  <a:lnTo>
                    <a:pt x="1320" y="2104"/>
                  </a:lnTo>
                  <a:cubicBezTo>
                    <a:pt x="1320" y="2153"/>
                    <a:pt x="1320" y="2178"/>
                    <a:pt x="1345" y="2228"/>
                  </a:cubicBezTo>
                  <a:lnTo>
                    <a:pt x="100" y="3006"/>
                  </a:lnTo>
                  <a:cubicBezTo>
                    <a:pt x="25" y="3062"/>
                    <a:pt x="0" y="3161"/>
                    <a:pt x="50" y="3242"/>
                  </a:cubicBezTo>
                  <a:cubicBezTo>
                    <a:pt x="100" y="3292"/>
                    <a:pt x="156" y="3317"/>
                    <a:pt x="206" y="3317"/>
                  </a:cubicBezTo>
                  <a:cubicBezTo>
                    <a:pt x="231" y="3317"/>
                    <a:pt x="256" y="3317"/>
                    <a:pt x="287" y="3292"/>
                  </a:cubicBezTo>
                  <a:lnTo>
                    <a:pt x="1531" y="2514"/>
                  </a:lnTo>
                  <a:cubicBezTo>
                    <a:pt x="1581" y="2539"/>
                    <a:pt x="1631" y="2570"/>
                    <a:pt x="1687" y="2595"/>
                  </a:cubicBezTo>
                  <a:lnTo>
                    <a:pt x="1687" y="4070"/>
                  </a:lnTo>
                  <a:cubicBezTo>
                    <a:pt x="1687" y="4151"/>
                    <a:pt x="1761" y="4225"/>
                    <a:pt x="1842" y="4225"/>
                  </a:cubicBezTo>
                  <a:cubicBezTo>
                    <a:pt x="1942" y="4225"/>
                    <a:pt x="2023" y="4151"/>
                    <a:pt x="2023" y="4070"/>
                  </a:cubicBezTo>
                  <a:lnTo>
                    <a:pt x="2023" y="2595"/>
                  </a:lnTo>
                  <a:cubicBezTo>
                    <a:pt x="2073" y="2570"/>
                    <a:pt x="2122" y="2539"/>
                    <a:pt x="2153" y="2514"/>
                  </a:cubicBezTo>
                  <a:lnTo>
                    <a:pt x="3398" y="3317"/>
                  </a:lnTo>
                  <a:cubicBezTo>
                    <a:pt x="3423" y="3348"/>
                    <a:pt x="3448" y="3348"/>
                    <a:pt x="3473" y="3348"/>
                  </a:cubicBezTo>
                  <a:cubicBezTo>
                    <a:pt x="3522" y="3348"/>
                    <a:pt x="3578" y="3317"/>
                    <a:pt x="3628" y="3267"/>
                  </a:cubicBezTo>
                  <a:cubicBezTo>
                    <a:pt x="3653" y="3193"/>
                    <a:pt x="3653" y="3087"/>
                    <a:pt x="3578" y="3037"/>
                  </a:cubicBezTo>
                  <a:lnTo>
                    <a:pt x="2359" y="2259"/>
                  </a:lnTo>
                  <a:cubicBezTo>
                    <a:pt x="2359" y="2203"/>
                    <a:pt x="2384" y="2153"/>
                    <a:pt x="2384" y="2104"/>
                  </a:cubicBezTo>
                  <a:cubicBezTo>
                    <a:pt x="2384" y="2048"/>
                    <a:pt x="2384" y="2023"/>
                    <a:pt x="2359" y="1998"/>
                  </a:cubicBezTo>
                  <a:lnTo>
                    <a:pt x="3578" y="1220"/>
                  </a:lnTo>
                  <a:cubicBezTo>
                    <a:pt x="3653" y="1195"/>
                    <a:pt x="3678" y="1089"/>
                    <a:pt x="3628" y="984"/>
                  </a:cubicBezTo>
                  <a:cubicBezTo>
                    <a:pt x="3597" y="936"/>
                    <a:pt x="3543" y="919"/>
                    <a:pt x="3488" y="919"/>
                  </a:cubicBezTo>
                  <a:cubicBezTo>
                    <a:pt x="3457" y="919"/>
                    <a:pt x="3425" y="925"/>
                    <a:pt x="3398" y="934"/>
                  </a:cubicBezTo>
                  <a:lnTo>
                    <a:pt x="2203" y="1687"/>
                  </a:lnTo>
                  <a:cubicBezTo>
                    <a:pt x="2153" y="1662"/>
                    <a:pt x="2097" y="1606"/>
                    <a:pt x="2023" y="1581"/>
                  </a:cubicBezTo>
                  <a:lnTo>
                    <a:pt x="2023" y="181"/>
                  </a:lnTo>
                  <a:cubicBezTo>
                    <a:pt x="2023" y="81"/>
                    <a:pt x="1942" y="0"/>
                    <a:pt x="1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 flipH="1" rot="-713519">
              <a:off x="5668256" y="4507591"/>
              <a:ext cx="191821" cy="191821"/>
            </a:xfrm>
            <a:prstGeom prst="lightningBol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" name="Google Shape;232;p9"/>
            <p:cNvGrpSpPr/>
            <p:nvPr/>
          </p:nvGrpSpPr>
          <p:grpSpPr>
            <a:xfrm>
              <a:off x="7500361" y="4306798"/>
              <a:ext cx="1057865" cy="171395"/>
              <a:chOff x="3364200" y="629675"/>
              <a:chExt cx="1388092" cy="224928"/>
            </a:xfrm>
          </p:grpSpPr>
          <p:sp>
            <p:nvSpPr>
              <p:cNvPr id="233" name="Google Shape;233;p9"/>
              <p:cNvSpPr/>
              <p:nvPr/>
            </p:nvSpPr>
            <p:spPr>
              <a:xfrm>
                <a:off x="3364200" y="629675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0"/>
                    </a:moveTo>
                    <a:cubicBezTo>
                      <a:pt x="27170" y="0"/>
                      <a:pt x="25488" y="1534"/>
                      <a:pt x="25488" y="1559"/>
                    </a:cubicBezTo>
                    <a:cubicBezTo>
                      <a:pt x="25440" y="1582"/>
                      <a:pt x="21481" y="5157"/>
                      <a:pt x="19076" y="5157"/>
                    </a:cubicBezTo>
                    <a:cubicBezTo>
                      <a:pt x="18972" y="5157"/>
                      <a:pt x="18871" y="5150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00"/>
                    </a:cubicBezTo>
                    <a:cubicBezTo>
                      <a:pt x="11558" y="1957"/>
                      <a:pt x="11037" y="1914"/>
                      <a:pt x="10446" y="1914"/>
                    </a:cubicBezTo>
                    <a:cubicBezTo>
                      <a:pt x="9249" y="1914"/>
                      <a:pt x="7763" y="2091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0"/>
                      <a:pt x="2670" y="2803"/>
                    </a:cubicBezTo>
                    <a:cubicBezTo>
                      <a:pt x="2309" y="2417"/>
                      <a:pt x="1998" y="2081"/>
                      <a:pt x="1581" y="2000"/>
                    </a:cubicBezTo>
                    <a:cubicBezTo>
                      <a:pt x="1566" y="1998"/>
                      <a:pt x="1551" y="1997"/>
                      <a:pt x="1536" y="1997"/>
                    </a:cubicBezTo>
                    <a:cubicBezTo>
                      <a:pt x="1028" y="1997"/>
                      <a:pt x="49" y="3141"/>
                      <a:pt x="1" y="3195"/>
                    </a:cubicBezTo>
                    <a:lnTo>
                      <a:pt x="81" y="3270"/>
                    </a:lnTo>
                    <a:cubicBezTo>
                      <a:pt x="353" y="2944"/>
                      <a:pt x="1145" y="2104"/>
                      <a:pt x="1522" y="2104"/>
                    </a:cubicBezTo>
                    <a:cubicBezTo>
                      <a:pt x="1534" y="2104"/>
                      <a:pt x="1545" y="2105"/>
                      <a:pt x="1556" y="2106"/>
                    </a:cubicBezTo>
                    <a:cubicBezTo>
                      <a:pt x="1948" y="2156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892"/>
                      <a:pt x="7623" y="2828"/>
                    </a:cubicBezTo>
                    <a:cubicBezTo>
                      <a:pt x="7844" y="2182"/>
                      <a:pt x="9254" y="2017"/>
                      <a:pt x="10408" y="2017"/>
                    </a:cubicBezTo>
                    <a:cubicBezTo>
                      <a:pt x="11009" y="2017"/>
                      <a:pt x="11540" y="2061"/>
                      <a:pt x="11798" y="2106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489"/>
                    </a:cubicBezTo>
                    <a:cubicBezTo>
                      <a:pt x="17865" y="4931"/>
                      <a:pt x="18251" y="5161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6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1976"/>
                    </a:cubicBezTo>
                    <a:cubicBezTo>
                      <a:pt x="40441" y="1885"/>
                      <a:pt x="40243" y="1839"/>
                      <a:pt x="40011" y="1839"/>
                    </a:cubicBezTo>
                    <a:cubicBezTo>
                      <a:pt x="39382" y="1839"/>
                      <a:pt x="38495" y="2170"/>
                      <a:pt x="37360" y="2828"/>
                    </a:cubicBezTo>
                    <a:cubicBezTo>
                      <a:pt x="36093" y="3581"/>
                      <a:pt x="35306" y="3926"/>
                      <a:pt x="34696" y="3926"/>
                    </a:cubicBezTo>
                    <a:cubicBezTo>
                      <a:pt x="33894" y="3926"/>
                      <a:pt x="33396" y="3332"/>
                      <a:pt x="32513" y="2287"/>
                    </a:cubicBezTo>
                    <a:cubicBezTo>
                      <a:pt x="32202" y="1951"/>
                      <a:pt x="31891" y="1559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0"/>
                      <a:pt x="2904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9"/>
              <p:cNvSpPr/>
              <p:nvPr/>
            </p:nvSpPr>
            <p:spPr>
              <a:xfrm>
                <a:off x="3364200" y="676900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1"/>
                    </a:moveTo>
                    <a:cubicBezTo>
                      <a:pt x="27170" y="1"/>
                      <a:pt x="25488" y="1534"/>
                      <a:pt x="25488" y="1559"/>
                    </a:cubicBezTo>
                    <a:cubicBezTo>
                      <a:pt x="25440" y="1583"/>
                      <a:pt x="21481" y="5157"/>
                      <a:pt x="19076" y="5157"/>
                    </a:cubicBezTo>
                    <a:cubicBezTo>
                      <a:pt x="18972" y="5157"/>
                      <a:pt x="18871" y="5151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25"/>
                    </a:cubicBezTo>
                    <a:cubicBezTo>
                      <a:pt x="11547" y="1972"/>
                      <a:pt x="10995" y="1921"/>
                      <a:pt x="10374" y="1921"/>
                    </a:cubicBezTo>
                    <a:cubicBezTo>
                      <a:pt x="9191" y="1921"/>
                      <a:pt x="7758" y="2105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1"/>
                      <a:pt x="2670" y="2803"/>
                    </a:cubicBezTo>
                    <a:cubicBezTo>
                      <a:pt x="2309" y="2417"/>
                      <a:pt x="1998" y="2081"/>
                      <a:pt x="1581" y="2025"/>
                    </a:cubicBezTo>
                    <a:cubicBezTo>
                      <a:pt x="1566" y="2023"/>
                      <a:pt x="1551" y="2022"/>
                      <a:pt x="1536" y="2022"/>
                    </a:cubicBezTo>
                    <a:cubicBezTo>
                      <a:pt x="1029" y="2022"/>
                      <a:pt x="49" y="3172"/>
                      <a:pt x="1" y="3220"/>
                    </a:cubicBezTo>
                    <a:lnTo>
                      <a:pt x="81" y="3270"/>
                    </a:lnTo>
                    <a:cubicBezTo>
                      <a:pt x="349" y="2948"/>
                      <a:pt x="1124" y="2126"/>
                      <a:pt x="1507" y="2126"/>
                    </a:cubicBezTo>
                    <a:cubicBezTo>
                      <a:pt x="1524" y="2126"/>
                      <a:pt x="1540" y="2128"/>
                      <a:pt x="1556" y="2131"/>
                    </a:cubicBezTo>
                    <a:cubicBezTo>
                      <a:pt x="1948" y="2181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917"/>
                      <a:pt x="7623" y="2859"/>
                    </a:cubicBezTo>
                    <a:cubicBezTo>
                      <a:pt x="7841" y="2202"/>
                      <a:pt x="9213" y="2036"/>
                      <a:pt x="10357" y="2036"/>
                    </a:cubicBezTo>
                    <a:cubicBezTo>
                      <a:pt x="10979" y="2036"/>
                      <a:pt x="11533" y="2085"/>
                      <a:pt x="11798" y="2131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514"/>
                    </a:cubicBezTo>
                    <a:cubicBezTo>
                      <a:pt x="17865" y="4931"/>
                      <a:pt x="18251" y="5193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7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2000"/>
                    </a:cubicBezTo>
                    <a:cubicBezTo>
                      <a:pt x="40440" y="1902"/>
                      <a:pt x="40240" y="1854"/>
                      <a:pt x="40005" y="1854"/>
                    </a:cubicBezTo>
                    <a:cubicBezTo>
                      <a:pt x="39377" y="1854"/>
                      <a:pt x="38492" y="2198"/>
                      <a:pt x="37360" y="2859"/>
                    </a:cubicBezTo>
                    <a:cubicBezTo>
                      <a:pt x="36097" y="3597"/>
                      <a:pt x="35312" y="3934"/>
                      <a:pt x="34702" y="3934"/>
                    </a:cubicBezTo>
                    <a:cubicBezTo>
                      <a:pt x="33897" y="3934"/>
                      <a:pt x="33398" y="3346"/>
                      <a:pt x="32513" y="2312"/>
                    </a:cubicBezTo>
                    <a:cubicBezTo>
                      <a:pt x="32202" y="1976"/>
                      <a:pt x="31891" y="1584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1"/>
                      <a:pt x="2904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5" name="Google Shape;235;p9"/>
          <p:cNvSpPr txBox="1"/>
          <p:nvPr>
            <p:ph idx="1" type="subTitle"/>
          </p:nvPr>
        </p:nvSpPr>
        <p:spPr>
          <a:xfrm>
            <a:off x="2914797" y="2315150"/>
            <a:ext cx="3314400" cy="12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14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36" name="Google Shape;236;p9"/>
          <p:cNvSpPr txBox="1"/>
          <p:nvPr>
            <p:ph type="title"/>
          </p:nvPr>
        </p:nvSpPr>
        <p:spPr>
          <a:xfrm>
            <a:off x="629949" y="464847"/>
            <a:ext cx="780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320">
                <a:solidFill>
                  <a:schemeClr val="accent6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/>
          <p:nvPr/>
        </p:nvSpPr>
        <p:spPr>
          <a:xfrm>
            <a:off x="8725" y="-3000"/>
            <a:ext cx="9144000" cy="5143500"/>
          </a:xfrm>
          <a:prstGeom prst="rect">
            <a:avLst/>
          </a:prstGeom>
          <a:solidFill>
            <a:srgbClr val="1E1E1C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0"/>
          <p:cNvSpPr/>
          <p:nvPr/>
        </p:nvSpPr>
        <p:spPr>
          <a:xfrm>
            <a:off x="6007200" y="108000"/>
            <a:ext cx="3025800" cy="4921500"/>
          </a:xfrm>
          <a:prstGeom prst="roundRect">
            <a:avLst>
              <a:gd fmla="val 6829" name="adj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0"/>
          <p:cNvSpPr/>
          <p:nvPr/>
        </p:nvSpPr>
        <p:spPr>
          <a:xfrm>
            <a:off x="108000" y="108000"/>
            <a:ext cx="5791200" cy="4921500"/>
          </a:xfrm>
          <a:prstGeom prst="roundRect">
            <a:avLst>
              <a:gd fmla="val 4218" name="adj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0"/>
          <p:cNvSpPr/>
          <p:nvPr/>
        </p:nvSpPr>
        <p:spPr>
          <a:xfrm rot="-2700000">
            <a:off x="6249414" y="288666"/>
            <a:ext cx="191767" cy="191767"/>
          </a:xfrm>
          <a:prstGeom prst="mathPlus">
            <a:avLst>
              <a:gd fmla="val 23520" name="adj1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" name="Google Shape;242;p10"/>
          <p:cNvGrpSpPr/>
          <p:nvPr/>
        </p:nvGrpSpPr>
        <p:grpSpPr>
          <a:xfrm>
            <a:off x="8295178" y="344575"/>
            <a:ext cx="470050" cy="116300"/>
            <a:chOff x="8155950" y="423775"/>
            <a:chExt cx="470050" cy="116300"/>
          </a:xfrm>
        </p:grpSpPr>
        <p:sp>
          <p:nvSpPr>
            <p:cNvPr id="243" name="Google Shape;243;p10"/>
            <p:cNvSpPr/>
            <p:nvPr/>
          </p:nvSpPr>
          <p:spPr>
            <a:xfrm>
              <a:off x="8515000" y="429075"/>
              <a:ext cx="111000" cy="11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8335475" y="429075"/>
              <a:ext cx="111000" cy="11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8155950" y="423775"/>
              <a:ext cx="111000" cy="111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6" name="Google Shape;246;p10"/>
          <p:cNvCxnSpPr/>
          <p:nvPr/>
        </p:nvCxnSpPr>
        <p:spPr>
          <a:xfrm rot="10800000">
            <a:off x="113100" y="4013125"/>
            <a:ext cx="5794500" cy="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10"/>
          <p:cNvSpPr/>
          <p:nvPr/>
        </p:nvSpPr>
        <p:spPr>
          <a:xfrm>
            <a:off x="5519036" y="355525"/>
            <a:ext cx="111000" cy="11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0"/>
          <p:cNvSpPr/>
          <p:nvPr/>
        </p:nvSpPr>
        <p:spPr>
          <a:xfrm>
            <a:off x="5339511" y="355525"/>
            <a:ext cx="111000" cy="11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0"/>
          <p:cNvSpPr/>
          <p:nvPr/>
        </p:nvSpPr>
        <p:spPr>
          <a:xfrm>
            <a:off x="5159986" y="350225"/>
            <a:ext cx="111000" cy="11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0"/>
          <p:cNvSpPr/>
          <p:nvPr/>
        </p:nvSpPr>
        <p:spPr>
          <a:xfrm rot="-2700000">
            <a:off x="353064" y="291666"/>
            <a:ext cx="191767" cy="191767"/>
          </a:xfrm>
          <a:prstGeom prst="mathPlus">
            <a:avLst>
              <a:gd fmla="val 23520" name="adj1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" name="Google Shape;251;p10"/>
          <p:cNvGrpSpPr/>
          <p:nvPr/>
        </p:nvGrpSpPr>
        <p:grpSpPr>
          <a:xfrm>
            <a:off x="466213" y="348200"/>
            <a:ext cx="8229024" cy="4409819"/>
            <a:chOff x="466213" y="348200"/>
            <a:chExt cx="8229024" cy="4409819"/>
          </a:xfrm>
        </p:grpSpPr>
        <p:grpSp>
          <p:nvGrpSpPr>
            <p:cNvPr id="252" name="Google Shape;252;p10"/>
            <p:cNvGrpSpPr/>
            <p:nvPr/>
          </p:nvGrpSpPr>
          <p:grpSpPr>
            <a:xfrm>
              <a:off x="1671275" y="3351225"/>
              <a:ext cx="1388092" cy="224928"/>
              <a:chOff x="3364200" y="629675"/>
              <a:chExt cx="1388092" cy="224928"/>
            </a:xfrm>
          </p:grpSpPr>
          <p:sp>
            <p:nvSpPr>
              <p:cNvPr id="253" name="Google Shape;253;p10"/>
              <p:cNvSpPr/>
              <p:nvPr/>
            </p:nvSpPr>
            <p:spPr>
              <a:xfrm>
                <a:off x="3364200" y="629675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0"/>
                    </a:moveTo>
                    <a:cubicBezTo>
                      <a:pt x="27170" y="0"/>
                      <a:pt x="25488" y="1534"/>
                      <a:pt x="25488" y="1559"/>
                    </a:cubicBezTo>
                    <a:cubicBezTo>
                      <a:pt x="25440" y="1582"/>
                      <a:pt x="21481" y="5157"/>
                      <a:pt x="19076" y="5157"/>
                    </a:cubicBezTo>
                    <a:cubicBezTo>
                      <a:pt x="18972" y="5157"/>
                      <a:pt x="18871" y="5150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00"/>
                    </a:cubicBezTo>
                    <a:cubicBezTo>
                      <a:pt x="11558" y="1957"/>
                      <a:pt x="11037" y="1914"/>
                      <a:pt x="10446" y="1914"/>
                    </a:cubicBezTo>
                    <a:cubicBezTo>
                      <a:pt x="9249" y="1914"/>
                      <a:pt x="7763" y="2091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0"/>
                      <a:pt x="2670" y="2803"/>
                    </a:cubicBezTo>
                    <a:cubicBezTo>
                      <a:pt x="2309" y="2417"/>
                      <a:pt x="1998" y="2081"/>
                      <a:pt x="1581" y="2000"/>
                    </a:cubicBezTo>
                    <a:cubicBezTo>
                      <a:pt x="1566" y="1998"/>
                      <a:pt x="1551" y="1997"/>
                      <a:pt x="1536" y="1997"/>
                    </a:cubicBezTo>
                    <a:cubicBezTo>
                      <a:pt x="1028" y="1997"/>
                      <a:pt x="49" y="3141"/>
                      <a:pt x="1" y="3195"/>
                    </a:cubicBezTo>
                    <a:lnTo>
                      <a:pt x="81" y="3270"/>
                    </a:lnTo>
                    <a:cubicBezTo>
                      <a:pt x="353" y="2944"/>
                      <a:pt x="1145" y="2104"/>
                      <a:pt x="1522" y="2104"/>
                    </a:cubicBezTo>
                    <a:cubicBezTo>
                      <a:pt x="1534" y="2104"/>
                      <a:pt x="1545" y="2105"/>
                      <a:pt x="1556" y="2106"/>
                    </a:cubicBezTo>
                    <a:cubicBezTo>
                      <a:pt x="1948" y="2156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892"/>
                      <a:pt x="7623" y="2828"/>
                    </a:cubicBezTo>
                    <a:cubicBezTo>
                      <a:pt x="7844" y="2182"/>
                      <a:pt x="9254" y="2017"/>
                      <a:pt x="10408" y="2017"/>
                    </a:cubicBezTo>
                    <a:cubicBezTo>
                      <a:pt x="11009" y="2017"/>
                      <a:pt x="11540" y="2061"/>
                      <a:pt x="11798" y="2106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489"/>
                    </a:cubicBezTo>
                    <a:cubicBezTo>
                      <a:pt x="17865" y="4931"/>
                      <a:pt x="18251" y="5161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6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1976"/>
                    </a:cubicBezTo>
                    <a:cubicBezTo>
                      <a:pt x="40441" y="1885"/>
                      <a:pt x="40243" y="1839"/>
                      <a:pt x="40011" y="1839"/>
                    </a:cubicBezTo>
                    <a:cubicBezTo>
                      <a:pt x="39382" y="1839"/>
                      <a:pt x="38495" y="2170"/>
                      <a:pt x="37360" y="2828"/>
                    </a:cubicBezTo>
                    <a:cubicBezTo>
                      <a:pt x="36093" y="3581"/>
                      <a:pt x="35306" y="3926"/>
                      <a:pt x="34696" y="3926"/>
                    </a:cubicBezTo>
                    <a:cubicBezTo>
                      <a:pt x="33894" y="3926"/>
                      <a:pt x="33396" y="3332"/>
                      <a:pt x="32513" y="2287"/>
                    </a:cubicBezTo>
                    <a:cubicBezTo>
                      <a:pt x="32202" y="1951"/>
                      <a:pt x="31891" y="1559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0"/>
                      <a:pt x="2904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0"/>
              <p:cNvSpPr/>
              <p:nvPr/>
            </p:nvSpPr>
            <p:spPr>
              <a:xfrm>
                <a:off x="3364200" y="676900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1"/>
                    </a:moveTo>
                    <a:cubicBezTo>
                      <a:pt x="27170" y="1"/>
                      <a:pt x="25488" y="1534"/>
                      <a:pt x="25488" y="1559"/>
                    </a:cubicBezTo>
                    <a:cubicBezTo>
                      <a:pt x="25440" y="1583"/>
                      <a:pt x="21481" y="5157"/>
                      <a:pt x="19076" y="5157"/>
                    </a:cubicBezTo>
                    <a:cubicBezTo>
                      <a:pt x="18972" y="5157"/>
                      <a:pt x="18871" y="5151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25"/>
                    </a:cubicBezTo>
                    <a:cubicBezTo>
                      <a:pt x="11547" y="1972"/>
                      <a:pt x="10995" y="1921"/>
                      <a:pt x="10374" y="1921"/>
                    </a:cubicBezTo>
                    <a:cubicBezTo>
                      <a:pt x="9191" y="1921"/>
                      <a:pt x="7758" y="2105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1"/>
                      <a:pt x="2670" y="2803"/>
                    </a:cubicBezTo>
                    <a:cubicBezTo>
                      <a:pt x="2309" y="2417"/>
                      <a:pt x="1998" y="2081"/>
                      <a:pt x="1581" y="2025"/>
                    </a:cubicBezTo>
                    <a:cubicBezTo>
                      <a:pt x="1566" y="2023"/>
                      <a:pt x="1551" y="2022"/>
                      <a:pt x="1536" y="2022"/>
                    </a:cubicBezTo>
                    <a:cubicBezTo>
                      <a:pt x="1029" y="2022"/>
                      <a:pt x="49" y="3172"/>
                      <a:pt x="1" y="3220"/>
                    </a:cubicBezTo>
                    <a:lnTo>
                      <a:pt x="81" y="3270"/>
                    </a:lnTo>
                    <a:cubicBezTo>
                      <a:pt x="349" y="2948"/>
                      <a:pt x="1124" y="2126"/>
                      <a:pt x="1507" y="2126"/>
                    </a:cubicBezTo>
                    <a:cubicBezTo>
                      <a:pt x="1524" y="2126"/>
                      <a:pt x="1540" y="2128"/>
                      <a:pt x="1556" y="2131"/>
                    </a:cubicBezTo>
                    <a:cubicBezTo>
                      <a:pt x="1948" y="2181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917"/>
                      <a:pt x="7623" y="2859"/>
                    </a:cubicBezTo>
                    <a:cubicBezTo>
                      <a:pt x="7841" y="2202"/>
                      <a:pt x="9213" y="2036"/>
                      <a:pt x="10357" y="2036"/>
                    </a:cubicBezTo>
                    <a:cubicBezTo>
                      <a:pt x="10979" y="2036"/>
                      <a:pt x="11533" y="2085"/>
                      <a:pt x="11798" y="2131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514"/>
                    </a:cubicBezTo>
                    <a:cubicBezTo>
                      <a:pt x="17865" y="4931"/>
                      <a:pt x="18251" y="5193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7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2000"/>
                    </a:cubicBezTo>
                    <a:cubicBezTo>
                      <a:pt x="40440" y="1902"/>
                      <a:pt x="40240" y="1854"/>
                      <a:pt x="40005" y="1854"/>
                    </a:cubicBezTo>
                    <a:cubicBezTo>
                      <a:pt x="39377" y="1854"/>
                      <a:pt x="38492" y="2198"/>
                      <a:pt x="37360" y="2859"/>
                    </a:cubicBezTo>
                    <a:cubicBezTo>
                      <a:pt x="36097" y="3597"/>
                      <a:pt x="35312" y="3934"/>
                      <a:pt x="34702" y="3934"/>
                    </a:cubicBezTo>
                    <a:cubicBezTo>
                      <a:pt x="33897" y="3934"/>
                      <a:pt x="33398" y="3346"/>
                      <a:pt x="32513" y="2312"/>
                    </a:cubicBezTo>
                    <a:cubicBezTo>
                      <a:pt x="32202" y="1976"/>
                      <a:pt x="31891" y="1584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1"/>
                      <a:pt x="2904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5" name="Google Shape;255;p10"/>
            <p:cNvSpPr/>
            <p:nvPr/>
          </p:nvSpPr>
          <p:spPr>
            <a:xfrm>
              <a:off x="1558075" y="348200"/>
              <a:ext cx="191795" cy="191795"/>
            </a:xfrm>
            <a:custGeom>
              <a:rect b="b" l="l" r="r" t="t"/>
              <a:pathLst>
                <a:path extrusionOk="0" h="5446" w="5446">
                  <a:moveTo>
                    <a:pt x="2178" y="1"/>
                  </a:moveTo>
                  <a:cubicBezTo>
                    <a:pt x="2128" y="1"/>
                    <a:pt x="2128" y="26"/>
                    <a:pt x="2128" y="51"/>
                  </a:cubicBezTo>
                  <a:lnTo>
                    <a:pt x="2128" y="1270"/>
                  </a:lnTo>
                  <a:lnTo>
                    <a:pt x="1245" y="393"/>
                  </a:lnTo>
                  <a:lnTo>
                    <a:pt x="1195" y="393"/>
                  </a:lnTo>
                  <a:lnTo>
                    <a:pt x="417" y="1196"/>
                  </a:lnTo>
                  <a:cubicBezTo>
                    <a:pt x="386" y="1196"/>
                    <a:pt x="386" y="1245"/>
                    <a:pt x="417" y="1245"/>
                  </a:cubicBezTo>
                  <a:lnTo>
                    <a:pt x="1270" y="2104"/>
                  </a:lnTo>
                  <a:lnTo>
                    <a:pt x="50" y="2104"/>
                  </a:lnTo>
                  <a:cubicBezTo>
                    <a:pt x="25" y="2104"/>
                    <a:pt x="0" y="2129"/>
                    <a:pt x="0" y="2154"/>
                  </a:cubicBezTo>
                  <a:lnTo>
                    <a:pt x="0" y="3268"/>
                  </a:lnTo>
                  <a:cubicBezTo>
                    <a:pt x="0" y="3293"/>
                    <a:pt x="25" y="3318"/>
                    <a:pt x="50" y="3318"/>
                  </a:cubicBezTo>
                  <a:lnTo>
                    <a:pt x="1270" y="3318"/>
                  </a:lnTo>
                  <a:lnTo>
                    <a:pt x="417" y="4176"/>
                  </a:lnTo>
                  <a:cubicBezTo>
                    <a:pt x="386" y="4201"/>
                    <a:pt x="386" y="4226"/>
                    <a:pt x="417" y="4251"/>
                  </a:cubicBezTo>
                  <a:lnTo>
                    <a:pt x="1195" y="5029"/>
                  </a:lnTo>
                  <a:lnTo>
                    <a:pt x="1220" y="5060"/>
                  </a:lnTo>
                  <a:cubicBezTo>
                    <a:pt x="1245" y="5060"/>
                    <a:pt x="1245" y="5029"/>
                    <a:pt x="1245" y="5029"/>
                  </a:cubicBezTo>
                  <a:lnTo>
                    <a:pt x="2128" y="4176"/>
                  </a:lnTo>
                  <a:lnTo>
                    <a:pt x="2128" y="5396"/>
                  </a:lnTo>
                  <a:cubicBezTo>
                    <a:pt x="2128" y="5421"/>
                    <a:pt x="2128" y="5446"/>
                    <a:pt x="2178" y="5446"/>
                  </a:cubicBezTo>
                  <a:lnTo>
                    <a:pt x="3267" y="5446"/>
                  </a:lnTo>
                  <a:cubicBezTo>
                    <a:pt x="3292" y="5446"/>
                    <a:pt x="3317" y="5421"/>
                    <a:pt x="3317" y="5396"/>
                  </a:cubicBezTo>
                  <a:lnTo>
                    <a:pt x="3317" y="4176"/>
                  </a:lnTo>
                  <a:lnTo>
                    <a:pt x="4176" y="5029"/>
                  </a:lnTo>
                  <a:cubicBezTo>
                    <a:pt x="4201" y="5029"/>
                    <a:pt x="4201" y="5060"/>
                    <a:pt x="4225" y="5060"/>
                  </a:cubicBezTo>
                  <a:lnTo>
                    <a:pt x="4250" y="5029"/>
                  </a:lnTo>
                  <a:lnTo>
                    <a:pt x="5028" y="4251"/>
                  </a:lnTo>
                  <a:cubicBezTo>
                    <a:pt x="5053" y="4226"/>
                    <a:pt x="5053" y="4201"/>
                    <a:pt x="5028" y="4176"/>
                  </a:cubicBezTo>
                  <a:lnTo>
                    <a:pt x="4176" y="3318"/>
                  </a:lnTo>
                  <a:lnTo>
                    <a:pt x="5395" y="3318"/>
                  </a:lnTo>
                  <a:cubicBezTo>
                    <a:pt x="5420" y="3318"/>
                    <a:pt x="5445" y="3293"/>
                    <a:pt x="5445" y="3268"/>
                  </a:cubicBezTo>
                  <a:lnTo>
                    <a:pt x="5445" y="2154"/>
                  </a:lnTo>
                  <a:cubicBezTo>
                    <a:pt x="5445" y="2129"/>
                    <a:pt x="5420" y="2104"/>
                    <a:pt x="5395" y="2104"/>
                  </a:cubicBezTo>
                  <a:lnTo>
                    <a:pt x="4176" y="2104"/>
                  </a:lnTo>
                  <a:lnTo>
                    <a:pt x="5028" y="1245"/>
                  </a:lnTo>
                  <a:cubicBezTo>
                    <a:pt x="5028" y="1245"/>
                    <a:pt x="5053" y="1245"/>
                    <a:pt x="5053" y="1221"/>
                  </a:cubicBezTo>
                  <a:cubicBezTo>
                    <a:pt x="5053" y="1196"/>
                    <a:pt x="5028" y="1196"/>
                    <a:pt x="5028" y="1196"/>
                  </a:cubicBezTo>
                  <a:lnTo>
                    <a:pt x="4250" y="393"/>
                  </a:lnTo>
                  <a:lnTo>
                    <a:pt x="4176" y="393"/>
                  </a:lnTo>
                  <a:lnTo>
                    <a:pt x="3317" y="1270"/>
                  </a:lnTo>
                  <a:lnTo>
                    <a:pt x="3317" y="51"/>
                  </a:lnTo>
                  <a:cubicBezTo>
                    <a:pt x="3317" y="26"/>
                    <a:pt x="3292" y="1"/>
                    <a:pt x="32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1841225" y="1997708"/>
              <a:ext cx="149202" cy="171385"/>
            </a:xfrm>
            <a:custGeom>
              <a:rect b="b" l="l" r="r" t="t"/>
              <a:pathLst>
                <a:path extrusionOk="0" h="4226" w="3679">
                  <a:moveTo>
                    <a:pt x="1836" y="1"/>
                  </a:moveTo>
                  <a:cubicBezTo>
                    <a:pt x="1737" y="1"/>
                    <a:pt x="1656" y="82"/>
                    <a:pt x="1656" y="181"/>
                  </a:cubicBezTo>
                  <a:lnTo>
                    <a:pt x="1656" y="1581"/>
                  </a:lnTo>
                  <a:cubicBezTo>
                    <a:pt x="1606" y="1613"/>
                    <a:pt x="1525" y="1662"/>
                    <a:pt x="1475" y="1687"/>
                  </a:cubicBezTo>
                  <a:lnTo>
                    <a:pt x="312" y="909"/>
                  </a:lnTo>
                  <a:cubicBezTo>
                    <a:pt x="283" y="892"/>
                    <a:pt x="248" y="883"/>
                    <a:pt x="214" y="883"/>
                  </a:cubicBezTo>
                  <a:cubicBezTo>
                    <a:pt x="152" y="883"/>
                    <a:pt x="91" y="911"/>
                    <a:pt x="75" y="959"/>
                  </a:cubicBezTo>
                  <a:cubicBezTo>
                    <a:pt x="25" y="1040"/>
                    <a:pt x="25" y="1146"/>
                    <a:pt x="100" y="1196"/>
                  </a:cubicBezTo>
                  <a:lnTo>
                    <a:pt x="1320" y="1998"/>
                  </a:lnTo>
                  <a:cubicBezTo>
                    <a:pt x="1295" y="2023"/>
                    <a:pt x="1295" y="2048"/>
                    <a:pt x="1295" y="2104"/>
                  </a:cubicBezTo>
                  <a:cubicBezTo>
                    <a:pt x="1295" y="2154"/>
                    <a:pt x="1320" y="2204"/>
                    <a:pt x="1320" y="2235"/>
                  </a:cubicBezTo>
                  <a:lnTo>
                    <a:pt x="100" y="3013"/>
                  </a:lnTo>
                  <a:cubicBezTo>
                    <a:pt x="25" y="3062"/>
                    <a:pt x="1" y="3168"/>
                    <a:pt x="50" y="3243"/>
                  </a:cubicBezTo>
                  <a:cubicBezTo>
                    <a:pt x="75" y="3293"/>
                    <a:pt x="125" y="3324"/>
                    <a:pt x="181" y="3324"/>
                  </a:cubicBezTo>
                  <a:cubicBezTo>
                    <a:pt x="206" y="3324"/>
                    <a:pt x="256" y="3324"/>
                    <a:pt x="281" y="3293"/>
                  </a:cubicBezTo>
                  <a:lnTo>
                    <a:pt x="1525" y="2515"/>
                  </a:lnTo>
                  <a:cubicBezTo>
                    <a:pt x="1556" y="2546"/>
                    <a:pt x="1606" y="2571"/>
                    <a:pt x="1656" y="2596"/>
                  </a:cubicBezTo>
                  <a:lnTo>
                    <a:pt x="1656" y="4070"/>
                  </a:lnTo>
                  <a:cubicBezTo>
                    <a:pt x="1656" y="4151"/>
                    <a:pt x="1737" y="4226"/>
                    <a:pt x="1836" y="4226"/>
                  </a:cubicBezTo>
                  <a:cubicBezTo>
                    <a:pt x="1917" y="4226"/>
                    <a:pt x="1992" y="4151"/>
                    <a:pt x="1992" y="4070"/>
                  </a:cubicBezTo>
                  <a:lnTo>
                    <a:pt x="1992" y="2596"/>
                  </a:lnTo>
                  <a:cubicBezTo>
                    <a:pt x="2048" y="2571"/>
                    <a:pt x="2098" y="2546"/>
                    <a:pt x="2122" y="2515"/>
                  </a:cubicBezTo>
                  <a:lnTo>
                    <a:pt x="3367" y="3324"/>
                  </a:lnTo>
                  <a:cubicBezTo>
                    <a:pt x="3392" y="3349"/>
                    <a:pt x="3423" y="3349"/>
                    <a:pt x="3448" y="3349"/>
                  </a:cubicBezTo>
                  <a:cubicBezTo>
                    <a:pt x="3498" y="3349"/>
                    <a:pt x="3579" y="3324"/>
                    <a:pt x="3603" y="3268"/>
                  </a:cubicBezTo>
                  <a:cubicBezTo>
                    <a:pt x="3653" y="3193"/>
                    <a:pt x="3628" y="3087"/>
                    <a:pt x="3547" y="3037"/>
                  </a:cubicBezTo>
                  <a:lnTo>
                    <a:pt x="2334" y="2260"/>
                  </a:lnTo>
                  <a:cubicBezTo>
                    <a:pt x="2359" y="2204"/>
                    <a:pt x="2359" y="2154"/>
                    <a:pt x="2359" y="2104"/>
                  </a:cubicBezTo>
                  <a:lnTo>
                    <a:pt x="2359" y="1998"/>
                  </a:lnTo>
                  <a:lnTo>
                    <a:pt x="3579" y="1245"/>
                  </a:lnTo>
                  <a:cubicBezTo>
                    <a:pt x="3653" y="1196"/>
                    <a:pt x="3678" y="1090"/>
                    <a:pt x="3628" y="1015"/>
                  </a:cubicBezTo>
                  <a:cubicBezTo>
                    <a:pt x="3596" y="962"/>
                    <a:pt x="3540" y="934"/>
                    <a:pt x="3482" y="934"/>
                  </a:cubicBezTo>
                  <a:cubicBezTo>
                    <a:pt x="3451" y="934"/>
                    <a:pt x="3420" y="942"/>
                    <a:pt x="3392" y="959"/>
                  </a:cubicBezTo>
                  <a:lnTo>
                    <a:pt x="2178" y="1712"/>
                  </a:lnTo>
                  <a:cubicBezTo>
                    <a:pt x="2122" y="1662"/>
                    <a:pt x="2073" y="1613"/>
                    <a:pt x="1992" y="1581"/>
                  </a:cubicBezTo>
                  <a:lnTo>
                    <a:pt x="1992" y="181"/>
                  </a:lnTo>
                  <a:cubicBezTo>
                    <a:pt x="1992" y="82"/>
                    <a:pt x="1917" y="1"/>
                    <a:pt x="1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8545832" y="4517804"/>
              <a:ext cx="149405" cy="171385"/>
            </a:xfrm>
            <a:custGeom>
              <a:rect b="b" l="l" r="r" t="t"/>
              <a:pathLst>
                <a:path extrusionOk="0" h="4226" w="3684">
                  <a:moveTo>
                    <a:pt x="1842" y="1"/>
                  </a:moveTo>
                  <a:cubicBezTo>
                    <a:pt x="1743" y="1"/>
                    <a:pt x="1662" y="82"/>
                    <a:pt x="1662" y="181"/>
                  </a:cubicBezTo>
                  <a:lnTo>
                    <a:pt x="1662" y="1581"/>
                  </a:lnTo>
                  <a:cubicBezTo>
                    <a:pt x="1612" y="1606"/>
                    <a:pt x="1531" y="1637"/>
                    <a:pt x="1481" y="1687"/>
                  </a:cubicBezTo>
                  <a:lnTo>
                    <a:pt x="311" y="909"/>
                  </a:lnTo>
                  <a:cubicBezTo>
                    <a:pt x="285" y="891"/>
                    <a:pt x="255" y="883"/>
                    <a:pt x="224" y="883"/>
                  </a:cubicBezTo>
                  <a:cubicBezTo>
                    <a:pt x="169" y="883"/>
                    <a:pt x="113" y="911"/>
                    <a:pt x="81" y="959"/>
                  </a:cubicBezTo>
                  <a:cubicBezTo>
                    <a:pt x="31" y="1040"/>
                    <a:pt x="56" y="1139"/>
                    <a:pt x="131" y="1195"/>
                  </a:cubicBezTo>
                  <a:lnTo>
                    <a:pt x="1326" y="1973"/>
                  </a:lnTo>
                  <a:cubicBezTo>
                    <a:pt x="1301" y="1998"/>
                    <a:pt x="1301" y="2048"/>
                    <a:pt x="1301" y="2073"/>
                  </a:cubicBezTo>
                  <a:cubicBezTo>
                    <a:pt x="1301" y="2129"/>
                    <a:pt x="1326" y="2178"/>
                    <a:pt x="1326" y="2228"/>
                  </a:cubicBezTo>
                  <a:lnTo>
                    <a:pt x="106" y="3006"/>
                  </a:lnTo>
                  <a:cubicBezTo>
                    <a:pt x="31" y="3037"/>
                    <a:pt x="0" y="3162"/>
                    <a:pt x="56" y="3243"/>
                  </a:cubicBezTo>
                  <a:cubicBezTo>
                    <a:pt x="81" y="3292"/>
                    <a:pt x="131" y="3317"/>
                    <a:pt x="187" y="3317"/>
                  </a:cubicBezTo>
                  <a:cubicBezTo>
                    <a:pt x="212" y="3317"/>
                    <a:pt x="262" y="3292"/>
                    <a:pt x="286" y="3292"/>
                  </a:cubicBezTo>
                  <a:lnTo>
                    <a:pt x="1531" y="2515"/>
                  </a:lnTo>
                  <a:cubicBezTo>
                    <a:pt x="1556" y="2539"/>
                    <a:pt x="1612" y="2571"/>
                    <a:pt x="1662" y="2595"/>
                  </a:cubicBezTo>
                  <a:lnTo>
                    <a:pt x="1662" y="4045"/>
                  </a:lnTo>
                  <a:cubicBezTo>
                    <a:pt x="1662" y="4151"/>
                    <a:pt x="1743" y="4226"/>
                    <a:pt x="1842" y="4226"/>
                  </a:cubicBezTo>
                  <a:cubicBezTo>
                    <a:pt x="1923" y="4226"/>
                    <a:pt x="1998" y="4151"/>
                    <a:pt x="1998" y="4045"/>
                  </a:cubicBezTo>
                  <a:lnTo>
                    <a:pt x="1998" y="2595"/>
                  </a:lnTo>
                  <a:cubicBezTo>
                    <a:pt x="2054" y="2571"/>
                    <a:pt x="2103" y="2539"/>
                    <a:pt x="2153" y="2515"/>
                  </a:cubicBezTo>
                  <a:lnTo>
                    <a:pt x="3373" y="3317"/>
                  </a:lnTo>
                  <a:cubicBezTo>
                    <a:pt x="3398" y="3348"/>
                    <a:pt x="3423" y="3348"/>
                    <a:pt x="3454" y="3348"/>
                  </a:cubicBezTo>
                  <a:cubicBezTo>
                    <a:pt x="3528" y="3348"/>
                    <a:pt x="3578" y="3317"/>
                    <a:pt x="3609" y="3267"/>
                  </a:cubicBezTo>
                  <a:cubicBezTo>
                    <a:pt x="3659" y="3193"/>
                    <a:pt x="3634" y="3087"/>
                    <a:pt x="3553" y="3037"/>
                  </a:cubicBezTo>
                  <a:lnTo>
                    <a:pt x="2334" y="2228"/>
                  </a:lnTo>
                  <a:cubicBezTo>
                    <a:pt x="2365" y="2178"/>
                    <a:pt x="2365" y="2129"/>
                    <a:pt x="2365" y="2073"/>
                  </a:cubicBezTo>
                  <a:lnTo>
                    <a:pt x="2365" y="1998"/>
                  </a:lnTo>
                  <a:lnTo>
                    <a:pt x="3578" y="1220"/>
                  </a:lnTo>
                  <a:cubicBezTo>
                    <a:pt x="3659" y="1170"/>
                    <a:pt x="3684" y="1065"/>
                    <a:pt x="3634" y="984"/>
                  </a:cubicBezTo>
                  <a:cubicBezTo>
                    <a:pt x="3598" y="936"/>
                    <a:pt x="3544" y="908"/>
                    <a:pt x="3488" y="908"/>
                  </a:cubicBezTo>
                  <a:cubicBezTo>
                    <a:pt x="3457" y="908"/>
                    <a:pt x="3426" y="916"/>
                    <a:pt x="3398" y="934"/>
                  </a:cubicBezTo>
                  <a:lnTo>
                    <a:pt x="2178" y="1687"/>
                  </a:lnTo>
                  <a:cubicBezTo>
                    <a:pt x="2128" y="1637"/>
                    <a:pt x="2079" y="1606"/>
                    <a:pt x="1998" y="1581"/>
                  </a:cubicBezTo>
                  <a:lnTo>
                    <a:pt x="1998" y="181"/>
                  </a:lnTo>
                  <a:cubicBezTo>
                    <a:pt x="1998" y="82"/>
                    <a:pt x="1923" y="1"/>
                    <a:pt x="1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4895267" y="4304883"/>
              <a:ext cx="149161" cy="171385"/>
            </a:xfrm>
            <a:custGeom>
              <a:rect b="b" l="l" r="r" t="t"/>
              <a:pathLst>
                <a:path extrusionOk="0" h="4226" w="3678">
                  <a:moveTo>
                    <a:pt x="1842" y="0"/>
                  </a:moveTo>
                  <a:cubicBezTo>
                    <a:pt x="1761" y="0"/>
                    <a:pt x="1687" y="81"/>
                    <a:pt x="1687" y="181"/>
                  </a:cubicBezTo>
                  <a:lnTo>
                    <a:pt x="1687" y="1581"/>
                  </a:lnTo>
                  <a:cubicBezTo>
                    <a:pt x="1606" y="1606"/>
                    <a:pt x="1556" y="1637"/>
                    <a:pt x="1500" y="1687"/>
                  </a:cubicBezTo>
                  <a:lnTo>
                    <a:pt x="312" y="909"/>
                  </a:lnTo>
                  <a:cubicBezTo>
                    <a:pt x="283" y="891"/>
                    <a:pt x="252" y="883"/>
                    <a:pt x="221" y="883"/>
                  </a:cubicBezTo>
                  <a:cubicBezTo>
                    <a:pt x="166" y="883"/>
                    <a:pt x="111" y="910"/>
                    <a:pt x="75" y="959"/>
                  </a:cubicBezTo>
                  <a:cubicBezTo>
                    <a:pt x="25" y="1040"/>
                    <a:pt x="50" y="1139"/>
                    <a:pt x="131" y="1195"/>
                  </a:cubicBezTo>
                  <a:lnTo>
                    <a:pt x="1320" y="1973"/>
                  </a:lnTo>
                  <a:lnTo>
                    <a:pt x="1320" y="2104"/>
                  </a:lnTo>
                  <a:cubicBezTo>
                    <a:pt x="1320" y="2153"/>
                    <a:pt x="1320" y="2178"/>
                    <a:pt x="1345" y="2228"/>
                  </a:cubicBezTo>
                  <a:lnTo>
                    <a:pt x="100" y="3006"/>
                  </a:lnTo>
                  <a:cubicBezTo>
                    <a:pt x="25" y="3062"/>
                    <a:pt x="0" y="3161"/>
                    <a:pt x="50" y="3242"/>
                  </a:cubicBezTo>
                  <a:cubicBezTo>
                    <a:pt x="100" y="3292"/>
                    <a:pt x="156" y="3317"/>
                    <a:pt x="206" y="3317"/>
                  </a:cubicBezTo>
                  <a:cubicBezTo>
                    <a:pt x="231" y="3317"/>
                    <a:pt x="256" y="3317"/>
                    <a:pt x="287" y="3292"/>
                  </a:cubicBezTo>
                  <a:lnTo>
                    <a:pt x="1531" y="2514"/>
                  </a:lnTo>
                  <a:cubicBezTo>
                    <a:pt x="1581" y="2539"/>
                    <a:pt x="1631" y="2570"/>
                    <a:pt x="1687" y="2595"/>
                  </a:cubicBezTo>
                  <a:lnTo>
                    <a:pt x="1687" y="4070"/>
                  </a:lnTo>
                  <a:cubicBezTo>
                    <a:pt x="1687" y="4151"/>
                    <a:pt x="1761" y="4225"/>
                    <a:pt x="1842" y="4225"/>
                  </a:cubicBezTo>
                  <a:cubicBezTo>
                    <a:pt x="1942" y="4225"/>
                    <a:pt x="2023" y="4151"/>
                    <a:pt x="2023" y="4070"/>
                  </a:cubicBezTo>
                  <a:lnTo>
                    <a:pt x="2023" y="2595"/>
                  </a:lnTo>
                  <a:cubicBezTo>
                    <a:pt x="2073" y="2570"/>
                    <a:pt x="2122" y="2539"/>
                    <a:pt x="2153" y="2514"/>
                  </a:cubicBezTo>
                  <a:lnTo>
                    <a:pt x="3398" y="3317"/>
                  </a:lnTo>
                  <a:cubicBezTo>
                    <a:pt x="3423" y="3348"/>
                    <a:pt x="3448" y="3348"/>
                    <a:pt x="3473" y="3348"/>
                  </a:cubicBezTo>
                  <a:cubicBezTo>
                    <a:pt x="3522" y="3348"/>
                    <a:pt x="3578" y="3317"/>
                    <a:pt x="3628" y="3267"/>
                  </a:cubicBezTo>
                  <a:cubicBezTo>
                    <a:pt x="3653" y="3193"/>
                    <a:pt x="3653" y="3087"/>
                    <a:pt x="3578" y="3037"/>
                  </a:cubicBezTo>
                  <a:lnTo>
                    <a:pt x="2359" y="2259"/>
                  </a:lnTo>
                  <a:cubicBezTo>
                    <a:pt x="2359" y="2203"/>
                    <a:pt x="2384" y="2153"/>
                    <a:pt x="2384" y="2104"/>
                  </a:cubicBezTo>
                  <a:cubicBezTo>
                    <a:pt x="2384" y="2048"/>
                    <a:pt x="2384" y="2023"/>
                    <a:pt x="2359" y="1998"/>
                  </a:cubicBezTo>
                  <a:lnTo>
                    <a:pt x="3578" y="1220"/>
                  </a:lnTo>
                  <a:cubicBezTo>
                    <a:pt x="3653" y="1195"/>
                    <a:pt x="3678" y="1089"/>
                    <a:pt x="3628" y="984"/>
                  </a:cubicBezTo>
                  <a:cubicBezTo>
                    <a:pt x="3597" y="936"/>
                    <a:pt x="3543" y="919"/>
                    <a:pt x="3488" y="919"/>
                  </a:cubicBezTo>
                  <a:cubicBezTo>
                    <a:pt x="3457" y="919"/>
                    <a:pt x="3425" y="925"/>
                    <a:pt x="3398" y="934"/>
                  </a:cubicBezTo>
                  <a:lnTo>
                    <a:pt x="2203" y="1687"/>
                  </a:lnTo>
                  <a:cubicBezTo>
                    <a:pt x="2153" y="1662"/>
                    <a:pt x="2097" y="1606"/>
                    <a:pt x="2023" y="1581"/>
                  </a:cubicBezTo>
                  <a:lnTo>
                    <a:pt x="2023" y="181"/>
                  </a:lnTo>
                  <a:cubicBezTo>
                    <a:pt x="2023" y="81"/>
                    <a:pt x="1942" y="0"/>
                    <a:pt x="18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9" name="Google Shape;259;p10"/>
            <p:cNvGrpSpPr/>
            <p:nvPr/>
          </p:nvGrpSpPr>
          <p:grpSpPr>
            <a:xfrm>
              <a:off x="466225" y="1384402"/>
              <a:ext cx="388433" cy="237828"/>
              <a:chOff x="1139325" y="2027602"/>
              <a:chExt cx="388433" cy="237828"/>
            </a:xfrm>
          </p:grpSpPr>
          <p:sp>
            <p:nvSpPr>
              <p:cNvPr id="260" name="Google Shape;260;p10"/>
              <p:cNvSpPr/>
              <p:nvPr/>
            </p:nvSpPr>
            <p:spPr>
              <a:xfrm rot="-1785514">
                <a:off x="1117486" y="2133078"/>
                <a:ext cx="432111" cy="26877"/>
              </a:xfrm>
              <a:custGeom>
                <a:rect b="b" l="l" r="r" t="t"/>
                <a:pathLst>
                  <a:path extrusionOk="0" h="52183" w="110984">
                    <a:moveTo>
                      <a:pt x="66414" y="1"/>
                    </a:moveTo>
                    <a:cubicBezTo>
                      <a:pt x="61878" y="1"/>
                      <a:pt x="57147" y="293"/>
                      <a:pt x="52307" y="906"/>
                    </a:cubicBezTo>
                    <a:cubicBezTo>
                      <a:pt x="22675" y="4658"/>
                      <a:pt x="0" y="19007"/>
                      <a:pt x="1757" y="32891"/>
                    </a:cubicBezTo>
                    <a:cubicBezTo>
                      <a:pt x="3228" y="44514"/>
                      <a:pt x="21346" y="52183"/>
                      <a:pt x="44582" y="52183"/>
                    </a:cubicBezTo>
                    <a:cubicBezTo>
                      <a:pt x="49116" y="52183"/>
                      <a:pt x="53844" y="51891"/>
                      <a:pt x="58682" y="51279"/>
                    </a:cubicBezTo>
                    <a:cubicBezTo>
                      <a:pt x="88308" y="47528"/>
                      <a:pt x="110983" y="33179"/>
                      <a:pt x="109226" y="19289"/>
                    </a:cubicBezTo>
                    <a:cubicBezTo>
                      <a:pt x="107756" y="7673"/>
                      <a:pt x="89642" y="1"/>
                      <a:pt x="6641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0"/>
              <p:cNvSpPr/>
              <p:nvPr/>
            </p:nvSpPr>
            <p:spPr>
              <a:xfrm rot="-1779645">
                <a:off x="1266099" y="2076221"/>
                <a:ext cx="126702" cy="12670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2" name="Google Shape;262;p10"/>
            <p:cNvSpPr/>
            <p:nvPr/>
          </p:nvSpPr>
          <p:spPr>
            <a:xfrm flipH="1" rot="-713519">
              <a:off x="483919" y="3254891"/>
              <a:ext cx="191821" cy="191821"/>
            </a:xfrm>
            <a:prstGeom prst="lightningBol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3" name="Google Shape;263;p10"/>
            <p:cNvGrpSpPr/>
            <p:nvPr/>
          </p:nvGrpSpPr>
          <p:grpSpPr>
            <a:xfrm rot="3858676">
              <a:off x="1037250" y="4412522"/>
              <a:ext cx="388449" cy="237838"/>
              <a:chOff x="3261800" y="3337927"/>
              <a:chExt cx="388433" cy="237828"/>
            </a:xfrm>
          </p:grpSpPr>
          <p:sp>
            <p:nvSpPr>
              <p:cNvPr id="264" name="Google Shape;264;p10"/>
              <p:cNvSpPr/>
              <p:nvPr/>
            </p:nvSpPr>
            <p:spPr>
              <a:xfrm rot="-1785514">
                <a:off x="3239961" y="3443403"/>
                <a:ext cx="432111" cy="26877"/>
              </a:xfrm>
              <a:custGeom>
                <a:rect b="b" l="l" r="r" t="t"/>
                <a:pathLst>
                  <a:path extrusionOk="0" h="52183" w="110984">
                    <a:moveTo>
                      <a:pt x="66414" y="1"/>
                    </a:moveTo>
                    <a:cubicBezTo>
                      <a:pt x="61878" y="1"/>
                      <a:pt x="57147" y="293"/>
                      <a:pt x="52307" y="906"/>
                    </a:cubicBezTo>
                    <a:cubicBezTo>
                      <a:pt x="22675" y="4658"/>
                      <a:pt x="0" y="19007"/>
                      <a:pt x="1757" y="32891"/>
                    </a:cubicBezTo>
                    <a:cubicBezTo>
                      <a:pt x="3228" y="44514"/>
                      <a:pt x="21346" y="52183"/>
                      <a:pt x="44582" y="52183"/>
                    </a:cubicBezTo>
                    <a:cubicBezTo>
                      <a:pt x="49116" y="52183"/>
                      <a:pt x="53844" y="51891"/>
                      <a:pt x="58682" y="51279"/>
                    </a:cubicBezTo>
                    <a:cubicBezTo>
                      <a:pt x="88308" y="47528"/>
                      <a:pt x="110983" y="33179"/>
                      <a:pt x="109226" y="19289"/>
                    </a:cubicBezTo>
                    <a:cubicBezTo>
                      <a:pt x="107756" y="7673"/>
                      <a:pt x="89642" y="1"/>
                      <a:pt x="6641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0"/>
              <p:cNvSpPr/>
              <p:nvPr/>
            </p:nvSpPr>
            <p:spPr>
              <a:xfrm rot="-1779645">
                <a:off x="3388574" y="3386546"/>
                <a:ext cx="126702" cy="12670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6" name="Google Shape;266;p10"/>
            <p:cNvSpPr/>
            <p:nvPr/>
          </p:nvSpPr>
          <p:spPr>
            <a:xfrm>
              <a:off x="8545832" y="1010129"/>
              <a:ext cx="149405" cy="171385"/>
            </a:xfrm>
            <a:custGeom>
              <a:rect b="b" l="l" r="r" t="t"/>
              <a:pathLst>
                <a:path extrusionOk="0" h="4226" w="3684">
                  <a:moveTo>
                    <a:pt x="1842" y="1"/>
                  </a:moveTo>
                  <a:cubicBezTo>
                    <a:pt x="1743" y="1"/>
                    <a:pt x="1662" y="82"/>
                    <a:pt x="1662" y="181"/>
                  </a:cubicBezTo>
                  <a:lnTo>
                    <a:pt x="1662" y="1581"/>
                  </a:lnTo>
                  <a:cubicBezTo>
                    <a:pt x="1612" y="1606"/>
                    <a:pt x="1531" y="1637"/>
                    <a:pt x="1481" y="1687"/>
                  </a:cubicBezTo>
                  <a:lnTo>
                    <a:pt x="311" y="909"/>
                  </a:lnTo>
                  <a:cubicBezTo>
                    <a:pt x="285" y="891"/>
                    <a:pt x="255" y="883"/>
                    <a:pt x="224" y="883"/>
                  </a:cubicBezTo>
                  <a:cubicBezTo>
                    <a:pt x="169" y="883"/>
                    <a:pt x="113" y="911"/>
                    <a:pt x="81" y="959"/>
                  </a:cubicBezTo>
                  <a:cubicBezTo>
                    <a:pt x="31" y="1040"/>
                    <a:pt x="56" y="1139"/>
                    <a:pt x="131" y="1195"/>
                  </a:cubicBezTo>
                  <a:lnTo>
                    <a:pt x="1326" y="1973"/>
                  </a:lnTo>
                  <a:cubicBezTo>
                    <a:pt x="1301" y="1998"/>
                    <a:pt x="1301" y="2048"/>
                    <a:pt x="1301" y="2073"/>
                  </a:cubicBezTo>
                  <a:cubicBezTo>
                    <a:pt x="1301" y="2129"/>
                    <a:pt x="1326" y="2178"/>
                    <a:pt x="1326" y="2228"/>
                  </a:cubicBezTo>
                  <a:lnTo>
                    <a:pt x="106" y="3006"/>
                  </a:lnTo>
                  <a:cubicBezTo>
                    <a:pt x="31" y="3037"/>
                    <a:pt x="0" y="3162"/>
                    <a:pt x="56" y="3243"/>
                  </a:cubicBezTo>
                  <a:cubicBezTo>
                    <a:pt x="81" y="3292"/>
                    <a:pt x="131" y="3317"/>
                    <a:pt x="187" y="3317"/>
                  </a:cubicBezTo>
                  <a:cubicBezTo>
                    <a:pt x="212" y="3317"/>
                    <a:pt x="262" y="3292"/>
                    <a:pt x="286" y="3292"/>
                  </a:cubicBezTo>
                  <a:lnTo>
                    <a:pt x="1531" y="2515"/>
                  </a:lnTo>
                  <a:cubicBezTo>
                    <a:pt x="1556" y="2539"/>
                    <a:pt x="1612" y="2571"/>
                    <a:pt x="1662" y="2595"/>
                  </a:cubicBezTo>
                  <a:lnTo>
                    <a:pt x="1662" y="4045"/>
                  </a:lnTo>
                  <a:cubicBezTo>
                    <a:pt x="1662" y="4151"/>
                    <a:pt x="1743" y="4226"/>
                    <a:pt x="1842" y="4226"/>
                  </a:cubicBezTo>
                  <a:cubicBezTo>
                    <a:pt x="1923" y="4226"/>
                    <a:pt x="1998" y="4151"/>
                    <a:pt x="1998" y="4045"/>
                  </a:cubicBezTo>
                  <a:lnTo>
                    <a:pt x="1998" y="2595"/>
                  </a:lnTo>
                  <a:cubicBezTo>
                    <a:pt x="2054" y="2571"/>
                    <a:pt x="2103" y="2539"/>
                    <a:pt x="2153" y="2515"/>
                  </a:cubicBezTo>
                  <a:lnTo>
                    <a:pt x="3373" y="3317"/>
                  </a:lnTo>
                  <a:cubicBezTo>
                    <a:pt x="3398" y="3348"/>
                    <a:pt x="3423" y="3348"/>
                    <a:pt x="3454" y="3348"/>
                  </a:cubicBezTo>
                  <a:cubicBezTo>
                    <a:pt x="3528" y="3348"/>
                    <a:pt x="3578" y="3317"/>
                    <a:pt x="3609" y="3267"/>
                  </a:cubicBezTo>
                  <a:cubicBezTo>
                    <a:pt x="3659" y="3193"/>
                    <a:pt x="3634" y="3087"/>
                    <a:pt x="3553" y="3037"/>
                  </a:cubicBezTo>
                  <a:lnTo>
                    <a:pt x="2334" y="2228"/>
                  </a:lnTo>
                  <a:cubicBezTo>
                    <a:pt x="2365" y="2178"/>
                    <a:pt x="2365" y="2129"/>
                    <a:pt x="2365" y="2073"/>
                  </a:cubicBezTo>
                  <a:lnTo>
                    <a:pt x="2365" y="1998"/>
                  </a:lnTo>
                  <a:lnTo>
                    <a:pt x="3578" y="1220"/>
                  </a:lnTo>
                  <a:cubicBezTo>
                    <a:pt x="3659" y="1170"/>
                    <a:pt x="3684" y="1065"/>
                    <a:pt x="3634" y="984"/>
                  </a:cubicBezTo>
                  <a:cubicBezTo>
                    <a:pt x="3598" y="936"/>
                    <a:pt x="3544" y="908"/>
                    <a:pt x="3488" y="908"/>
                  </a:cubicBezTo>
                  <a:cubicBezTo>
                    <a:pt x="3457" y="908"/>
                    <a:pt x="3426" y="916"/>
                    <a:pt x="3398" y="934"/>
                  </a:cubicBezTo>
                  <a:lnTo>
                    <a:pt x="2178" y="1687"/>
                  </a:lnTo>
                  <a:cubicBezTo>
                    <a:pt x="2128" y="1637"/>
                    <a:pt x="2079" y="1606"/>
                    <a:pt x="1998" y="1581"/>
                  </a:cubicBezTo>
                  <a:lnTo>
                    <a:pt x="1998" y="181"/>
                  </a:lnTo>
                  <a:cubicBezTo>
                    <a:pt x="1998" y="82"/>
                    <a:pt x="1923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 flipH="1" rot="-713519">
              <a:off x="3227456" y="4435541"/>
              <a:ext cx="191821" cy="191821"/>
            </a:xfrm>
            <a:prstGeom prst="lightningBol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8" name="Google Shape;268;p10"/>
            <p:cNvGrpSpPr/>
            <p:nvPr/>
          </p:nvGrpSpPr>
          <p:grpSpPr>
            <a:xfrm>
              <a:off x="6728325" y="1384400"/>
              <a:ext cx="1388092" cy="224928"/>
              <a:chOff x="3364200" y="629675"/>
              <a:chExt cx="1388092" cy="224928"/>
            </a:xfrm>
          </p:grpSpPr>
          <p:sp>
            <p:nvSpPr>
              <p:cNvPr id="269" name="Google Shape;269;p10"/>
              <p:cNvSpPr/>
              <p:nvPr/>
            </p:nvSpPr>
            <p:spPr>
              <a:xfrm>
                <a:off x="3364200" y="629675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0"/>
                    </a:moveTo>
                    <a:cubicBezTo>
                      <a:pt x="27170" y="0"/>
                      <a:pt x="25488" y="1534"/>
                      <a:pt x="25488" y="1559"/>
                    </a:cubicBezTo>
                    <a:cubicBezTo>
                      <a:pt x="25440" y="1582"/>
                      <a:pt x="21481" y="5157"/>
                      <a:pt x="19076" y="5157"/>
                    </a:cubicBezTo>
                    <a:cubicBezTo>
                      <a:pt x="18972" y="5157"/>
                      <a:pt x="18871" y="5150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00"/>
                    </a:cubicBezTo>
                    <a:cubicBezTo>
                      <a:pt x="11558" y="1957"/>
                      <a:pt x="11037" y="1914"/>
                      <a:pt x="10446" y="1914"/>
                    </a:cubicBezTo>
                    <a:cubicBezTo>
                      <a:pt x="9249" y="1914"/>
                      <a:pt x="7763" y="2091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0"/>
                      <a:pt x="2670" y="2803"/>
                    </a:cubicBezTo>
                    <a:cubicBezTo>
                      <a:pt x="2309" y="2417"/>
                      <a:pt x="1998" y="2081"/>
                      <a:pt x="1581" y="2000"/>
                    </a:cubicBezTo>
                    <a:cubicBezTo>
                      <a:pt x="1566" y="1998"/>
                      <a:pt x="1551" y="1997"/>
                      <a:pt x="1536" y="1997"/>
                    </a:cubicBezTo>
                    <a:cubicBezTo>
                      <a:pt x="1028" y="1997"/>
                      <a:pt x="49" y="3141"/>
                      <a:pt x="1" y="3195"/>
                    </a:cubicBezTo>
                    <a:lnTo>
                      <a:pt x="81" y="3270"/>
                    </a:lnTo>
                    <a:cubicBezTo>
                      <a:pt x="353" y="2944"/>
                      <a:pt x="1145" y="2104"/>
                      <a:pt x="1522" y="2104"/>
                    </a:cubicBezTo>
                    <a:cubicBezTo>
                      <a:pt x="1534" y="2104"/>
                      <a:pt x="1545" y="2105"/>
                      <a:pt x="1556" y="2106"/>
                    </a:cubicBezTo>
                    <a:cubicBezTo>
                      <a:pt x="1948" y="2156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892"/>
                      <a:pt x="7623" y="2828"/>
                    </a:cubicBezTo>
                    <a:cubicBezTo>
                      <a:pt x="7844" y="2182"/>
                      <a:pt x="9254" y="2017"/>
                      <a:pt x="10408" y="2017"/>
                    </a:cubicBezTo>
                    <a:cubicBezTo>
                      <a:pt x="11009" y="2017"/>
                      <a:pt x="11540" y="2061"/>
                      <a:pt x="11798" y="2106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489"/>
                    </a:cubicBezTo>
                    <a:cubicBezTo>
                      <a:pt x="17865" y="4931"/>
                      <a:pt x="18251" y="5161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6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1976"/>
                    </a:cubicBezTo>
                    <a:cubicBezTo>
                      <a:pt x="40441" y="1885"/>
                      <a:pt x="40243" y="1839"/>
                      <a:pt x="40011" y="1839"/>
                    </a:cubicBezTo>
                    <a:cubicBezTo>
                      <a:pt x="39382" y="1839"/>
                      <a:pt x="38495" y="2170"/>
                      <a:pt x="37360" y="2828"/>
                    </a:cubicBezTo>
                    <a:cubicBezTo>
                      <a:pt x="36093" y="3581"/>
                      <a:pt x="35306" y="3926"/>
                      <a:pt x="34696" y="3926"/>
                    </a:cubicBezTo>
                    <a:cubicBezTo>
                      <a:pt x="33894" y="3926"/>
                      <a:pt x="33396" y="3332"/>
                      <a:pt x="32513" y="2287"/>
                    </a:cubicBezTo>
                    <a:cubicBezTo>
                      <a:pt x="32202" y="1951"/>
                      <a:pt x="31891" y="1559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0"/>
                      <a:pt x="2904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0"/>
              <p:cNvSpPr/>
              <p:nvPr/>
            </p:nvSpPr>
            <p:spPr>
              <a:xfrm>
                <a:off x="3364200" y="676900"/>
                <a:ext cx="1388092" cy="177703"/>
              </a:xfrm>
              <a:custGeom>
                <a:rect b="b" l="l" r="r" t="t"/>
                <a:pathLst>
                  <a:path extrusionOk="0" h="5268" w="41150">
                    <a:moveTo>
                      <a:pt x="29041" y="1"/>
                    </a:moveTo>
                    <a:cubicBezTo>
                      <a:pt x="27170" y="1"/>
                      <a:pt x="25488" y="1534"/>
                      <a:pt x="25488" y="1559"/>
                    </a:cubicBezTo>
                    <a:cubicBezTo>
                      <a:pt x="25440" y="1583"/>
                      <a:pt x="21481" y="5157"/>
                      <a:pt x="19076" y="5157"/>
                    </a:cubicBezTo>
                    <a:cubicBezTo>
                      <a:pt x="18972" y="5157"/>
                      <a:pt x="18871" y="5151"/>
                      <a:pt x="18774" y="5137"/>
                    </a:cubicBezTo>
                    <a:cubicBezTo>
                      <a:pt x="18307" y="5087"/>
                      <a:pt x="17915" y="4850"/>
                      <a:pt x="17685" y="4440"/>
                    </a:cubicBezTo>
                    <a:cubicBezTo>
                      <a:pt x="16229" y="2156"/>
                      <a:pt x="13615" y="2081"/>
                      <a:pt x="12340" y="2050"/>
                    </a:cubicBezTo>
                    <a:cubicBezTo>
                      <a:pt x="12110" y="2025"/>
                      <a:pt x="11929" y="2025"/>
                      <a:pt x="11823" y="2025"/>
                    </a:cubicBezTo>
                    <a:cubicBezTo>
                      <a:pt x="11547" y="1972"/>
                      <a:pt x="10995" y="1921"/>
                      <a:pt x="10374" y="1921"/>
                    </a:cubicBezTo>
                    <a:cubicBezTo>
                      <a:pt x="9191" y="1921"/>
                      <a:pt x="7758" y="2105"/>
                      <a:pt x="7517" y="2803"/>
                    </a:cubicBezTo>
                    <a:cubicBezTo>
                      <a:pt x="7181" y="3842"/>
                      <a:pt x="6926" y="4073"/>
                      <a:pt x="4979" y="4073"/>
                    </a:cubicBezTo>
                    <a:cubicBezTo>
                      <a:pt x="3840" y="4073"/>
                      <a:pt x="3218" y="3401"/>
                      <a:pt x="2670" y="2803"/>
                    </a:cubicBezTo>
                    <a:cubicBezTo>
                      <a:pt x="2309" y="2417"/>
                      <a:pt x="1998" y="2081"/>
                      <a:pt x="1581" y="2025"/>
                    </a:cubicBezTo>
                    <a:cubicBezTo>
                      <a:pt x="1566" y="2023"/>
                      <a:pt x="1551" y="2022"/>
                      <a:pt x="1536" y="2022"/>
                    </a:cubicBezTo>
                    <a:cubicBezTo>
                      <a:pt x="1029" y="2022"/>
                      <a:pt x="49" y="3172"/>
                      <a:pt x="1" y="3220"/>
                    </a:cubicBezTo>
                    <a:lnTo>
                      <a:pt x="81" y="3270"/>
                    </a:lnTo>
                    <a:cubicBezTo>
                      <a:pt x="349" y="2948"/>
                      <a:pt x="1124" y="2126"/>
                      <a:pt x="1507" y="2126"/>
                    </a:cubicBezTo>
                    <a:cubicBezTo>
                      <a:pt x="1524" y="2126"/>
                      <a:pt x="1540" y="2128"/>
                      <a:pt x="1556" y="2131"/>
                    </a:cubicBezTo>
                    <a:cubicBezTo>
                      <a:pt x="1948" y="2181"/>
                      <a:pt x="2259" y="2492"/>
                      <a:pt x="2595" y="2884"/>
                    </a:cubicBezTo>
                    <a:cubicBezTo>
                      <a:pt x="3137" y="3450"/>
                      <a:pt x="3784" y="4178"/>
                      <a:pt x="4979" y="4178"/>
                    </a:cubicBezTo>
                    <a:cubicBezTo>
                      <a:pt x="6976" y="4178"/>
                      <a:pt x="7262" y="3917"/>
                      <a:pt x="7623" y="2859"/>
                    </a:cubicBezTo>
                    <a:cubicBezTo>
                      <a:pt x="7841" y="2202"/>
                      <a:pt x="9213" y="2036"/>
                      <a:pt x="10357" y="2036"/>
                    </a:cubicBezTo>
                    <a:cubicBezTo>
                      <a:pt x="10979" y="2036"/>
                      <a:pt x="11533" y="2085"/>
                      <a:pt x="11798" y="2131"/>
                    </a:cubicBezTo>
                    <a:cubicBezTo>
                      <a:pt x="11929" y="2131"/>
                      <a:pt x="12110" y="2131"/>
                      <a:pt x="12340" y="2156"/>
                    </a:cubicBezTo>
                    <a:cubicBezTo>
                      <a:pt x="13584" y="2181"/>
                      <a:pt x="16179" y="2262"/>
                      <a:pt x="17579" y="4514"/>
                    </a:cubicBezTo>
                    <a:cubicBezTo>
                      <a:pt x="17865" y="4931"/>
                      <a:pt x="18251" y="5193"/>
                      <a:pt x="18749" y="5242"/>
                    </a:cubicBezTo>
                    <a:cubicBezTo>
                      <a:pt x="18848" y="5267"/>
                      <a:pt x="18954" y="5267"/>
                      <a:pt x="19060" y="5267"/>
                    </a:cubicBezTo>
                    <a:cubicBezTo>
                      <a:pt x="21493" y="5267"/>
                      <a:pt x="25382" y="1795"/>
                      <a:pt x="25538" y="1640"/>
                    </a:cubicBezTo>
                    <a:cubicBezTo>
                      <a:pt x="25562" y="1615"/>
                      <a:pt x="27219" y="106"/>
                      <a:pt x="29033" y="106"/>
                    </a:cubicBezTo>
                    <a:cubicBezTo>
                      <a:pt x="29079" y="106"/>
                      <a:pt x="29125" y="107"/>
                      <a:pt x="29172" y="109"/>
                    </a:cubicBezTo>
                    <a:cubicBezTo>
                      <a:pt x="30024" y="134"/>
                      <a:pt x="30777" y="526"/>
                      <a:pt x="31424" y="1223"/>
                    </a:cubicBezTo>
                    <a:cubicBezTo>
                      <a:pt x="31816" y="1640"/>
                      <a:pt x="32127" y="2025"/>
                      <a:pt x="32438" y="2361"/>
                    </a:cubicBezTo>
                    <a:cubicBezTo>
                      <a:pt x="33329" y="3416"/>
                      <a:pt x="33844" y="4028"/>
                      <a:pt x="34687" y="4028"/>
                    </a:cubicBezTo>
                    <a:cubicBezTo>
                      <a:pt x="35317" y="4028"/>
                      <a:pt x="36129" y="3687"/>
                      <a:pt x="37416" y="2934"/>
                    </a:cubicBezTo>
                    <a:cubicBezTo>
                      <a:pt x="38541" y="2282"/>
                      <a:pt x="39415" y="1959"/>
                      <a:pt x="40016" y="1959"/>
                    </a:cubicBezTo>
                    <a:cubicBezTo>
                      <a:pt x="40230" y="1959"/>
                      <a:pt x="40409" y="2000"/>
                      <a:pt x="40553" y="2081"/>
                    </a:cubicBezTo>
                    <a:cubicBezTo>
                      <a:pt x="40994" y="2337"/>
                      <a:pt x="41044" y="2934"/>
                      <a:pt x="41044" y="3425"/>
                    </a:cubicBezTo>
                    <a:lnTo>
                      <a:pt x="41150" y="3425"/>
                    </a:lnTo>
                    <a:cubicBezTo>
                      <a:pt x="41150" y="2909"/>
                      <a:pt x="41094" y="2262"/>
                      <a:pt x="40602" y="2000"/>
                    </a:cubicBezTo>
                    <a:cubicBezTo>
                      <a:pt x="40440" y="1902"/>
                      <a:pt x="40240" y="1854"/>
                      <a:pt x="40005" y="1854"/>
                    </a:cubicBezTo>
                    <a:cubicBezTo>
                      <a:pt x="39377" y="1854"/>
                      <a:pt x="38492" y="2198"/>
                      <a:pt x="37360" y="2859"/>
                    </a:cubicBezTo>
                    <a:cubicBezTo>
                      <a:pt x="36097" y="3597"/>
                      <a:pt x="35312" y="3934"/>
                      <a:pt x="34702" y="3934"/>
                    </a:cubicBezTo>
                    <a:cubicBezTo>
                      <a:pt x="33897" y="3934"/>
                      <a:pt x="33398" y="3346"/>
                      <a:pt x="32513" y="2312"/>
                    </a:cubicBezTo>
                    <a:cubicBezTo>
                      <a:pt x="32202" y="1976"/>
                      <a:pt x="31891" y="1584"/>
                      <a:pt x="31505" y="1148"/>
                    </a:cubicBezTo>
                    <a:cubicBezTo>
                      <a:pt x="30827" y="420"/>
                      <a:pt x="30049" y="28"/>
                      <a:pt x="29172" y="3"/>
                    </a:cubicBezTo>
                    <a:cubicBezTo>
                      <a:pt x="29128" y="1"/>
                      <a:pt x="29084" y="1"/>
                      <a:pt x="2904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1" name="Google Shape;271;p10"/>
          <p:cNvSpPr txBox="1"/>
          <p:nvPr>
            <p:ph idx="1" type="body"/>
          </p:nvPr>
        </p:nvSpPr>
        <p:spPr>
          <a:xfrm>
            <a:off x="5946225" y="2150225"/>
            <a:ext cx="2592600" cy="25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ess Start 2P"/>
              <a:buNone/>
              <a:defRPr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ess Start 2P"/>
              <a:buNone/>
              <a:defRPr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ess Start 2P"/>
              <a:buNone/>
              <a:defRPr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ess Start 2P"/>
              <a:buNone/>
              <a:defRPr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ess Start 2P"/>
              <a:buNone/>
              <a:defRPr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ess Start 2P"/>
              <a:buNone/>
              <a:defRPr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ess Start 2P"/>
              <a:buNone/>
              <a:defRPr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ess Start 2P"/>
              <a:buNone/>
              <a:defRPr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ess Start 2P"/>
              <a:buNone/>
              <a:defRPr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hroma"/>
              <a:buChar char="●"/>
              <a:defRPr sz="18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ichroma"/>
              <a:buChar char="○"/>
              <a:defRPr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ichroma"/>
              <a:buChar char="■"/>
              <a:defRPr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ichroma"/>
              <a:buChar char="●"/>
              <a:defRPr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ichroma"/>
              <a:buChar char="○"/>
              <a:defRPr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ichroma"/>
              <a:buChar char="■"/>
              <a:defRPr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ichroma"/>
              <a:buChar char="●"/>
              <a:defRPr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ichroma"/>
              <a:buChar char="○"/>
              <a:defRPr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ichroma"/>
              <a:buChar char="■"/>
              <a:defRPr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mc:AlternateContent>
    <mc:Choice Requires="p14">
      <p:transition spd="slow" p14:dur="16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32"/>
          <p:cNvSpPr txBox="1"/>
          <p:nvPr>
            <p:ph type="title"/>
          </p:nvPr>
        </p:nvSpPr>
        <p:spPr>
          <a:xfrm>
            <a:off x="720000" y="1547400"/>
            <a:ext cx="5379600" cy="20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Ludo grupp 3</a:t>
            </a:r>
            <a:endParaRPr/>
          </a:p>
        </p:txBody>
      </p:sp>
      <p:sp>
        <p:nvSpPr>
          <p:cNvPr id="895" name="Google Shape;895;p32"/>
          <p:cNvSpPr txBox="1"/>
          <p:nvPr>
            <p:ph idx="4294967295" type="subTitle"/>
          </p:nvPr>
        </p:nvSpPr>
        <p:spPr>
          <a:xfrm>
            <a:off x="720000" y="4259550"/>
            <a:ext cx="2582400" cy="671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Ett fia med knuff spel som man skall kunna spela 2-4 personer på samma enhet i en </a:t>
            </a:r>
            <a:r>
              <a:rPr lang="en"/>
              <a:t>console</a:t>
            </a:r>
            <a:r>
              <a:rPr lang="en"/>
              <a:t> application med en databas som sparar dina tidigare spel.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Square</a:t>
            </a:r>
            <a:endParaRPr/>
          </a:p>
        </p:txBody>
      </p:sp>
      <p:sp>
        <p:nvSpPr>
          <p:cNvPr id="956" name="Google Shape;956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Innehåller alla steg på spelplanen</a:t>
            </a:r>
            <a:endParaRPr/>
          </a:p>
        </p:txBody>
      </p:sp>
      <p:sp>
        <p:nvSpPr>
          <p:cNvPr id="957" name="Google Shape;957;p4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Piece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</a:t>
            </a:r>
            <a:endParaRPr/>
          </a:p>
        </p:txBody>
      </p:sp>
      <p:sp>
        <p:nvSpPr>
          <p:cNvPr id="901" name="Google Shape;901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Val av färg på spelaren.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Skapar brädet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Skapar pjäser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Innehåller spellogik </a:t>
            </a:r>
            <a:endParaRPr/>
          </a:p>
        </p:txBody>
      </p:sp>
      <p:sp>
        <p:nvSpPr>
          <p:cNvPr id="902" name="Google Shape;902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EventLoop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Player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Board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InnerSquare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EventLoop</a:t>
            </a:r>
            <a:endParaRPr/>
          </a:p>
        </p:txBody>
      </p:sp>
      <p:sp>
        <p:nvSpPr>
          <p:cNvPr id="908" name="Google Shape;908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Välja antal spelare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 emot input från användare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Köra spelet i en loop tills någon vinner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Hålla koll på turordningen</a:t>
            </a:r>
            <a:endParaRPr/>
          </a:p>
        </p:txBody>
      </p:sp>
      <p:sp>
        <p:nvSpPr>
          <p:cNvPr id="909" name="Google Shape;909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Game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</a:t>
            </a:r>
            <a:endParaRPr/>
          </a:p>
        </p:txBody>
      </p:sp>
      <p:sp>
        <p:nvSpPr>
          <p:cNvPr id="915" name="Google Shape;915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Skapa alla rutor för den yttre spelplanen</a:t>
            </a:r>
            <a:endParaRPr/>
          </a:p>
        </p:txBody>
      </p:sp>
      <p:sp>
        <p:nvSpPr>
          <p:cNvPr id="916" name="Google Shape;916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Square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Dice</a:t>
            </a:r>
            <a:endParaRPr/>
          </a:p>
        </p:txBody>
      </p:sp>
      <p:sp>
        <p:nvSpPr>
          <p:cNvPr id="922" name="Google Shape;922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Rullar tärningen</a:t>
            </a:r>
            <a:endParaRPr/>
          </a:p>
        </p:txBody>
      </p:sp>
      <p:sp>
        <p:nvSpPr>
          <p:cNvPr id="923" name="Google Shape;923;p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Player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InnerSquare</a:t>
            </a:r>
            <a:endParaRPr/>
          </a:p>
        </p:txBody>
      </p:sp>
      <p:sp>
        <p:nvSpPr>
          <p:cNvPr id="929" name="Google Shape;929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Skapa den inre spelplanen (vinststräckan)</a:t>
            </a:r>
            <a:endParaRPr/>
          </a:p>
        </p:txBody>
      </p:sp>
      <p:sp>
        <p:nvSpPr>
          <p:cNvPr id="930" name="Google Shape;930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Piece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Square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</a:t>
            </a:r>
            <a:endParaRPr/>
          </a:p>
        </p:txBody>
      </p:sp>
      <p:sp>
        <p:nvSpPr>
          <p:cNvPr id="936" name="Google Shape;936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Start boet för spelaren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Dit spelaren kommer om den knuffas</a:t>
            </a:r>
            <a:endParaRPr/>
          </a:p>
        </p:txBody>
      </p:sp>
      <p:sp>
        <p:nvSpPr>
          <p:cNvPr id="937" name="Google Shape;937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Piece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Square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Piece</a:t>
            </a:r>
            <a:endParaRPr/>
          </a:p>
        </p:txBody>
      </p:sp>
      <p:sp>
        <p:nvSpPr>
          <p:cNvPr id="943" name="Google Shape;943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Spelarnas pjäser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</a:t>
            </a:r>
            <a:endParaRPr/>
          </a:p>
        </p:txBody>
      </p:sp>
      <p:sp>
        <p:nvSpPr>
          <p:cNvPr id="949" name="Google Shape;949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Definiera olika spelartyper(i det här fallet färger)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Sätta spelarnas vinstrutor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Sätta spelarnas bon(nests)</a:t>
            </a:r>
            <a:endParaRPr/>
          </a:p>
        </p:txBody>
      </p:sp>
      <p:sp>
        <p:nvSpPr>
          <p:cNvPr id="950" name="Google Shape;950;p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Piece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InnerSquare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te Geometric Monsters App by Slidesgo">
  <a:themeElements>
    <a:clrScheme name="Simple Light">
      <a:dk1>
        <a:srgbClr val="1E1E1C"/>
      </a:dk1>
      <a:lt1>
        <a:srgbClr val="FFFFFF"/>
      </a:lt1>
      <a:dk2>
        <a:srgbClr val="1E1E1C"/>
      </a:dk2>
      <a:lt2>
        <a:srgbClr val="E9488B"/>
      </a:lt2>
      <a:accent1>
        <a:srgbClr val="DEDC06"/>
      </a:accent1>
      <a:accent2>
        <a:srgbClr val="A4C2F4"/>
      </a:accent2>
      <a:accent3>
        <a:srgbClr val="864695"/>
      </a:accent3>
      <a:accent4>
        <a:srgbClr val="434343"/>
      </a:accent4>
      <a:accent5>
        <a:srgbClr val="666666"/>
      </a:accent5>
      <a:accent6>
        <a:srgbClr val="FFFFFF"/>
      </a:accent6>
      <a:hlink>
        <a:srgbClr val="1E1E1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