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7" r:id="rId6"/>
    <p:sldId id="266" r:id="rId7"/>
    <p:sldId id="268" r:id="rId8"/>
    <p:sldId id="269" r:id="rId9"/>
    <p:sldId id="270" r:id="rId10"/>
    <p:sldId id="272" r:id="rId11"/>
    <p:sldId id="271" r:id="rId12"/>
    <p:sldId id="273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39E05A-A311-45A6-BCA5-BBF7B31ED4B2}" v="1" dt="2021-03-25T10:02:06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43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Johansen" userId="3925acc896c2f3ba" providerId="LiveId" clId="{E939E05A-A311-45A6-BCA5-BBF7B31ED4B2}"/>
    <pc:docChg chg="custSel addSld delSld modSld">
      <pc:chgData name="Stephan Johansen" userId="3925acc896c2f3ba" providerId="LiveId" clId="{E939E05A-A311-45A6-BCA5-BBF7B31ED4B2}" dt="2021-03-25T10:13:27.742" v="553" actId="20577"/>
      <pc:docMkLst>
        <pc:docMk/>
      </pc:docMkLst>
      <pc:sldChg chg="modSp mod">
        <pc:chgData name="Stephan Johansen" userId="3925acc896c2f3ba" providerId="LiveId" clId="{E939E05A-A311-45A6-BCA5-BBF7B31ED4B2}" dt="2021-03-25T10:13:27.742" v="553" actId="20577"/>
        <pc:sldMkLst>
          <pc:docMk/>
          <pc:sldMk cId="722672415" sldId="256"/>
        </pc:sldMkLst>
        <pc:spChg chg="mod">
          <ac:chgData name="Stephan Johansen" userId="3925acc896c2f3ba" providerId="LiveId" clId="{E939E05A-A311-45A6-BCA5-BBF7B31ED4B2}" dt="2021-03-25T10:13:27.742" v="553" actId="20577"/>
          <ac:spMkLst>
            <pc:docMk/>
            <pc:sldMk cId="722672415" sldId="256"/>
            <ac:spMk id="2" creationId="{C07DC661-02EE-40AA-B211-C4191D4B5D80}"/>
          </ac:spMkLst>
        </pc:spChg>
        <pc:spChg chg="mod">
          <ac:chgData name="Stephan Johansen" userId="3925acc896c2f3ba" providerId="LiveId" clId="{E939E05A-A311-45A6-BCA5-BBF7B31ED4B2}" dt="2021-03-25T10:13:14.193" v="542" actId="20577"/>
          <ac:spMkLst>
            <pc:docMk/>
            <pc:sldMk cId="722672415" sldId="256"/>
            <ac:spMk id="3" creationId="{DD165B7C-150D-4153-9B70-5075FEA11C23}"/>
          </ac:spMkLst>
        </pc:spChg>
      </pc:sldChg>
      <pc:sldChg chg="modSp add mod">
        <pc:chgData name="Stephan Johansen" userId="3925acc896c2f3ba" providerId="LiveId" clId="{E939E05A-A311-45A6-BCA5-BBF7B31ED4B2}" dt="2021-03-25T10:11:22.160" v="485" actId="6549"/>
        <pc:sldMkLst>
          <pc:docMk/>
          <pc:sldMk cId="997526923" sldId="257"/>
        </pc:sldMkLst>
        <pc:spChg chg="mod">
          <ac:chgData name="Stephan Johansen" userId="3925acc896c2f3ba" providerId="LiveId" clId="{E939E05A-A311-45A6-BCA5-BBF7B31ED4B2}" dt="2021-03-25T10:07:37.368" v="201" actId="20577"/>
          <ac:spMkLst>
            <pc:docMk/>
            <pc:sldMk cId="997526923" sldId="257"/>
            <ac:spMk id="2" creationId="{E6EC6F0B-6ADD-4283-8D03-15F05591A363}"/>
          </ac:spMkLst>
        </pc:spChg>
        <pc:spChg chg="mod">
          <ac:chgData name="Stephan Johansen" userId="3925acc896c2f3ba" providerId="LiveId" clId="{E939E05A-A311-45A6-BCA5-BBF7B31ED4B2}" dt="2021-03-25T10:11:22.160" v="485" actId="6549"/>
          <ac:spMkLst>
            <pc:docMk/>
            <pc:sldMk cId="997526923" sldId="257"/>
            <ac:spMk id="4" creationId="{734838A8-AF3F-4DED-A9F4-752339549F39}"/>
          </ac:spMkLst>
        </pc:spChg>
      </pc:sldChg>
      <pc:sldChg chg="modSp add mod">
        <pc:chgData name="Stephan Johansen" userId="3925acc896c2f3ba" providerId="LiveId" clId="{E939E05A-A311-45A6-BCA5-BBF7B31ED4B2}" dt="2021-03-25T10:11:33.762" v="491" actId="6549"/>
        <pc:sldMkLst>
          <pc:docMk/>
          <pc:sldMk cId="3650654427" sldId="258"/>
        </pc:sldMkLst>
        <pc:spChg chg="mod">
          <ac:chgData name="Stephan Johansen" userId="3925acc896c2f3ba" providerId="LiveId" clId="{E939E05A-A311-45A6-BCA5-BBF7B31ED4B2}" dt="2021-03-25T10:11:33.762" v="491" actId="6549"/>
          <ac:spMkLst>
            <pc:docMk/>
            <pc:sldMk cId="3650654427" sldId="258"/>
            <ac:spMk id="4" creationId="{B3953D0E-D22F-4B35-B45D-9E64DFC17A82}"/>
          </ac:spMkLst>
        </pc:spChg>
      </pc:sldChg>
      <pc:sldChg chg="modSp add mod">
        <pc:chgData name="Stephan Johansen" userId="3925acc896c2f3ba" providerId="LiveId" clId="{E939E05A-A311-45A6-BCA5-BBF7B31ED4B2}" dt="2021-03-25T10:08:38.785" v="254" actId="20577"/>
        <pc:sldMkLst>
          <pc:docMk/>
          <pc:sldMk cId="2531076673" sldId="259"/>
        </pc:sldMkLst>
        <pc:spChg chg="mod">
          <ac:chgData name="Stephan Johansen" userId="3925acc896c2f3ba" providerId="LiveId" clId="{E939E05A-A311-45A6-BCA5-BBF7B31ED4B2}" dt="2021-03-25T10:07:42.832" v="204" actId="20577"/>
          <ac:spMkLst>
            <pc:docMk/>
            <pc:sldMk cId="2531076673" sldId="259"/>
            <ac:spMk id="2" creationId="{125E93F1-09BB-4A92-A490-E16EBF11542C}"/>
          </ac:spMkLst>
        </pc:spChg>
        <pc:spChg chg="mod">
          <ac:chgData name="Stephan Johansen" userId="3925acc896c2f3ba" providerId="LiveId" clId="{E939E05A-A311-45A6-BCA5-BBF7B31ED4B2}" dt="2021-03-25T10:08:06.166" v="232" actId="20577"/>
          <ac:spMkLst>
            <pc:docMk/>
            <pc:sldMk cId="2531076673" sldId="259"/>
            <ac:spMk id="3" creationId="{150E5870-8844-4BDB-9B6D-6BF7A7596B81}"/>
          </ac:spMkLst>
        </pc:spChg>
        <pc:spChg chg="mod">
          <ac:chgData name="Stephan Johansen" userId="3925acc896c2f3ba" providerId="LiveId" clId="{E939E05A-A311-45A6-BCA5-BBF7B31ED4B2}" dt="2021-03-25T10:08:38.785" v="254" actId="20577"/>
          <ac:spMkLst>
            <pc:docMk/>
            <pc:sldMk cId="2531076673" sldId="259"/>
            <ac:spMk id="4" creationId="{9BAEF617-925B-40B3-96CA-2C38CF0B8A05}"/>
          </ac:spMkLst>
        </pc:spChg>
      </pc:sldChg>
      <pc:sldChg chg="add del">
        <pc:chgData name="Stephan Johansen" userId="3925acc896c2f3ba" providerId="LiveId" clId="{E939E05A-A311-45A6-BCA5-BBF7B31ED4B2}" dt="2021-03-25T10:07:32.729" v="199" actId="2696"/>
        <pc:sldMkLst>
          <pc:docMk/>
          <pc:sldMk cId="1910002478" sldId="260"/>
        </pc:sldMkLst>
      </pc:sldChg>
      <pc:sldChg chg="modSp add mod">
        <pc:chgData name="Stephan Johansen" userId="3925acc896c2f3ba" providerId="LiveId" clId="{E939E05A-A311-45A6-BCA5-BBF7B31ED4B2}" dt="2021-03-25T10:11:00.456" v="474" actId="20577"/>
        <pc:sldMkLst>
          <pc:docMk/>
          <pc:sldMk cId="2115981799" sldId="261"/>
        </pc:sldMkLst>
        <pc:spChg chg="mod">
          <ac:chgData name="Stephan Johansen" userId="3925acc896c2f3ba" providerId="LiveId" clId="{E939E05A-A311-45A6-BCA5-BBF7B31ED4B2}" dt="2021-03-25T10:11:00.456" v="474" actId="20577"/>
          <ac:spMkLst>
            <pc:docMk/>
            <pc:sldMk cId="2115981799" sldId="261"/>
            <ac:spMk id="3" creationId="{429F76B6-7A25-4819-93B1-484EBEC64A06}"/>
          </ac:spMkLst>
        </pc:spChg>
        <pc:spChg chg="mod">
          <ac:chgData name="Stephan Johansen" userId="3925acc896c2f3ba" providerId="LiveId" clId="{E939E05A-A311-45A6-BCA5-BBF7B31ED4B2}" dt="2021-03-25T10:10:41.636" v="440" actId="6549"/>
          <ac:spMkLst>
            <pc:docMk/>
            <pc:sldMk cId="2115981799" sldId="261"/>
            <ac:spMk id="4" creationId="{4C1CA960-B016-4FC6-A7E4-6E52FA2B49C2}"/>
          </ac:spMkLst>
        </pc:spChg>
      </pc:sldChg>
      <pc:sldChg chg="add del">
        <pc:chgData name="Stephan Johansen" userId="3925acc896c2f3ba" providerId="LiveId" clId="{E939E05A-A311-45A6-BCA5-BBF7B31ED4B2}" dt="2021-03-25T10:08:19.428" v="233" actId="2696"/>
        <pc:sldMkLst>
          <pc:docMk/>
          <pc:sldMk cId="3401343785" sldId="262"/>
        </pc:sldMkLst>
      </pc:sldChg>
      <pc:sldChg chg="modSp add mod">
        <pc:chgData name="Stephan Johansen" userId="3925acc896c2f3ba" providerId="LiveId" clId="{E939E05A-A311-45A6-BCA5-BBF7B31ED4B2}" dt="2021-03-25T10:10:27.169" v="434" actId="6549"/>
        <pc:sldMkLst>
          <pc:docMk/>
          <pc:sldMk cId="676668402" sldId="263"/>
        </pc:sldMkLst>
        <pc:spChg chg="mod">
          <ac:chgData name="Stephan Johansen" userId="3925acc896c2f3ba" providerId="LiveId" clId="{E939E05A-A311-45A6-BCA5-BBF7B31ED4B2}" dt="2021-03-25T10:10:27.169" v="434" actId="6549"/>
          <ac:spMkLst>
            <pc:docMk/>
            <pc:sldMk cId="676668402" sldId="263"/>
            <ac:spMk id="3" creationId="{E97CD198-1EBB-47AE-89C9-A21DF80D6428}"/>
          </ac:spMkLst>
        </pc:spChg>
      </pc:sldChg>
      <pc:sldChg chg="modSp add mod">
        <pc:chgData name="Stephan Johansen" userId="3925acc896c2f3ba" providerId="LiveId" clId="{E939E05A-A311-45A6-BCA5-BBF7B31ED4B2}" dt="2021-03-25T10:11:13.111" v="477" actId="6549"/>
        <pc:sldMkLst>
          <pc:docMk/>
          <pc:sldMk cId="760371199" sldId="264"/>
        </pc:sldMkLst>
        <pc:spChg chg="mod">
          <ac:chgData name="Stephan Johansen" userId="3925acc896c2f3ba" providerId="LiveId" clId="{E939E05A-A311-45A6-BCA5-BBF7B31ED4B2}" dt="2021-03-25T10:11:13.111" v="477" actId="6549"/>
          <ac:spMkLst>
            <pc:docMk/>
            <pc:sldMk cId="760371199" sldId="264"/>
            <ac:spMk id="4" creationId="{CD87B8D9-21B0-4047-88EA-15272525086E}"/>
          </ac:spMkLst>
        </pc:spChg>
      </pc:sldChg>
      <pc:sldChg chg="modSp add mod">
        <pc:chgData name="Stephan Johansen" userId="3925acc896c2f3ba" providerId="LiveId" clId="{E939E05A-A311-45A6-BCA5-BBF7B31ED4B2}" dt="2021-03-25T10:12:20.074" v="520" actId="20577"/>
        <pc:sldMkLst>
          <pc:docMk/>
          <pc:sldMk cId="1786390689" sldId="265"/>
        </pc:sldMkLst>
        <pc:spChg chg="mod">
          <ac:chgData name="Stephan Johansen" userId="3925acc896c2f3ba" providerId="LiveId" clId="{E939E05A-A311-45A6-BCA5-BBF7B31ED4B2}" dt="2021-03-25T10:12:20.074" v="520" actId="20577"/>
          <ac:spMkLst>
            <pc:docMk/>
            <pc:sldMk cId="1786390689" sldId="265"/>
            <ac:spMk id="2" creationId="{891D5B95-A761-449B-A9AD-8983B4665967}"/>
          </ac:spMkLst>
        </pc:spChg>
        <pc:spChg chg="mod">
          <ac:chgData name="Stephan Johansen" userId="3925acc896c2f3ba" providerId="LiveId" clId="{E939E05A-A311-45A6-BCA5-BBF7B31ED4B2}" dt="2021-03-25T10:05:14.537" v="50"/>
          <ac:spMkLst>
            <pc:docMk/>
            <pc:sldMk cId="1786390689" sldId="265"/>
            <ac:spMk id="4" creationId="{F7CD926A-517D-4E8B-8721-47F518131926}"/>
          </ac:spMkLst>
        </pc:spChg>
      </pc:sldChg>
      <pc:sldChg chg="modSp add mod">
        <pc:chgData name="Stephan Johansen" userId="3925acc896c2f3ba" providerId="LiveId" clId="{E939E05A-A311-45A6-BCA5-BBF7B31ED4B2}" dt="2021-03-25T10:12:01.681" v="517" actId="20577"/>
        <pc:sldMkLst>
          <pc:docMk/>
          <pc:sldMk cId="1276440655" sldId="266"/>
        </pc:sldMkLst>
        <pc:spChg chg="mod">
          <ac:chgData name="Stephan Johansen" userId="3925acc896c2f3ba" providerId="LiveId" clId="{E939E05A-A311-45A6-BCA5-BBF7B31ED4B2}" dt="2021-03-25T10:12:01.681" v="517" actId="20577"/>
          <ac:spMkLst>
            <pc:docMk/>
            <pc:sldMk cId="1276440655" sldId="266"/>
            <ac:spMk id="3" creationId="{A8FACA4B-8DB0-4A09-B400-352909E3917F}"/>
          </ac:spMkLst>
        </pc:spChg>
      </pc:sldChg>
      <pc:sldChg chg="modSp new mod">
        <pc:chgData name="Stephan Johansen" userId="3925acc896c2f3ba" providerId="LiveId" clId="{E939E05A-A311-45A6-BCA5-BBF7B31ED4B2}" dt="2021-03-25T10:12:44.778" v="527" actId="313"/>
        <pc:sldMkLst>
          <pc:docMk/>
          <pc:sldMk cId="4270270625" sldId="267"/>
        </pc:sldMkLst>
        <pc:spChg chg="mod">
          <ac:chgData name="Stephan Johansen" userId="3925acc896c2f3ba" providerId="LiveId" clId="{E939E05A-A311-45A6-BCA5-BBF7B31ED4B2}" dt="2021-03-25T10:12:37.405" v="526" actId="790"/>
          <ac:spMkLst>
            <pc:docMk/>
            <pc:sldMk cId="4270270625" sldId="267"/>
            <ac:spMk id="2" creationId="{3DC87262-4710-4EDB-9B50-BCB2785EF472}"/>
          </ac:spMkLst>
        </pc:spChg>
        <pc:spChg chg="mod">
          <ac:chgData name="Stephan Johansen" userId="3925acc896c2f3ba" providerId="LiveId" clId="{E939E05A-A311-45A6-BCA5-BBF7B31ED4B2}" dt="2021-03-25T10:12:44.778" v="527" actId="313"/>
          <ac:spMkLst>
            <pc:docMk/>
            <pc:sldMk cId="4270270625" sldId="267"/>
            <ac:spMk id="3" creationId="{DF3181CA-DF72-407E-8700-95E8F2439029}"/>
          </ac:spMkLst>
        </pc:spChg>
        <pc:spChg chg="mod">
          <ac:chgData name="Stephan Johansen" userId="3925acc896c2f3ba" providerId="LiveId" clId="{E939E05A-A311-45A6-BCA5-BBF7B31ED4B2}" dt="2021-03-25T10:06:33.195" v="172" actId="5793"/>
          <ac:spMkLst>
            <pc:docMk/>
            <pc:sldMk cId="4270270625" sldId="267"/>
            <ac:spMk id="4" creationId="{22BE4373-0B57-4008-AA05-88199ACC7CD7}"/>
          </ac:spMkLst>
        </pc:spChg>
      </pc:sldChg>
      <pc:sldChg chg="modSp new mod">
        <pc:chgData name="Stephan Johansen" userId="3925acc896c2f3ba" providerId="LiveId" clId="{E939E05A-A311-45A6-BCA5-BBF7B31ED4B2}" dt="2021-03-25T10:09:41.769" v="361" actId="790"/>
        <pc:sldMkLst>
          <pc:docMk/>
          <pc:sldMk cId="1518044530" sldId="268"/>
        </pc:sldMkLst>
        <pc:spChg chg="mod">
          <ac:chgData name="Stephan Johansen" userId="3925acc896c2f3ba" providerId="LiveId" clId="{E939E05A-A311-45A6-BCA5-BBF7B31ED4B2}" dt="2021-03-25T10:09:02.944" v="277" actId="790"/>
          <ac:spMkLst>
            <pc:docMk/>
            <pc:sldMk cId="1518044530" sldId="268"/>
            <ac:spMk id="2" creationId="{020FDE3D-860F-4A5D-840E-6D4A8BD10B4D}"/>
          </ac:spMkLst>
        </pc:spChg>
        <pc:spChg chg="mod">
          <ac:chgData name="Stephan Johansen" userId="3925acc896c2f3ba" providerId="LiveId" clId="{E939E05A-A311-45A6-BCA5-BBF7B31ED4B2}" dt="2021-03-25T10:09:41.769" v="361" actId="790"/>
          <ac:spMkLst>
            <pc:docMk/>
            <pc:sldMk cId="1518044530" sldId="268"/>
            <ac:spMk id="3" creationId="{265DFF1B-4BFA-4584-AD29-83B1696A5B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E82C6-DA39-422C-BA64-5C5DE0D25E55}" type="datetimeFigureOut">
              <a:rPr lang="da-DK" smtClean="0"/>
              <a:t>01-04-2021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7033D-4C2C-45E8-9405-6EB92D5DC82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398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B6EB3-E50D-4D16-921D-893A53FB8E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dirty="0"/>
              <a:t>Program titel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F1D659B-57E5-4FE5-8557-9BCDAC25B0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noProof="0" dirty="0"/>
              <a:t>Kort beskrivning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57AC05-0377-4E51-9D78-DA7F67F1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D9E5-32FA-4B07-9954-19D0D1E25CEA}" type="datetimeFigureOut">
              <a:rPr lang="da-DK" smtClean="0"/>
              <a:t>01-04-2021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34E03A-0BEF-4F1A-A0AC-EDDAD06A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BA039F-5ED1-41E8-A769-7993A5B3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F7E3-DF56-4A0D-9EA0-F89945B10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09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0A11-1578-4A95-8695-0D095B23DF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dirty="0"/>
              <a:t>Titel/Class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160209-4875-4749-9A97-3DB1E4C81E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4997825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Ansvarsområden / </a:t>
            </a:r>
            <a:r>
              <a:rPr lang="sv-SE" noProof="0" dirty="0" err="1"/>
              <a:t>responsibilities</a:t>
            </a:r>
            <a:endParaRPr lang="sv-SE" noProof="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B34ADB-43E0-471B-B387-D4FD746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D9E5-32FA-4B07-9954-19D0D1E25CEA}" type="datetimeFigureOut">
              <a:rPr lang="da-DK" smtClean="0"/>
              <a:t>01-04-2021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C6BCAD-6289-42C6-BA6B-B699E3B0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307211-6368-403A-9CA7-89988219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F7E3-DF56-4A0D-9EA0-F89945B100F6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928145E5-23D3-4CF7-AA72-4813FA29BB4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55976" y="1804521"/>
            <a:ext cx="4997826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Samarbetspartnare / </a:t>
            </a:r>
            <a:r>
              <a:rPr lang="sv-SE" noProof="0" dirty="0" err="1"/>
              <a:t>Collaborators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72301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F8942C5-DBA1-4593-B6F0-69E6D287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2143178-E51C-4E52-AC56-3929BB3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AB18F4-2CBD-4A3C-82BF-A7F1532E0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D9E5-32FA-4B07-9954-19D0D1E25CEA}" type="datetimeFigureOut">
              <a:rPr lang="da-DK" smtClean="0"/>
              <a:t>01-04-2021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C83F8E-FAEA-49BD-B9A2-3D5419AAD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3E15B2-7316-4DD2-8B18-E0E19BF18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F7E3-DF56-4A0D-9EA0-F89945B10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431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DC661-02EE-40AA-B211-C4191D4B5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Ludo</a:t>
            </a:r>
            <a:r>
              <a:rPr lang="sv-SE" dirty="0"/>
              <a:t> grupp 5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D165B7C-150D-4153-9B70-5075FEA11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Spelet fia med knuff skall kunna spela upp till 4 spelare (vi börjar så) på samma dator. Skall ha en databas där man registrerar all drag för att kunna spela up spelt igen.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26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GameSettings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Val av färger</a:t>
            </a:r>
          </a:p>
          <a:p>
            <a:r>
              <a:rPr lang="sv-SE" dirty="0"/>
              <a:t>Val av hur många spelare</a:t>
            </a:r>
          </a:p>
          <a:p>
            <a:r>
              <a:rPr lang="sv-SE" dirty="0"/>
              <a:t>Val av namn på spelare</a:t>
            </a:r>
          </a:p>
          <a:p>
            <a:r>
              <a:rPr lang="sv-SE" dirty="0"/>
              <a:t>Visa Regler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Player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167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Player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Val av färger</a:t>
            </a:r>
          </a:p>
          <a:p>
            <a:r>
              <a:rPr lang="sv-SE" dirty="0"/>
              <a:t>Val av namn</a:t>
            </a:r>
          </a:p>
          <a:p>
            <a:r>
              <a:rPr lang="sv-SE" dirty="0"/>
              <a:t>Om de har några figurer kvar på spelbanan eller inte</a:t>
            </a:r>
          </a:p>
          <a:p>
            <a:r>
              <a:rPr lang="sv-SE" dirty="0"/>
              <a:t>Se om det är ens tur att spela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Piece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784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Piece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Färger</a:t>
            </a:r>
          </a:p>
          <a:p>
            <a:r>
              <a:rPr lang="sv-SE" dirty="0"/>
              <a:t>Lista av figurer</a:t>
            </a:r>
          </a:p>
          <a:p>
            <a:r>
              <a:rPr lang="sv-SE" dirty="0"/>
              <a:t>Varje figur skall ha en ID</a:t>
            </a:r>
          </a:p>
          <a:p>
            <a:r>
              <a:rPr lang="sv-SE" dirty="0"/>
              <a:t>Kolla om de är fortfarande kvar på banan</a:t>
            </a:r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Player</a:t>
            </a:r>
            <a:endParaRPr lang="sv-SE" dirty="0"/>
          </a:p>
          <a:p>
            <a:r>
              <a:rPr lang="sv-SE" dirty="0"/>
              <a:t>Board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796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Dice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Slå en tärning mellan 1 och 6.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587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Engine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Själva spelmotorn som styr allting i spelet.</a:t>
            </a:r>
          </a:p>
          <a:p>
            <a:r>
              <a:rPr lang="sv-SE" dirty="0"/>
              <a:t>Ser till att figurerna går framåt, blir knuffad.</a:t>
            </a:r>
          </a:p>
          <a:p>
            <a:r>
              <a:rPr lang="sv-SE" dirty="0"/>
              <a:t>Ser till att man få gå ut vid träningen visar 6</a:t>
            </a:r>
          </a:p>
          <a:p>
            <a:r>
              <a:rPr lang="sv-SE" dirty="0"/>
              <a:t>Ser till vems tur det är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/>
              <a:t>Dice</a:t>
            </a:r>
          </a:p>
          <a:p>
            <a:r>
              <a:rPr lang="sv-SE" dirty="0" err="1"/>
              <a:t>Player</a:t>
            </a:r>
            <a:endParaRPr lang="sv-SE" dirty="0"/>
          </a:p>
          <a:p>
            <a:r>
              <a:rPr lang="sv-SE" dirty="0" err="1"/>
              <a:t>Piece</a:t>
            </a:r>
            <a:endParaRPr lang="sv-SE" dirty="0"/>
          </a:p>
          <a:p>
            <a:r>
              <a:rPr lang="sv-SE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11698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Board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Uppbyggnad av självaspelbanan</a:t>
            </a:r>
          </a:p>
          <a:p>
            <a:r>
              <a:rPr lang="sv-SE" dirty="0"/>
              <a:t>Skall finnas ett bo</a:t>
            </a:r>
          </a:p>
          <a:p>
            <a:r>
              <a:rPr lang="sv-SE" dirty="0"/>
              <a:t>Skall finnas en start</a:t>
            </a:r>
          </a:p>
          <a:p>
            <a:r>
              <a:rPr lang="sv-SE" dirty="0"/>
              <a:t>Skall finnas slutsträckan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/>
              <a:t>Square</a:t>
            </a:r>
          </a:p>
          <a:p>
            <a:r>
              <a:rPr lang="sv-SE" dirty="0" err="1"/>
              <a:t>Piece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912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Square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Om en rutan är säker eller inte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5842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5AE8CF-8709-4959-AA0A-4E6AAC1F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Databas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43599B-71CC-4F5D-98F8-0C035C37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Registrera alla spelare</a:t>
            </a:r>
          </a:p>
          <a:p>
            <a:r>
              <a:rPr lang="sv-SE" dirty="0"/>
              <a:t>Registrera alla drag i spelet för att skapa en historik</a:t>
            </a:r>
          </a:p>
          <a:p>
            <a:r>
              <a:rPr lang="sv-SE" dirty="0"/>
              <a:t>Med hjälp av databasen skall man kunna spela upp spelet en gång till.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1EF4880-9399-4836-95AB-01DBA92305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142944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c.potx" id="{15543A46-6C95-4614-B47E-792055348439}" vid="{60C16A4B-42FD-4084-B030-A23F57CB1B9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ADA3549C0DF4EA775F0AE6B64AD8B" ma:contentTypeVersion="8" ma:contentTypeDescription="Opret et nyt dokument." ma:contentTypeScope="" ma:versionID="7ff026bd7c1cb5a98c4a3982006d3d33">
  <xsd:schema xmlns:xsd="http://www.w3.org/2001/XMLSchema" xmlns:xs="http://www.w3.org/2001/XMLSchema" xmlns:p="http://schemas.microsoft.com/office/2006/metadata/properties" xmlns:ns2="00e9a85d-85cf-4bc4-94dd-925a5ff46011" targetNamespace="http://schemas.microsoft.com/office/2006/metadata/properties" ma:root="true" ma:fieldsID="ff8affe3a74b9eb804c4bccb10cdcb48" ns2:_="">
    <xsd:import namespace="00e9a85d-85cf-4bc4-94dd-925a5ff460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9a85d-85cf-4bc4-94dd-925a5ff46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D6E101-B9B0-4654-A21B-B4AC2120F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9a85d-85cf-4bc4-94dd-925a5ff460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316F70-B73C-43A0-A8ED-A34D667A79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406F33-6639-46A4-8FF7-F8EDAA1527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crc</Template>
  <TotalTime>35</TotalTime>
  <Words>208</Words>
  <Application>Microsoft Office PowerPoint</Application>
  <PresentationFormat>Bredbild</PresentationFormat>
  <Paragraphs>50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Ludo grupp 5</vt:lpstr>
      <vt:lpstr>GameSettings</vt:lpstr>
      <vt:lpstr>Player</vt:lpstr>
      <vt:lpstr>Piece</vt:lpstr>
      <vt:lpstr>Dice</vt:lpstr>
      <vt:lpstr>Engine</vt:lpstr>
      <vt:lpstr>Board</vt:lpstr>
      <vt:lpstr>Square</vt:lpstr>
      <vt:lpstr>Databas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Stephan Johansen</dc:creator>
  <cp:lastModifiedBy>Sanna Edström</cp:lastModifiedBy>
  <cp:revision>12</cp:revision>
  <dcterms:created xsi:type="dcterms:W3CDTF">2021-03-25T10:00:55Z</dcterms:created>
  <dcterms:modified xsi:type="dcterms:W3CDTF">2021-04-01T07:50:43Z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0x0101007A4ADA3549C0DF4EA775F0AE6B64AD8B</vt:lpwstr>
  </property>
</Properties>
</file>