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685" autoAdjust="0"/>
  </p:normalViewPr>
  <p:slideViewPr>
    <p:cSldViewPr snapToGrid="0">
      <p:cViewPr varScale="1">
        <p:scale>
          <a:sx n="86" d="100"/>
          <a:sy n="86" d="100"/>
        </p:scale>
        <p:origin x="15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1AA0-D40B-4D72-887E-7DAF363492AE}" type="datetimeFigureOut">
              <a:rPr lang="en-SE" smtClean="0"/>
              <a:t>2021-04-09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9270-5D36-4810-A23F-13198D779A0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453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89270-5D36-4810-A23F-13198D779A01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21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158-921F-4419-B9B0-E6C783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53B4-CDA9-433D-8C59-0BD5057C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749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</vt:lpstr>
      <vt:lpstr>Scenario #1</vt:lpstr>
      <vt:lpstr>Scenario #2</vt:lpstr>
      <vt:lpstr>Scenario #3</vt:lpstr>
      <vt:lpstr>Scenario #4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anton thunman jonsson</cp:lastModifiedBy>
  <cp:revision>3</cp:revision>
  <dcterms:created xsi:type="dcterms:W3CDTF">2021-04-09T13:30:10Z</dcterms:created>
  <dcterms:modified xsi:type="dcterms:W3CDTF">2021-04-09T14:13:16Z</dcterms:modified>
</cp:coreProperties>
</file>