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767D-82FE-45C3-82B3-787E945B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BD785-6285-4D07-9125-0F3BA834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FC70-7AB1-4CEB-8A5A-9544089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D072E-72CC-4F41-8427-2E284159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D596D-37F7-4836-BC65-E7D9CEB6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D4D4-5BA8-4481-9103-A90B3042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402B-25CD-4707-B7E9-349542BAD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7337-AAAA-44AA-ABE2-E8029519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D322-1B85-4671-A5B8-85AA2197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7C73-9859-47F5-B476-1C3804F0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C66C3-8E4D-4CD8-8981-1C7946C29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D9E43-EBEA-4F1A-B9E6-1E1AF231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A8F0-60A0-40C4-8AC2-7E84A124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5B09-E241-403E-81AA-E15EA3CB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8E6CB-5793-4E95-BD4F-D059EFBC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8CCD-0B94-45FF-8FBC-5935AC43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97CC-AE0C-4ED4-A233-CFECD549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52494-61AE-4205-98AA-C15ACE1B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B9D5-51C6-4416-A49C-4B1AF43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CF1B-AD92-4F72-A152-B37ED78B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5C25-8DE0-4BEE-9613-40C8FA7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4E99-A9FD-47C6-BB15-512A2DCD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3CE4-722A-45AB-B9C3-FC6B6625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DD6C-F770-4862-9A24-EA2EDBDE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F272-2F34-4136-951E-3C4A6DD4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56D7-6691-425E-9DF3-0A6B2B98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DFE0-9429-4F51-AA2A-A579A7612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627D0-3BBC-4EC4-BD4C-DA5BCC31D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FCF1E-8693-43BD-B3F7-BB3CAD37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590C-628B-4781-AE64-98C41DA0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A8F8-3EEF-4A29-914A-EF6C694A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7DEA-20D6-40E9-AD5D-844D495B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F86D-F990-4AFD-8511-59278E883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1C58E-56F2-43A3-8F50-F3323E7A2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0A18F-CDF6-445C-B289-433333B0D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367DC-613F-44EF-A80F-80573B86E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87D30-5964-4666-9937-4A52A99E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6B3C-B9B7-4151-9ADB-205C1A58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3A224-2966-4127-BC9C-967474FC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C8F4-9577-44E6-98D3-DCFBED04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AA30A-9512-4F51-81EE-CA034905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FEB8B-6893-40C8-B745-BE4BEB1A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A49A6-0278-4F12-857B-294EAA85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897DC-C4D6-4D8C-AE0D-0560D01A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3B1ED-5AC4-4178-8DBA-E5E53FB9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CFDF-F8AB-42E5-8A01-D09BA7EC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AA99-ED5A-4D8F-AAA1-C9338F55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710B-EA70-46D9-87AC-E2FE28CA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B7B89-9568-43EB-AC48-1C123059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9E75-58E0-41D6-8DFA-2F486F0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61B5-9B9D-4078-AFA4-CF56B949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61E0E-EDD4-4876-8359-3670DD6A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2E49-0C52-423B-9069-C9EA976D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29EE2-ECD6-4E3F-8D4C-952FD757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53D57-BA4A-4E35-84CF-75196179C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FB073-4485-48CE-B650-B420F1BC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5A756-285C-497A-BFA5-1807026F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C53CD-B70C-4F2C-840C-7538184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AEA8-4102-4FC3-9C15-AC724385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C8BB-84AE-478A-AC79-985DABFE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6588-A197-48FE-8AC5-B5C63676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F90C-8403-44C6-B885-AE79FAF00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596F-FB97-4005-B665-9423B4CDE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87905-DD46-41FA-B9C8-B2BCD92D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sv-SE" sz="5400" dirty="0">
                <a:solidFill>
                  <a:srgbClr val="FFFFFF"/>
                </a:solidFill>
              </a:rPr>
              <a:t>Data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DD18F-FA2C-40DE-8192-16C38A23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E7E6E6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826234EA-0E6C-4CE3-9366-B036976A4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67" y="2657515"/>
            <a:ext cx="5455917" cy="35362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99E11C80-9E6A-41BA-B9CD-028363B49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5073" y="3159678"/>
            <a:ext cx="5455917" cy="25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ECE4E-E4D3-4867-A6AE-DA9EC6C8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#1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DD23D3EB-5AA4-4E63-8B62-E5FC017C3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"/>
          <a:stretch/>
        </p:blipFill>
        <p:spPr>
          <a:xfrm>
            <a:off x="5309004" y="755780"/>
            <a:ext cx="5612595" cy="56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B835-5282-4D4C-9610-928A9096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712DD27-D456-478C-BD0E-20BE496DA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r="19699"/>
          <a:stretch/>
        </p:blipFill>
        <p:spPr>
          <a:xfrm>
            <a:off x="4502428" y="1007706"/>
            <a:ext cx="7225748" cy="52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91301-3418-4A53-9C4C-B6C573CA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#3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435AF29-B291-4722-8EF5-94AD4A6A6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656119"/>
            <a:ext cx="7225748" cy="55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9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C2BB-6327-46EE-BD35-715AF07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#4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2F4E960-9E4D-4A83-8A27-F3DD0F23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66333"/>
            <a:ext cx="7225748" cy="53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</vt:lpstr>
      <vt:lpstr>Scenario #1</vt:lpstr>
      <vt:lpstr>Scenario #2</vt:lpstr>
      <vt:lpstr>Scenario #3</vt:lpstr>
      <vt:lpstr>Scenario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Daniel Runnvik</dc:creator>
  <cp:lastModifiedBy>Daniel Runnvik</cp:lastModifiedBy>
  <cp:revision>2</cp:revision>
  <dcterms:created xsi:type="dcterms:W3CDTF">2021-04-09T13:30:10Z</dcterms:created>
  <dcterms:modified xsi:type="dcterms:W3CDTF">2021-04-09T13:47:38Z</dcterms:modified>
</cp:coreProperties>
</file>