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1878" autoAdjust="0"/>
  </p:normalViewPr>
  <p:slideViewPr>
    <p:cSldViewPr snapToGrid="0">
      <p:cViewPr varScale="1">
        <p:scale>
          <a:sx n="79" d="100"/>
          <a:sy n="79" d="100"/>
        </p:scale>
        <p:origin x="10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43C38-E5CA-4579-A2BA-46E8ECC56EDC}" type="datetimeFigureOut">
              <a:rPr lang="en-SE" smtClean="0"/>
              <a:t>2021-04-09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605F0-48FA-4F65-BF3B-C53710279BE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10157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 err="1"/>
              <a:t>Vår</a:t>
            </a:r>
            <a:r>
              <a:rPr lang="en-SE" dirty="0"/>
              <a:t> </a:t>
            </a:r>
            <a:r>
              <a:rPr lang="en-SE" dirty="0" err="1"/>
              <a:t>lösning</a:t>
            </a:r>
            <a:r>
              <a:rPr lang="en-SE" dirty="0"/>
              <a:t> </a:t>
            </a:r>
            <a:r>
              <a:rPr lang="en-SE" dirty="0" err="1"/>
              <a:t>består</a:t>
            </a:r>
            <a:r>
              <a:rPr lang="en-SE" dirty="0"/>
              <a:t> av 3 </a:t>
            </a:r>
            <a:r>
              <a:rPr lang="en-SE" dirty="0" err="1"/>
              <a:t>projekt</a:t>
            </a:r>
            <a:r>
              <a:rPr lang="en-SE" dirty="0"/>
              <a:t>.</a:t>
            </a:r>
          </a:p>
          <a:p>
            <a:r>
              <a:rPr lang="en-SE" dirty="0"/>
              <a:t>I mitten </a:t>
            </a:r>
            <a:r>
              <a:rPr lang="en-SE" dirty="0" err="1"/>
              <a:t>på</a:t>
            </a:r>
            <a:r>
              <a:rPr lang="en-SE" dirty="0"/>
              <a:t> </a:t>
            </a:r>
            <a:r>
              <a:rPr lang="en-SE" dirty="0" err="1"/>
              <a:t>bilden</a:t>
            </a:r>
            <a:r>
              <a:rPr lang="en-SE" dirty="0"/>
              <a:t> </a:t>
            </a:r>
            <a:r>
              <a:rPr lang="en-SE" dirty="0" err="1"/>
              <a:t>är</a:t>
            </a:r>
            <a:r>
              <a:rPr lang="en-SE" dirty="0"/>
              <a:t> </a:t>
            </a:r>
            <a:r>
              <a:rPr lang="en-SE" dirty="0" err="1"/>
              <a:t>klassbiblioteket</a:t>
            </a:r>
            <a:r>
              <a:rPr lang="en-SE" dirty="0"/>
              <a:t>, med </a:t>
            </a:r>
            <a:r>
              <a:rPr lang="en-SE" dirty="0" err="1"/>
              <a:t>spelmotorn</a:t>
            </a:r>
            <a:r>
              <a:rPr lang="en-SE" dirty="0"/>
              <a:t> </a:t>
            </a:r>
            <a:r>
              <a:rPr lang="en-SE" dirty="0" err="1"/>
              <a:t>och</a:t>
            </a:r>
            <a:r>
              <a:rPr lang="en-SE" dirty="0"/>
              <a:t> </a:t>
            </a:r>
            <a:r>
              <a:rPr lang="en-SE" dirty="0" err="1"/>
              <a:t>logik</a:t>
            </a:r>
            <a:r>
              <a:rPr lang="en-SE" dirty="0"/>
              <a:t> </a:t>
            </a:r>
            <a:r>
              <a:rPr lang="en-SE" dirty="0" err="1"/>
              <a:t>för</a:t>
            </a:r>
            <a:r>
              <a:rPr lang="en-SE" dirty="0"/>
              <a:t> </a:t>
            </a:r>
            <a:r>
              <a:rPr lang="en-SE" dirty="0" err="1"/>
              <a:t>att</a:t>
            </a:r>
            <a:r>
              <a:rPr lang="en-SE" dirty="0"/>
              <a:t> </a:t>
            </a:r>
            <a:r>
              <a:rPr lang="en-SE" dirty="0" err="1"/>
              <a:t>kommunicera</a:t>
            </a:r>
            <a:r>
              <a:rPr lang="en-SE" dirty="0"/>
              <a:t> med </a:t>
            </a:r>
            <a:r>
              <a:rPr lang="en-SE" dirty="0" err="1"/>
              <a:t>databasen</a:t>
            </a:r>
            <a:r>
              <a:rPr lang="en-SE" dirty="0"/>
              <a:t>.</a:t>
            </a:r>
          </a:p>
          <a:p>
            <a:r>
              <a:rPr lang="en-SE" dirty="0" err="1"/>
              <a:t>Överst</a:t>
            </a:r>
            <a:r>
              <a:rPr lang="en-SE" dirty="0"/>
              <a:t> </a:t>
            </a:r>
            <a:r>
              <a:rPr lang="en-SE" dirty="0" err="1"/>
              <a:t>är</a:t>
            </a:r>
            <a:r>
              <a:rPr lang="en-SE" dirty="0"/>
              <a:t> </a:t>
            </a:r>
            <a:r>
              <a:rPr lang="en-SE" dirty="0" err="1"/>
              <a:t>konsolprojektet</a:t>
            </a:r>
            <a:r>
              <a:rPr lang="en-SE" dirty="0"/>
              <a:t> </a:t>
            </a:r>
            <a:r>
              <a:rPr lang="en-SE" dirty="0" err="1"/>
              <a:t>som</a:t>
            </a:r>
            <a:r>
              <a:rPr lang="en-SE" dirty="0"/>
              <a:t> </a:t>
            </a:r>
            <a:r>
              <a:rPr lang="en-SE" dirty="0" err="1"/>
              <a:t>använder</a:t>
            </a:r>
            <a:r>
              <a:rPr lang="en-SE" dirty="0"/>
              <a:t> sig av </a:t>
            </a:r>
            <a:r>
              <a:rPr lang="en-SE" dirty="0" err="1"/>
              <a:t>spelmotorn</a:t>
            </a:r>
            <a:r>
              <a:rPr lang="en-SE" dirty="0"/>
              <a:t> (</a:t>
            </a:r>
            <a:r>
              <a:rPr lang="en-SE" dirty="0" err="1"/>
              <a:t>gör</a:t>
            </a:r>
            <a:r>
              <a:rPr lang="en-SE" dirty="0"/>
              <a:t> </a:t>
            </a:r>
            <a:r>
              <a:rPr lang="en-SE" dirty="0" err="1"/>
              <a:t>anrop</a:t>
            </a:r>
            <a:r>
              <a:rPr lang="en-SE" dirty="0"/>
              <a:t> till den) </a:t>
            </a:r>
            <a:r>
              <a:rPr lang="en-SE" dirty="0" err="1"/>
              <a:t>för</a:t>
            </a:r>
            <a:r>
              <a:rPr lang="en-SE" dirty="0"/>
              <a:t> </a:t>
            </a:r>
            <a:r>
              <a:rPr lang="en-SE" dirty="0" err="1"/>
              <a:t>att</a:t>
            </a:r>
            <a:r>
              <a:rPr lang="en-SE" dirty="0"/>
              <a:t> </a:t>
            </a:r>
            <a:r>
              <a:rPr lang="en-SE" dirty="0" err="1"/>
              <a:t>skapa</a:t>
            </a:r>
            <a:r>
              <a:rPr lang="en-SE" dirty="0"/>
              <a:t> </a:t>
            </a:r>
            <a:r>
              <a:rPr lang="en-SE" dirty="0" err="1"/>
              <a:t>ett</a:t>
            </a:r>
            <a:r>
              <a:rPr lang="en-SE" dirty="0"/>
              <a:t> </a:t>
            </a:r>
            <a:r>
              <a:rPr lang="en-SE" dirty="0" err="1"/>
              <a:t>spel</a:t>
            </a:r>
            <a:r>
              <a:rPr lang="en-SE" dirty="0"/>
              <a:t>, </a:t>
            </a:r>
            <a:r>
              <a:rPr lang="en-SE" dirty="0" err="1"/>
              <a:t>skapa</a:t>
            </a:r>
            <a:r>
              <a:rPr lang="en-SE" dirty="0"/>
              <a:t> </a:t>
            </a:r>
            <a:r>
              <a:rPr lang="en-SE" dirty="0" err="1"/>
              <a:t>spelare</a:t>
            </a:r>
            <a:r>
              <a:rPr lang="en-SE" dirty="0"/>
              <a:t>, </a:t>
            </a:r>
            <a:r>
              <a:rPr lang="en-SE" dirty="0" err="1"/>
              <a:t>skapa</a:t>
            </a:r>
            <a:r>
              <a:rPr lang="en-SE" dirty="0"/>
              <a:t> </a:t>
            </a:r>
            <a:r>
              <a:rPr lang="en-SE" dirty="0" err="1"/>
              <a:t>pjäser</a:t>
            </a:r>
            <a:r>
              <a:rPr lang="en-SE" dirty="0"/>
              <a:t>, </a:t>
            </a:r>
            <a:r>
              <a:rPr lang="en-SE" dirty="0" err="1"/>
              <a:t>flytta</a:t>
            </a:r>
            <a:r>
              <a:rPr lang="en-SE" dirty="0"/>
              <a:t> </a:t>
            </a:r>
            <a:r>
              <a:rPr lang="en-SE" dirty="0" err="1"/>
              <a:t>pjäser</a:t>
            </a:r>
            <a:r>
              <a:rPr lang="en-SE" dirty="0"/>
              <a:t> </a:t>
            </a:r>
            <a:r>
              <a:rPr lang="en-SE" dirty="0" err="1"/>
              <a:t>osv</a:t>
            </a:r>
            <a:r>
              <a:rPr lang="en-SE" dirty="0"/>
              <a:t>.</a:t>
            </a:r>
          </a:p>
          <a:p>
            <a:r>
              <a:rPr lang="en-SE" dirty="0" err="1"/>
              <a:t>Längst</a:t>
            </a:r>
            <a:r>
              <a:rPr lang="en-SE" dirty="0"/>
              <a:t> </a:t>
            </a:r>
            <a:r>
              <a:rPr lang="en-SE" dirty="0" err="1"/>
              <a:t>ner</a:t>
            </a:r>
            <a:r>
              <a:rPr lang="en-SE" dirty="0"/>
              <a:t> </a:t>
            </a:r>
            <a:r>
              <a:rPr lang="en-SE" dirty="0" err="1"/>
              <a:t>är</a:t>
            </a:r>
            <a:r>
              <a:rPr lang="en-SE" dirty="0"/>
              <a:t> </a:t>
            </a:r>
            <a:r>
              <a:rPr lang="en-SE" dirty="0" err="1"/>
              <a:t>ett</a:t>
            </a:r>
            <a:r>
              <a:rPr lang="en-SE" dirty="0"/>
              <a:t> </a:t>
            </a:r>
            <a:r>
              <a:rPr lang="en-SE" dirty="0" err="1"/>
              <a:t>testprojekt</a:t>
            </a:r>
            <a:r>
              <a:rPr lang="en-SE" dirty="0"/>
              <a:t> med </a:t>
            </a:r>
            <a:r>
              <a:rPr lang="en-SE" dirty="0" err="1"/>
              <a:t>enhetstester</a:t>
            </a:r>
            <a:r>
              <a:rPr lang="en-S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605F0-48FA-4F65-BF3B-C53710279BE9}" type="slidenum">
              <a:rPr lang="en-SE" smtClean="0"/>
              <a:t>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68066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767D-82FE-45C3-82B3-787E945BB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BD785-6285-4D07-9125-0F3BA8347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0FC70-7AB1-4CEB-8A5A-954408906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D072E-72CC-4F41-8427-2E284159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D596D-37F7-4836-BC65-E7D9CEB6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1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BD4D4-5BA8-4481-9103-A90B30423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7402B-25CD-4707-B7E9-349542BAD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A7337-AAAA-44AA-ABE2-E8029519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BD322-1B85-4671-A5B8-85AA21971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17C73-9859-47F5-B476-1C3804F0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72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8C66C3-8E4D-4CD8-8981-1C7946C29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D9E43-EBEA-4F1A-B9E6-1E1AF2312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4A8F0-60A0-40C4-8AC2-7E84A124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45B09-E241-403E-81AA-E15EA3CB1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8E6CB-5793-4E95-BD4F-D059EFBC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7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8CCD-0B94-45FF-8FBC-5935AC43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397CC-AE0C-4ED4-A233-CFECD5494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52494-61AE-4205-98AA-C15ACE1B5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CB9D5-51C6-4416-A49C-4B1AF43CD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7CF1B-AD92-4F72-A152-B37ED78B4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9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F5C25-8DE0-4BEE-9613-40C8FA78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74E99-A9FD-47C6-BB15-512A2DCDD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73CE4-722A-45AB-B9C3-FC6B6625D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ADD6C-F770-4862-9A24-EA2EDBDEF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FF272-2F34-4136-951E-3C4A6DD40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16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156D7-6691-425E-9DF3-0A6B2B98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4DFE0-9429-4F51-AA2A-A579A7612D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627D0-3BBC-4EC4-BD4C-DA5BCC31D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FCF1E-8693-43BD-B3F7-BB3CAD37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0590C-628B-4781-AE64-98C41DA0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8A8F8-3EEF-4A29-914A-EF6C694A0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97DEA-20D6-40E9-AD5D-844D495B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DF86D-F990-4AFD-8511-59278E883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1C58E-56F2-43A3-8F50-F3323E7A2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0A18F-CDF6-445C-B289-433333B0DB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A367DC-613F-44EF-A80F-80573B86E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487D30-5964-4666-9937-4A52A99E1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86B3C-B9B7-4151-9ADB-205C1A582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3A224-2966-4127-BC9C-967474FC2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7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EC8F4-9577-44E6-98D3-DCFBED04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FAA30A-9512-4F51-81EE-CA034905D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FEB8B-6893-40C8-B745-BE4BEB1AF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A49A6-0278-4F12-857B-294EAA856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1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4897DC-C4D6-4D8C-AE0D-0560D01A9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83B1ED-5AC4-4178-8DBA-E5E53FB9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6CFDF-F8AB-42E5-8A01-D09BA7EC9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7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0AA99-ED5A-4D8F-AAA1-C9338F55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4710B-EA70-46D9-87AC-E2FE28CA4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B7B89-9568-43EB-AC48-1C1230595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69E75-58E0-41D6-8DFA-2F486F088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E61B5-9B9D-4078-AFA4-CF56B949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61E0E-EDD4-4876-8359-3670DD6A9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77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2E49-0C52-423B-9069-C9EA976D3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729EE2-ECD6-4E3F-8D4C-952FD757A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853D57-BA4A-4E35-84CF-75196179C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FB073-4485-48CE-B650-B420F1BC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5A756-285C-497A-BFA5-1807026FF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C53CD-B70C-4F2C-840C-7538184B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3AEA8-4102-4FC3-9C15-AC7243851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1C8BB-84AE-478A-AC79-985DABFE7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86588-A197-48FE-8AC5-B5C6367698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7A9FC-A36E-4387-9B7B-4E8ABA85F52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EF90C-8403-44C6-B885-AE79FAF00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F596F-FB97-4005-B665-9423B4CDE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7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87905-DD46-41FA-B9C8-B2BCD92D9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51" y="433545"/>
            <a:ext cx="11139854" cy="930447"/>
          </a:xfrm>
        </p:spPr>
        <p:txBody>
          <a:bodyPr>
            <a:normAutofit/>
          </a:bodyPr>
          <a:lstStyle/>
          <a:p>
            <a:r>
              <a:rPr lang="sv-SE" sz="5400" dirty="0">
                <a:solidFill>
                  <a:srgbClr val="FFFFFF"/>
                </a:solidFill>
              </a:rPr>
              <a:t>Data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0DD18F-FA2C-40DE-8192-16C38A23E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4278" y="1645723"/>
            <a:ext cx="9144000" cy="420001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rgbClr val="E7E6E6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826234EA-0E6C-4CE3-9366-B036976A4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567" y="2657515"/>
            <a:ext cx="5455917" cy="353624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99E11C80-9E6A-41BA-B9CD-028363B497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45073" y="3159678"/>
            <a:ext cx="5455917" cy="253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4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ECE4E-E4D3-4867-A6AE-DA9EC6C8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Scenario #1</a:t>
            </a:r>
          </a:p>
        </p:txBody>
      </p:sp>
      <p:pic>
        <p:nvPicPr>
          <p:cNvPr id="15" name="Content Placeholder 14" descr="Text&#10;&#10;Description automatically generated">
            <a:extLst>
              <a:ext uri="{FF2B5EF4-FFF2-40B4-BE49-F238E27FC236}">
                <a16:creationId xmlns:a16="http://schemas.microsoft.com/office/drawing/2014/main" id="{DD23D3EB-5AA4-4E63-8B62-E5FC017C3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2"/>
          <a:stretch/>
        </p:blipFill>
        <p:spPr>
          <a:xfrm>
            <a:off x="5309004" y="755780"/>
            <a:ext cx="5612595" cy="563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11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42B835-5282-4D4C-9610-928A9096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Scenario #2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712DD27-D456-478C-BD0E-20BE496DA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6" r="19699"/>
          <a:stretch/>
        </p:blipFill>
        <p:spPr>
          <a:xfrm>
            <a:off x="4502428" y="1007706"/>
            <a:ext cx="7225748" cy="527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4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291301-3418-4A53-9C4C-B6C573CA3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Scenario #3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9435AF29-B291-4722-8EF5-94AD4A6A6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656119"/>
            <a:ext cx="7225748" cy="554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91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AC2BB-6327-46EE-BD35-715AF07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Scenario #4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2F4E960-9E4D-4A83-8A27-F3DD0F232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766333"/>
            <a:ext cx="7225748" cy="532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1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315B3-25AF-40AE-81DB-39E899D0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E" dirty="0"/>
              <a:t>3 </a:t>
            </a:r>
            <a:r>
              <a:rPr lang="en-SE" dirty="0" err="1"/>
              <a:t>Projekt</a:t>
            </a: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277F302-3696-410D-AFBC-03507A742B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47784" y="1690688"/>
            <a:ext cx="6096431" cy="4238793"/>
          </a:xfrm>
        </p:spPr>
      </p:pic>
    </p:spTree>
    <p:extLst>
      <p:ext uri="{BB962C8B-B14F-4D97-AF65-F5344CB8AC3E}">
        <p14:creationId xmlns:p14="http://schemas.microsoft.com/office/powerpoint/2010/main" val="2023539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E1FF1-961E-425E-B804-753CEEF02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E" dirty="0" err="1"/>
              <a:t>Spelmotorn</a:t>
            </a:r>
            <a:endParaRPr lang="en-SE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1DE8B4F-362F-47A9-BD9F-9292D9D09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4331" y="1690688"/>
            <a:ext cx="5203337" cy="4888437"/>
          </a:xfrm>
        </p:spPr>
      </p:pic>
    </p:spTree>
    <p:extLst>
      <p:ext uri="{BB962C8B-B14F-4D97-AF65-F5344CB8AC3E}">
        <p14:creationId xmlns:p14="http://schemas.microsoft.com/office/powerpoint/2010/main" val="2397166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5F081D-48AD-43CC-9069-DC3E2B6B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SE" sz="4000" dirty="0">
                <a:solidFill>
                  <a:srgbClr val="FFFFFF"/>
                </a:solidFill>
              </a:rPr>
              <a:t>4 </a:t>
            </a:r>
            <a:r>
              <a:rPr lang="en-SE" sz="4000" dirty="0" err="1">
                <a:solidFill>
                  <a:srgbClr val="FFFFFF"/>
                </a:solidFill>
              </a:rPr>
              <a:t>exempel</a:t>
            </a:r>
            <a:r>
              <a:rPr lang="en-SE" sz="4000" dirty="0">
                <a:solidFill>
                  <a:srgbClr val="FFFFFF"/>
                </a:solidFill>
              </a:rPr>
              <a:t> </a:t>
            </a:r>
            <a:r>
              <a:rPr lang="en-SE" sz="4000" dirty="0" err="1">
                <a:solidFill>
                  <a:srgbClr val="FFFFFF"/>
                </a:solidFill>
              </a:rPr>
              <a:t>från</a:t>
            </a:r>
            <a:r>
              <a:rPr lang="en-SE" sz="4000" dirty="0">
                <a:solidFill>
                  <a:srgbClr val="FFFFFF"/>
                </a:solidFill>
              </a:rPr>
              <a:t> </a:t>
            </a:r>
            <a:r>
              <a:rPr lang="en-SE" sz="4000" dirty="0" err="1">
                <a:solidFill>
                  <a:srgbClr val="FFFFFF"/>
                </a:solidFill>
              </a:rPr>
              <a:t>vår</a:t>
            </a:r>
            <a:r>
              <a:rPr lang="en-SE" sz="4000" dirty="0">
                <a:solidFill>
                  <a:srgbClr val="FFFFFF"/>
                </a:solidFill>
              </a:rPr>
              <a:t> </a:t>
            </a:r>
            <a:r>
              <a:rPr lang="en-SE" sz="4000" dirty="0" err="1">
                <a:solidFill>
                  <a:srgbClr val="FFFFFF"/>
                </a:solidFill>
              </a:rPr>
              <a:t>kod</a:t>
            </a:r>
            <a:endParaRPr lang="en-SE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C8936-7391-47D0-AC57-6F7CDFDB0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695" y="666114"/>
            <a:ext cx="7531697" cy="5546047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SE" sz="2400" dirty="0" err="1"/>
              <a:t>Spelmotorn</a:t>
            </a:r>
            <a:r>
              <a:rPr lang="en-SE" sz="2400" dirty="0"/>
              <a:t> </a:t>
            </a:r>
            <a:r>
              <a:rPr lang="en-SE" sz="2400" dirty="0" err="1"/>
              <a:t>är</a:t>
            </a:r>
            <a:r>
              <a:rPr lang="en-SE" sz="2400" dirty="0"/>
              <a:t> </a:t>
            </a:r>
            <a:r>
              <a:rPr lang="en-SE" sz="2400" dirty="0" err="1"/>
              <a:t>oberoende</a:t>
            </a:r>
            <a:r>
              <a:rPr lang="en-SE" sz="2400" dirty="0"/>
              <a:t> av </a:t>
            </a:r>
            <a:r>
              <a:rPr lang="en-SE" sz="2400" dirty="0" err="1"/>
              <a:t>gränssnittet</a:t>
            </a:r>
            <a:endParaRPr lang="en-SE" sz="2400" dirty="0"/>
          </a:p>
          <a:p>
            <a:pPr marL="457200" indent="-457200">
              <a:buFont typeface="+mj-lt"/>
              <a:buAutoNum type="arabicPeriod"/>
            </a:pPr>
            <a:r>
              <a:rPr lang="en-SE" sz="2400" dirty="0" err="1"/>
              <a:t>Hur</a:t>
            </a:r>
            <a:r>
              <a:rPr lang="en-SE" sz="2400" dirty="0"/>
              <a:t> vi </a:t>
            </a:r>
            <a:r>
              <a:rPr lang="en-SE" sz="2400" dirty="0" err="1"/>
              <a:t>valt</a:t>
            </a:r>
            <a:r>
              <a:rPr lang="en-SE" sz="2400" dirty="0"/>
              <a:t> </a:t>
            </a:r>
            <a:r>
              <a:rPr lang="en-SE" sz="2400" dirty="0" err="1"/>
              <a:t>att</a:t>
            </a:r>
            <a:r>
              <a:rPr lang="en-SE" sz="2400" dirty="0"/>
              <a:t> </a:t>
            </a:r>
            <a:r>
              <a:rPr lang="en-SE" sz="2400" dirty="0" err="1"/>
              <a:t>representera</a:t>
            </a:r>
            <a:r>
              <a:rPr lang="en-SE" sz="2400" dirty="0"/>
              <a:t> de </a:t>
            </a:r>
            <a:r>
              <a:rPr lang="en-SE" sz="2400" dirty="0" err="1"/>
              <a:t>olika</a:t>
            </a:r>
            <a:r>
              <a:rPr lang="en-SE" sz="2400" dirty="0"/>
              <a:t> </a:t>
            </a:r>
            <a:r>
              <a:rPr lang="en-SE" sz="2400" dirty="0" err="1"/>
              <a:t>pjästyperna</a:t>
            </a:r>
            <a:endParaRPr lang="en-SE" sz="2400" dirty="0"/>
          </a:p>
          <a:p>
            <a:pPr marL="457200" indent="-457200">
              <a:buFont typeface="+mj-lt"/>
              <a:buAutoNum type="arabicPeriod"/>
            </a:pPr>
            <a:r>
              <a:rPr lang="en-SE" sz="2400" dirty="0" err="1"/>
              <a:t>Hur</a:t>
            </a:r>
            <a:r>
              <a:rPr lang="en-SE" sz="2400" dirty="0"/>
              <a:t> vi </a:t>
            </a:r>
            <a:r>
              <a:rPr lang="en-SE" sz="2400" dirty="0" err="1"/>
              <a:t>använt</a:t>
            </a:r>
            <a:r>
              <a:rPr lang="en-SE" sz="2400" dirty="0"/>
              <a:t> reflection </a:t>
            </a:r>
            <a:r>
              <a:rPr lang="en-SE" sz="2400" dirty="0" err="1"/>
              <a:t>för</a:t>
            </a:r>
            <a:r>
              <a:rPr lang="en-SE" sz="2400" dirty="0"/>
              <a:t> </a:t>
            </a:r>
            <a:r>
              <a:rPr lang="en-SE" sz="2400" dirty="0" err="1"/>
              <a:t>instantiering</a:t>
            </a:r>
            <a:r>
              <a:rPr lang="en-SE" sz="2400" dirty="0"/>
              <a:t> av </a:t>
            </a:r>
            <a:r>
              <a:rPr lang="en-SE" sz="2400" dirty="0" err="1"/>
              <a:t>rätt</a:t>
            </a:r>
            <a:r>
              <a:rPr lang="en-SE" sz="2400" dirty="0"/>
              <a:t> </a:t>
            </a:r>
            <a:r>
              <a:rPr lang="en-SE" sz="2400" dirty="0" err="1"/>
              <a:t>pjästyp</a:t>
            </a:r>
            <a:endParaRPr lang="en-SE" sz="2400" dirty="0"/>
          </a:p>
          <a:p>
            <a:pPr marL="457200" indent="-457200">
              <a:buFont typeface="+mj-lt"/>
              <a:buAutoNum type="arabicPeriod"/>
            </a:pPr>
            <a:r>
              <a:rPr lang="en-SE" sz="2400" dirty="0" err="1"/>
              <a:t>Hur</a:t>
            </a:r>
            <a:r>
              <a:rPr lang="en-SE" sz="2400" dirty="0"/>
              <a:t> vi </a:t>
            </a:r>
            <a:r>
              <a:rPr lang="en-SE" sz="2400" dirty="0" err="1"/>
              <a:t>försökt</a:t>
            </a:r>
            <a:r>
              <a:rPr lang="en-SE" sz="2400" dirty="0"/>
              <a:t> </a:t>
            </a:r>
            <a:r>
              <a:rPr lang="en-SE" sz="2400" dirty="0" err="1"/>
              <a:t>hålla</a:t>
            </a:r>
            <a:r>
              <a:rPr lang="en-SE" sz="2400" dirty="0"/>
              <a:t> </a:t>
            </a:r>
            <a:r>
              <a:rPr lang="en-SE" sz="2400" dirty="0" err="1"/>
              <a:t>metoderna</a:t>
            </a:r>
            <a:r>
              <a:rPr lang="en-SE" sz="2400" dirty="0"/>
              <a:t> </a:t>
            </a:r>
            <a:r>
              <a:rPr lang="en-SE" sz="2400" dirty="0" err="1"/>
              <a:t>relativt</a:t>
            </a:r>
            <a:r>
              <a:rPr lang="en-SE" sz="2400" dirty="0"/>
              <a:t> </a:t>
            </a:r>
            <a:r>
              <a:rPr lang="en-SE" sz="2400" dirty="0" err="1"/>
              <a:t>korta</a:t>
            </a:r>
            <a:endParaRPr lang="en-SE" sz="2400" dirty="0"/>
          </a:p>
        </p:txBody>
      </p:sp>
    </p:spTree>
    <p:extLst>
      <p:ext uri="{BB962C8B-B14F-4D97-AF65-F5344CB8AC3E}">
        <p14:creationId xmlns:p14="http://schemas.microsoft.com/office/powerpoint/2010/main" val="2098023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64D03-7EA4-47F9-ACE8-0796BC60A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1. </a:t>
            </a:r>
            <a:r>
              <a:rPr lang="en-SE" dirty="0" err="1"/>
              <a:t>Spelmotorn</a:t>
            </a:r>
            <a:r>
              <a:rPr lang="en-SE" dirty="0"/>
              <a:t> </a:t>
            </a:r>
            <a:r>
              <a:rPr lang="en-SE" dirty="0" err="1"/>
              <a:t>oberoende</a:t>
            </a:r>
            <a:r>
              <a:rPr lang="en-SE" dirty="0"/>
              <a:t> av </a:t>
            </a:r>
            <a:r>
              <a:rPr lang="en-SE" dirty="0" err="1"/>
              <a:t>gränssnitt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55240-66C4-4730-9F13-64E473F96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SE" dirty="0"/>
              <a:t>All </a:t>
            </a:r>
            <a:r>
              <a:rPr lang="en-SE" dirty="0" err="1"/>
              <a:t>logik</a:t>
            </a:r>
            <a:r>
              <a:rPr lang="en-SE" dirty="0"/>
              <a:t> </a:t>
            </a:r>
            <a:r>
              <a:rPr lang="en-SE" dirty="0" err="1"/>
              <a:t>som</a:t>
            </a:r>
            <a:r>
              <a:rPr lang="en-SE" dirty="0"/>
              <a:t> </a:t>
            </a:r>
            <a:r>
              <a:rPr lang="en-SE" dirty="0" err="1"/>
              <a:t>använder</a:t>
            </a:r>
            <a:r>
              <a:rPr lang="en-SE" dirty="0"/>
              <a:t> </a:t>
            </a:r>
            <a:r>
              <a:rPr lang="en-SE" dirty="0" err="1"/>
              <a:t>konsolen</a:t>
            </a:r>
            <a:r>
              <a:rPr lang="en-SE" dirty="0"/>
              <a:t> </a:t>
            </a:r>
            <a:r>
              <a:rPr lang="en-SE" dirty="0" err="1"/>
              <a:t>finns</a:t>
            </a:r>
            <a:r>
              <a:rPr lang="en-SE" dirty="0"/>
              <a:t> </a:t>
            </a:r>
            <a:r>
              <a:rPr lang="en-SE" dirty="0" err="1"/>
              <a:t>i</a:t>
            </a:r>
            <a:r>
              <a:rPr lang="en-SE" dirty="0"/>
              <a:t> Console-</a:t>
            </a:r>
            <a:r>
              <a:rPr lang="en-SE" dirty="0" err="1"/>
              <a:t>projektet</a:t>
            </a:r>
            <a:endParaRPr lang="en-S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SE" dirty="0"/>
              <a:t>Console-</a:t>
            </a:r>
            <a:r>
              <a:rPr lang="en-SE" dirty="0" err="1"/>
              <a:t>projektet</a:t>
            </a:r>
            <a:r>
              <a:rPr lang="en-SE" dirty="0"/>
              <a:t> </a:t>
            </a:r>
            <a:r>
              <a:rPr lang="en-SE" dirty="0" err="1"/>
              <a:t>anropar</a:t>
            </a:r>
            <a:r>
              <a:rPr lang="en-SE" dirty="0"/>
              <a:t> </a:t>
            </a:r>
            <a:r>
              <a:rPr lang="en-SE" dirty="0" err="1"/>
              <a:t>spelmotorn</a:t>
            </a:r>
            <a:r>
              <a:rPr lang="en-SE" dirty="0"/>
              <a:t> </a:t>
            </a:r>
            <a:r>
              <a:rPr lang="en-SE" dirty="0" err="1"/>
              <a:t>och</a:t>
            </a:r>
            <a:r>
              <a:rPr lang="en-SE" dirty="0"/>
              <a:t> </a:t>
            </a:r>
            <a:r>
              <a:rPr lang="en-SE" dirty="0" err="1"/>
              <a:t>använder</a:t>
            </a:r>
            <a:r>
              <a:rPr lang="en-SE" dirty="0"/>
              <a:t> </a:t>
            </a:r>
            <a:r>
              <a:rPr lang="en-SE" dirty="0" err="1"/>
              <a:t>returvärdet</a:t>
            </a:r>
            <a:r>
              <a:rPr lang="en-SE" dirty="0"/>
              <a:t> </a:t>
            </a:r>
            <a:r>
              <a:rPr lang="en-SE" dirty="0" err="1"/>
              <a:t>för</a:t>
            </a:r>
            <a:r>
              <a:rPr lang="en-SE" dirty="0"/>
              <a:t> </a:t>
            </a:r>
            <a:r>
              <a:rPr lang="en-SE" dirty="0" err="1"/>
              <a:t>att</a:t>
            </a:r>
            <a:r>
              <a:rPr lang="en-SE" dirty="0"/>
              <a:t> </a:t>
            </a:r>
            <a:r>
              <a:rPr lang="en-SE" dirty="0" err="1"/>
              <a:t>skriva</a:t>
            </a:r>
            <a:r>
              <a:rPr lang="en-SE" dirty="0"/>
              <a:t> </a:t>
            </a:r>
            <a:r>
              <a:rPr lang="en-SE" dirty="0" err="1"/>
              <a:t>ut</a:t>
            </a:r>
            <a:r>
              <a:rPr lang="en-SE" dirty="0"/>
              <a:t> </a:t>
            </a:r>
            <a:r>
              <a:rPr lang="en-SE" dirty="0" err="1"/>
              <a:t>rätt</a:t>
            </a:r>
            <a:r>
              <a:rPr lang="en-SE"/>
              <a:t> text.</a:t>
            </a:r>
            <a:endParaRPr lang="en-SE" dirty="0"/>
          </a:p>
          <a:p>
            <a:pPr>
              <a:buFont typeface="Wingdings" panose="05000000000000000000" pitchFamily="2" charset="2"/>
              <a:buChar char="§"/>
            </a:pP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700496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140</Words>
  <Application>Microsoft Office PowerPoint</Application>
  <PresentationFormat>Widescreen</PresentationFormat>
  <Paragraphs>20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Data</vt:lpstr>
      <vt:lpstr>Scenario #1</vt:lpstr>
      <vt:lpstr>Scenario #2</vt:lpstr>
      <vt:lpstr>Scenario #3</vt:lpstr>
      <vt:lpstr>Scenario #4</vt:lpstr>
      <vt:lpstr>3 Projekt</vt:lpstr>
      <vt:lpstr>Spelmotorn</vt:lpstr>
      <vt:lpstr>4 exempel från vår kod</vt:lpstr>
      <vt:lpstr>1. Spelmotorn oberoende av gränssnitt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</dc:title>
  <dc:creator>Daniel Runnvik</dc:creator>
  <cp:lastModifiedBy>anton thunman jonsson</cp:lastModifiedBy>
  <cp:revision>16</cp:revision>
  <dcterms:created xsi:type="dcterms:W3CDTF">2021-04-09T13:30:10Z</dcterms:created>
  <dcterms:modified xsi:type="dcterms:W3CDTF">2021-04-09T15:58:00Z</dcterms:modified>
</cp:coreProperties>
</file>