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878" autoAdjust="0"/>
  </p:normalViewPr>
  <p:slideViewPr>
    <p:cSldViewPr snapToGrid="0">
      <p:cViewPr varScale="1">
        <p:scale>
          <a:sx n="79" d="100"/>
          <a:sy n="79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43C38-E5CA-4579-A2BA-46E8ECC56EDC}" type="datetimeFigureOut">
              <a:rPr lang="en-SE" smtClean="0"/>
              <a:t>2021-04-12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05F0-48FA-4F65-BF3B-C53710279BE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015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 err="1"/>
              <a:t>Vår</a:t>
            </a:r>
            <a:r>
              <a:rPr lang="en-SE" dirty="0"/>
              <a:t> </a:t>
            </a:r>
            <a:r>
              <a:rPr lang="en-SE" dirty="0" err="1"/>
              <a:t>lösning</a:t>
            </a:r>
            <a:r>
              <a:rPr lang="en-SE" dirty="0"/>
              <a:t> </a:t>
            </a:r>
            <a:r>
              <a:rPr lang="en-SE" dirty="0" err="1"/>
              <a:t>består</a:t>
            </a:r>
            <a:r>
              <a:rPr lang="en-SE" dirty="0"/>
              <a:t> av 3 </a:t>
            </a:r>
            <a:r>
              <a:rPr lang="en-SE" dirty="0" err="1"/>
              <a:t>projekt</a:t>
            </a:r>
            <a:r>
              <a:rPr lang="en-SE" dirty="0"/>
              <a:t>.</a:t>
            </a:r>
          </a:p>
          <a:p>
            <a:r>
              <a:rPr lang="en-SE" dirty="0"/>
              <a:t>I mitten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bilden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klassbiblioteket</a:t>
            </a:r>
            <a:r>
              <a:rPr lang="en-SE" dirty="0"/>
              <a:t>, med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logik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kommunicera</a:t>
            </a:r>
            <a:r>
              <a:rPr lang="en-SE" dirty="0"/>
              <a:t> med </a:t>
            </a:r>
            <a:r>
              <a:rPr lang="en-SE" dirty="0" err="1"/>
              <a:t>databasen</a:t>
            </a:r>
            <a:r>
              <a:rPr lang="en-SE" dirty="0"/>
              <a:t>.</a:t>
            </a:r>
          </a:p>
          <a:p>
            <a:r>
              <a:rPr lang="en-SE" dirty="0" err="1"/>
              <a:t>Överst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konsolprojektet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sig av </a:t>
            </a:r>
            <a:r>
              <a:rPr lang="en-SE" dirty="0" err="1"/>
              <a:t>spelmotorn</a:t>
            </a:r>
            <a:r>
              <a:rPr lang="en-SE" dirty="0"/>
              <a:t> (</a:t>
            </a:r>
            <a:r>
              <a:rPr lang="en-SE" dirty="0" err="1"/>
              <a:t>gör</a:t>
            </a:r>
            <a:r>
              <a:rPr lang="en-SE" dirty="0"/>
              <a:t> </a:t>
            </a:r>
            <a:r>
              <a:rPr lang="en-SE" dirty="0" err="1"/>
              <a:t>anrop</a:t>
            </a:r>
            <a:r>
              <a:rPr lang="en-SE" dirty="0"/>
              <a:t> till den)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spel</a:t>
            </a:r>
            <a:r>
              <a:rPr lang="en-SE" dirty="0"/>
              <a:t>,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spelare</a:t>
            </a:r>
            <a:r>
              <a:rPr lang="en-SE" dirty="0"/>
              <a:t>,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pjäser</a:t>
            </a:r>
            <a:r>
              <a:rPr lang="en-SE" dirty="0"/>
              <a:t>, </a:t>
            </a:r>
            <a:r>
              <a:rPr lang="en-SE" dirty="0" err="1"/>
              <a:t>flytta</a:t>
            </a:r>
            <a:r>
              <a:rPr lang="en-SE" dirty="0"/>
              <a:t> </a:t>
            </a:r>
            <a:r>
              <a:rPr lang="en-SE" dirty="0" err="1"/>
              <a:t>pjäser</a:t>
            </a:r>
            <a:r>
              <a:rPr lang="en-SE" dirty="0"/>
              <a:t> </a:t>
            </a:r>
            <a:r>
              <a:rPr lang="en-SE" dirty="0" err="1"/>
              <a:t>osv</a:t>
            </a:r>
            <a:r>
              <a:rPr lang="en-SE" dirty="0"/>
              <a:t>.</a:t>
            </a:r>
          </a:p>
          <a:p>
            <a:r>
              <a:rPr lang="en-SE" dirty="0" err="1"/>
              <a:t>Längst</a:t>
            </a:r>
            <a:r>
              <a:rPr lang="en-SE" dirty="0"/>
              <a:t> </a:t>
            </a:r>
            <a:r>
              <a:rPr lang="en-SE" dirty="0" err="1"/>
              <a:t>ner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testprojekt</a:t>
            </a:r>
            <a:r>
              <a:rPr lang="en-SE" dirty="0"/>
              <a:t> med </a:t>
            </a:r>
            <a:r>
              <a:rPr lang="en-SE" dirty="0" err="1"/>
              <a:t>enhetstester</a:t>
            </a:r>
            <a:r>
              <a:rPr lang="en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05F0-48FA-4F65-BF3B-C53710279BE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806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767D-82FE-45C3-82B3-787E945B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D785-6285-4D07-9125-0F3BA834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FC70-7AB1-4CEB-8A5A-9544089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072E-72CC-4F41-8427-2E28415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596D-37F7-4836-BC65-E7D9CEB6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4D4-5BA8-4481-9103-A90B3042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402B-25CD-4707-B7E9-349542BA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337-AAAA-44AA-ABE2-E802951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D322-1B85-4671-A5B8-85AA219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7C73-9859-47F5-B476-1C3804F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66C3-8E4D-4CD8-8981-1C7946C2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9E43-EBEA-4F1A-B9E6-1E1AF231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A8F0-60A0-40C4-8AC2-7E84A12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B09-E241-403E-81AA-E15EA3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E6CB-5793-4E95-BD4F-D059EFBC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CCD-0B94-45FF-8FBC-5935AC4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97CC-AE0C-4ED4-A233-CFECD549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494-61AE-4205-98AA-C15ACE1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B9D5-51C6-4416-A49C-4B1AF43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CF1B-AD92-4F72-A152-B37ED78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C25-8DE0-4BEE-9613-40C8FA7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4E99-A9FD-47C6-BB15-512A2DCD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3CE4-722A-45AB-B9C3-FC6B6625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DD6C-F770-4862-9A24-EA2EDBD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F272-2F34-4136-951E-3C4A6DD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6D7-6691-425E-9DF3-0A6B2B9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FE0-9429-4F51-AA2A-A579A761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27D0-3BBC-4EC4-BD4C-DA5BCC31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CF1E-8693-43BD-B3F7-BB3CAD3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590C-628B-4781-AE64-98C41DA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A8F8-3EEF-4A29-914A-EF6C694A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DEA-20D6-40E9-AD5D-844D495B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F86D-F990-4AFD-8511-59278E88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58E-56F2-43A3-8F50-F3323E7A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A18F-CDF6-445C-B289-433333B0D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67DC-613F-44EF-A80F-80573B86E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7D30-5964-4666-9937-4A52A99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6B3C-B9B7-4151-9ADB-205C1A5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3A224-2966-4127-BC9C-967474FC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8F4-9577-44E6-98D3-DCFBED04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A30A-9512-4F51-81EE-CA03490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EB8B-6893-40C8-B745-BE4BEB1A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49A6-0278-4F12-857B-294EAA85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97DC-C4D6-4D8C-AE0D-0560D01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3B1ED-5AC4-4178-8DBA-E5E53F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CFDF-F8AB-42E5-8A01-D09BA7E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A99-ED5A-4D8F-AAA1-C9338F5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710B-EA70-46D9-87AC-E2FE28CA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7B89-9568-43EB-AC48-1C123059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9E75-58E0-41D6-8DFA-2F486F0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61B5-9B9D-4078-AFA4-CF56B94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1E0E-EDD4-4876-8359-3670DD6A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2E49-0C52-423B-9069-C9EA976D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9EE2-ECD6-4E3F-8D4C-952FD757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3D57-BA4A-4E35-84CF-75196179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B073-4485-48CE-B650-B420F1BC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A756-285C-497A-BFA5-1807026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53CD-B70C-4F2C-840C-753818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AEA8-4102-4FC3-9C15-AC724385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C8BB-84AE-478A-AC79-985DABFE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588-A197-48FE-8AC5-B5C63676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9FC-A36E-4387-9B7B-4E8ABA85F5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F90C-8403-44C6-B885-AE79FAF0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596F-FB97-4005-B665-9423B4CDE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7905-DD46-41FA-B9C8-B2BCD92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sv-SE" sz="5400" dirty="0">
                <a:solidFill>
                  <a:srgbClr val="FFFFFF"/>
                </a:solidFill>
              </a:rPr>
              <a:t>Data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D18F-FA2C-40DE-8192-16C38A23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26234EA-0E6C-4CE3-9366-B036976A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67" y="2657515"/>
            <a:ext cx="5455917" cy="3536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9E11C80-9E6A-41BA-B9CD-028363B49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073" y="3159678"/>
            <a:ext cx="5455917" cy="2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D446-DF5E-4C47-9362-7F7DEE8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2. </a:t>
            </a:r>
            <a:r>
              <a:rPr lang="en-SE" dirty="0" err="1"/>
              <a:t>Hur</a:t>
            </a:r>
            <a:r>
              <a:rPr lang="en-SE" dirty="0"/>
              <a:t> vi </a:t>
            </a:r>
            <a:r>
              <a:rPr lang="en-SE" dirty="0" err="1"/>
              <a:t>representerar</a:t>
            </a:r>
            <a:r>
              <a:rPr lang="en-SE" dirty="0"/>
              <a:t> </a:t>
            </a:r>
            <a:r>
              <a:rPr lang="en-SE" dirty="0" err="1"/>
              <a:t>pjästyperna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61737-72E3-40DC-9ABC-D2D3D44E6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448" y="1690688"/>
            <a:ext cx="6547104" cy="4151823"/>
          </a:xfrm>
        </p:spPr>
      </p:pic>
    </p:spTree>
    <p:extLst>
      <p:ext uri="{BB962C8B-B14F-4D97-AF65-F5344CB8AC3E}">
        <p14:creationId xmlns:p14="http://schemas.microsoft.com/office/powerpoint/2010/main" val="409038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CE4E-E4D3-4867-A6AE-DA9EC6C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#1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D23D3EB-5AA4-4E63-8B62-E5FC017C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5309004" y="755780"/>
            <a:ext cx="5612595" cy="5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B835-5282-4D4C-9610-928A9096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12DD27-D456-478C-BD0E-20BE496D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r="19699"/>
          <a:stretch/>
        </p:blipFill>
        <p:spPr>
          <a:xfrm>
            <a:off x="4502428" y="1007706"/>
            <a:ext cx="7225748" cy="52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1301-3418-4A53-9C4C-B6C573C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#3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435AF29-B291-4722-8EF5-94AD4A6A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56119"/>
            <a:ext cx="7225748" cy="5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C2BB-6327-46EE-BD35-715AF07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F4E960-9E4D-4A83-8A27-F3DD0F23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66333"/>
            <a:ext cx="7225748" cy="53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15B3-25AF-40AE-81DB-39E899D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/>
              <a:t>3 </a:t>
            </a:r>
            <a:r>
              <a:rPr lang="en-SE" dirty="0" err="1"/>
              <a:t>Projekt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77F302-3696-410D-AFBC-03507A742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7784" y="1690688"/>
            <a:ext cx="6096431" cy="4238793"/>
          </a:xfrm>
        </p:spPr>
      </p:pic>
    </p:spTree>
    <p:extLst>
      <p:ext uri="{BB962C8B-B14F-4D97-AF65-F5344CB8AC3E}">
        <p14:creationId xmlns:p14="http://schemas.microsoft.com/office/powerpoint/2010/main" val="20235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1FF1-961E-425E-B804-753CEEF0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 err="1"/>
              <a:t>Spelmotorn</a:t>
            </a:r>
            <a:endParaRPr lang="en-S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DE8B4F-362F-47A9-BD9F-9292D9D0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331" y="1690688"/>
            <a:ext cx="5203337" cy="4888437"/>
          </a:xfrm>
        </p:spPr>
      </p:pic>
    </p:spTree>
    <p:extLst>
      <p:ext uri="{BB962C8B-B14F-4D97-AF65-F5344CB8AC3E}">
        <p14:creationId xmlns:p14="http://schemas.microsoft.com/office/powerpoint/2010/main" val="239716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081D-48AD-43CC-9069-DC3E2B6B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SE" sz="4000" dirty="0">
                <a:solidFill>
                  <a:srgbClr val="FFFFFF"/>
                </a:solidFill>
              </a:rPr>
              <a:t>4 </a:t>
            </a:r>
            <a:r>
              <a:rPr lang="en-SE" sz="4000" dirty="0" err="1">
                <a:solidFill>
                  <a:srgbClr val="FFFFFF"/>
                </a:solidFill>
              </a:rPr>
              <a:t>exempel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från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vår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kod</a:t>
            </a:r>
            <a:endParaRPr lang="en-S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8936-7391-47D0-AC57-6F7CDFDB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66114"/>
            <a:ext cx="753169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Spelmotorn</a:t>
            </a:r>
            <a:r>
              <a:rPr lang="en-SE" sz="2400" dirty="0"/>
              <a:t> </a:t>
            </a:r>
            <a:r>
              <a:rPr lang="en-SE" sz="2400" dirty="0" err="1"/>
              <a:t>är</a:t>
            </a:r>
            <a:r>
              <a:rPr lang="en-SE" sz="2400" dirty="0"/>
              <a:t> </a:t>
            </a:r>
            <a:r>
              <a:rPr lang="en-SE" sz="2400" dirty="0" err="1"/>
              <a:t>oberoende</a:t>
            </a:r>
            <a:r>
              <a:rPr lang="en-SE" sz="2400" dirty="0"/>
              <a:t> av </a:t>
            </a:r>
            <a:r>
              <a:rPr lang="en-SE" sz="2400" dirty="0" err="1"/>
              <a:t>gränssnittet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Hur</a:t>
            </a:r>
            <a:r>
              <a:rPr lang="en-SE" sz="2400" dirty="0"/>
              <a:t> vi </a:t>
            </a:r>
            <a:r>
              <a:rPr lang="en-SE" sz="2400" dirty="0" err="1"/>
              <a:t>valt</a:t>
            </a:r>
            <a:r>
              <a:rPr lang="en-SE" sz="2400" dirty="0"/>
              <a:t> </a:t>
            </a:r>
            <a:r>
              <a:rPr lang="en-SE" sz="2400" dirty="0" err="1"/>
              <a:t>att</a:t>
            </a:r>
            <a:r>
              <a:rPr lang="en-SE" sz="2400" dirty="0"/>
              <a:t> </a:t>
            </a:r>
            <a:r>
              <a:rPr lang="en-SE" sz="2400" dirty="0" err="1"/>
              <a:t>representera</a:t>
            </a:r>
            <a:r>
              <a:rPr lang="en-SE" sz="2400" dirty="0"/>
              <a:t> de </a:t>
            </a:r>
            <a:r>
              <a:rPr lang="en-SE" sz="2400" dirty="0" err="1"/>
              <a:t>olika</a:t>
            </a:r>
            <a:r>
              <a:rPr lang="en-SE" sz="2400" dirty="0"/>
              <a:t> </a:t>
            </a:r>
            <a:r>
              <a:rPr lang="en-SE" sz="2400" dirty="0" err="1"/>
              <a:t>pjästyperna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Hur</a:t>
            </a:r>
            <a:r>
              <a:rPr lang="en-SE" sz="2400" dirty="0"/>
              <a:t> vi </a:t>
            </a:r>
            <a:r>
              <a:rPr lang="en-SE" sz="2400" dirty="0" err="1"/>
              <a:t>använt</a:t>
            </a:r>
            <a:r>
              <a:rPr lang="en-SE" sz="2400" dirty="0"/>
              <a:t> reflection </a:t>
            </a:r>
            <a:r>
              <a:rPr lang="en-SE" sz="2400" dirty="0" err="1"/>
              <a:t>för</a:t>
            </a:r>
            <a:r>
              <a:rPr lang="en-SE" sz="2400" dirty="0"/>
              <a:t> </a:t>
            </a:r>
            <a:r>
              <a:rPr lang="en-SE" sz="2400" dirty="0" err="1"/>
              <a:t>instantiering</a:t>
            </a:r>
            <a:r>
              <a:rPr lang="en-SE" sz="2400" dirty="0"/>
              <a:t> av </a:t>
            </a:r>
            <a:r>
              <a:rPr lang="en-SE" sz="2400" dirty="0" err="1"/>
              <a:t>rätt</a:t>
            </a:r>
            <a:r>
              <a:rPr lang="en-SE" sz="2400" dirty="0"/>
              <a:t> </a:t>
            </a:r>
            <a:r>
              <a:rPr lang="en-SE" sz="2400" dirty="0" err="1"/>
              <a:t>pjästyp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/>
              <a:t>Vi har </a:t>
            </a:r>
            <a:r>
              <a:rPr lang="en-SE" sz="2400" dirty="0" err="1"/>
              <a:t>försökt</a:t>
            </a:r>
            <a:r>
              <a:rPr lang="en-SE" sz="2400" dirty="0"/>
              <a:t> </a:t>
            </a:r>
            <a:r>
              <a:rPr lang="en-SE" sz="2400" dirty="0" err="1"/>
              <a:t>hålla</a:t>
            </a:r>
            <a:r>
              <a:rPr lang="en-SE" sz="2400" dirty="0"/>
              <a:t> </a:t>
            </a:r>
            <a:r>
              <a:rPr lang="en-SE" sz="2400" dirty="0" err="1"/>
              <a:t>metoderna</a:t>
            </a:r>
            <a:r>
              <a:rPr lang="en-SE" sz="2400" dirty="0"/>
              <a:t> </a:t>
            </a:r>
            <a:r>
              <a:rPr lang="en-SE" sz="2400" dirty="0" err="1"/>
              <a:t>relativt</a:t>
            </a:r>
            <a:r>
              <a:rPr lang="en-SE" sz="2400" dirty="0"/>
              <a:t> </a:t>
            </a:r>
            <a:r>
              <a:rPr lang="en-SE" sz="2400" dirty="0" err="1"/>
              <a:t>korta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09802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4D03-7EA4-47F9-ACE8-0796BC60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1.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oberoende</a:t>
            </a:r>
            <a:r>
              <a:rPr lang="en-SE" dirty="0"/>
              <a:t> av </a:t>
            </a:r>
            <a:r>
              <a:rPr lang="en-SE" dirty="0" err="1"/>
              <a:t>gränssnitt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5240-66C4-4730-9F13-64E473F9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E" dirty="0"/>
              <a:t>All </a:t>
            </a:r>
            <a:r>
              <a:rPr lang="en-SE" dirty="0" err="1"/>
              <a:t>logik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</a:t>
            </a:r>
            <a:r>
              <a:rPr lang="en-SE" dirty="0" err="1"/>
              <a:t>konsolen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 Console-</a:t>
            </a:r>
            <a:r>
              <a:rPr lang="en-SE" dirty="0" err="1"/>
              <a:t>projektet</a:t>
            </a:r>
            <a:endParaRPr lang="en-S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SE" dirty="0"/>
              <a:t>Console-</a:t>
            </a:r>
            <a:r>
              <a:rPr lang="en-SE" dirty="0" err="1"/>
              <a:t>projektet</a:t>
            </a:r>
            <a:r>
              <a:rPr lang="en-SE" dirty="0"/>
              <a:t> </a:t>
            </a:r>
            <a:r>
              <a:rPr lang="en-SE" dirty="0" err="1"/>
              <a:t>anropar</a:t>
            </a:r>
            <a:r>
              <a:rPr lang="en-SE" dirty="0"/>
              <a:t>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</a:t>
            </a:r>
            <a:r>
              <a:rPr lang="en-SE" dirty="0" err="1"/>
              <a:t>returvärdet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skriva</a:t>
            </a:r>
            <a:r>
              <a:rPr lang="en-SE" dirty="0"/>
              <a:t> </a:t>
            </a:r>
            <a:r>
              <a:rPr lang="en-SE" dirty="0" err="1"/>
              <a:t>ut</a:t>
            </a:r>
            <a:r>
              <a:rPr lang="en-SE" dirty="0"/>
              <a:t> </a:t>
            </a:r>
            <a:r>
              <a:rPr lang="en-SE" dirty="0" err="1"/>
              <a:t>rätt</a:t>
            </a:r>
            <a:r>
              <a:rPr lang="en-SE" dirty="0"/>
              <a:t> text.</a:t>
            </a:r>
          </a:p>
          <a:p>
            <a:pPr>
              <a:buFont typeface="Wingdings" panose="05000000000000000000" pitchFamily="2" charset="2"/>
              <a:buChar char="§"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004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146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Data</vt:lpstr>
      <vt:lpstr>Scenario #1</vt:lpstr>
      <vt:lpstr>Scenario #2</vt:lpstr>
      <vt:lpstr>Scenario #3</vt:lpstr>
      <vt:lpstr>Scenario #4</vt:lpstr>
      <vt:lpstr>3 Projekt</vt:lpstr>
      <vt:lpstr>Spelmotorn</vt:lpstr>
      <vt:lpstr>4 exempel från vår kod</vt:lpstr>
      <vt:lpstr>1. Spelmotorn oberoende av gränssnitt</vt:lpstr>
      <vt:lpstr>2. Hur vi representerar pjästyperna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Daniel Runnvik</dc:creator>
  <cp:lastModifiedBy>anton thunman jonsson</cp:lastModifiedBy>
  <cp:revision>19</cp:revision>
  <dcterms:created xsi:type="dcterms:W3CDTF">2021-04-09T13:30:10Z</dcterms:created>
  <dcterms:modified xsi:type="dcterms:W3CDTF">2021-04-12T07:31:09Z</dcterms:modified>
</cp:coreProperties>
</file>