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878" autoAdjust="0"/>
  </p:normalViewPr>
  <p:slideViewPr>
    <p:cSldViewPr snapToGrid="0">
      <p:cViewPr varScale="1">
        <p:scale>
          <a:sx n="79" d="100"/>
          <a:sy n="79" d="100"/>
        </p:scale>
        <p:origin x="10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3C38-E5CA-4579-A2BA-46E8ECC56EDC}" type="datetimeFigureOut">
              <a:rPr lang="en-SE" smtClean="0"/>
              <a:t>2021-04-09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05F0-48FA-4F65-BF3B-C53710279B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015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err="1"/>
              <a:t>Vår</a:t>
            </a:r>
            <a:r>
              <a:rPr lang="en-SE" dirty="0"/>
              <a:t> </a:t>
            </a:r>
            <a:r>
              <a:rPr lang="en-SE" dirty="0" err="1"/>
              <a:t>lösning</a:t>
            </a:r>
            <a:r>
              <a:rPr lang="en-SE" dirty="0"/>
              <a:t> </a:t>
            </a:r>
            <a:r>
              <a:rPr lang="en-SE" dirty="0" err="1"/>
              <a:t>består</a:t>
            </a:r>
            <a:r>
              <a:rPr lang="en-SE" dirty="0"/>
              <a:t> av 3 </a:t>
            </a:r>
            <a:r>
              <a:rPr lang="en-SE" dirty="0" err="1"/>
              <a:t>projekt</a:t>
            </a:r>
            <a:r>
              <a:rPr lang="en-SE" dirty="0"/>
              <a:t>.</a:t>
            </a:r>
          </a:p>
          <a:p>
            <a:r>
              <a:rPr lang="en-SE" dirty="0" err="1"/>
              <a:t>Överst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bilden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klassbiblioteket</a:t>
            </a:r>
            <a:r>
              <a:rPr lang="en-SE" dirty="0"/>
              <a:t>, med </a:t>
            </a:r>
            <a:r>
              <a:rPr lang="en-SE" dirty="0" err="1"/>
              <a:t>spelmotorn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logik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kommunicera</a:t>
            </a:r>
            <a:r>
              <a:rPr lang="en-SE" dirty="0"/>
              <a:t> med </a:t>
            </a:r>
            <a:r>
              <a:rPr lang="en-SE" dirty="0" err="1"/>
              <a:t>databasen</a:t>
            </a:r>
            <a:r>
              <a:rPr lang="en-SE" dirty="0"/>
              <a:t>.</a:t>
            </a:r>
          </a:p>
          <a:p>
            <a:r>
              <a:rPr lang="en-SE" dirty="0"/>
              <a:t>I mitten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konsolprojektet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använder</a:t>
            </a:r>
            <a:r>
              <a:rPr lang="en-SE" dirty="0"/>
              <a:t> sig av </a:t>
            </a:r>
            <a:r>
              <a:rPr lang="en-SE" dirty="0" err="1"/>
              <a:t>spelmotorn</a:t>
            </a:r>
            <a:r>
              <a:rPr lang="en-SE" dirty="0"/>
              <a:t> (</a:t>
            </a:r>
            <a:r>
              <a:rPr lang="en-SE" dirty="0" err="1"/>
              <a:t>gör</a:t>
            </a:r>
            <a:r>
              <a:rPr lang="en-SE" dirty="0"/>
              <a:t> </a:t>
            </a:r>
            <a:r>
              <a:rPr lang="en-SE" dirty="0" err="1"/>
              <a:t>anrop</a:t>
            </a:r>
            <a:r>
              <a:rPr lang="en-SE" dirty="0"/>
              <a:t> till den)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spel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spelare</a:t>
            </a:r>
            <a:r>
              <a:rPr lang="en-SE" dirty="0"/>
              <a:t>, </a:t>
            </a:r>
            <a:r>
              <a:rPr lang="en-SE" dirty="0" err="1"/>
              <a:t>skapa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, </a:t>
            </a:r>
            <a:r>
              <a:rPr lang="en-SE" dirty="0" err="1"/>
              <a:t>flytta</a:t>
            </a:r>
            <a:r>
              <a:rPr lang="en-SE" dirty="0"/>
              <a:t> </a:t>
            </a:r>
            <a:r>
              <a:rPr lang="en-SE" dirty="0" err="1"/>
              <a:t>pjäser</a:t>
            </a:r>
            <a:r>
              <a:rPr lang="en-SE" dirty="0"/>
              <a:t> </a:t>
            </a:r>
            <a:r>
              <a:rPr lang="en-SE" dirty="0" err="1"/>
              <a:t>osv</a:t>
            </a:r>
            <a:r>
              <a:rPr lang="en-SE" dirty="0"/>
              <a:t>.</a:t>
            </a:r>
          </a:p>
          <a:p>
            <a:r>
              <a:rPr lang="en-SE" dirty="0" err="1"/>
              <a:t>Längst</a:t>
            </a:r>
            <a:r>
              <a:rPr lang="en-SE" dirty="0"/>
              <a:t> </a:t>
            </a:r>
            <a:r>
              <a:rPr lang="en-SE" dirty="0" err="1"/>
              <a:t>ner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testprojekt</a:t>
            </a:r>
            <a:r>
              <a:rPr lang="en-SE" dirty="0"/>
              <a:t> med </a:t>
            </a:r>
            <a:r>
              <a:rPr lang="en-SE" dirty="0" err="1"/>
              <a:t>enhetstester</a:t>
            </a:r>
            <a:r>
              <a:rPr lang="en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05F0-48FA-4F65-BF3B-C53710279BE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80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15B3-25AF-40AE-81DB-39E899D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E" dirty="0"/>
              <a:t>3 </a:t>
            </a:r>
            <a:r>
              <a:rPr lang="en-SE" dirty="0" err="1"/>
              <a:t>Projekt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B52B7-FFDA-42A1-B091-90085B8A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0100" y="2351619"/>
            <a:ext cx="6091800" cy="3463965"/>
          </a:xfrm>
        </p:spPr>
      </p:pic>
    </p:spTree>
    <p:extLst>
      <p:ext uri="{BB962C8B-B14F-4D97-AF65-F5344CB8AC3E}">
        <p14:creationId xmlns:p14="http://schemas.microsoft.com/office/powerpoint/2010/main" val="20235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1FF1-961E-425E-B804-753CEEF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Spelmotorn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A5C94-C23A-4759-884A-28B5B671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154" y="1799588"/>
            <a:ext cx="4787692" cy="4693287"/>
          </a:xfrm>
        </p:spPr>
      </p:pic>
    </p:spTree>
    <p:extLst>
      <p:ext uri="{BB962C8B-B14F-4D97-AF65-F5344CB8AC3E}">
        <p14:creationId xmlns:p14="http://schemas.microsoft.com/office/powerpoint/2010/main" val="23971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</Words>
  <Application>Microsoft Office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</vt:lpstr>
      <vt:lpstr>Scenario #1</vt:lpstr>
      <vt:lpstr>Scenario #2</vt:lpstr>
      <vt:lpstr>Scenario #3</vt:lpstr>
      <vt:lpstr>Scenario #4</vt:lpstr>
      <vt:lpstr>3 Projekt</vt:lpstr>
      <vt:lpstr>Spelmotorn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anton thunman jonsson</cp:lastModifiedBy>
  <cp:revision>6</cp:revision>
  <dcterms:created xsi:type="dcterms:W3CDTF">2021-04-09T13:30:10Z</dcterms:created>
  <dcterms:modified xsi:type="dcterms:W3CDTF">2021-04-09T15:15:42Z</dcterms:modified>
</cp:coreProperties>
</file>