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Sprint 3 Presentation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Team Members: </a:t>
            </a:r>
            <a:r>
              <a:rPr lang="zh-CN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Patrick Gallagher, Spencer Russell, Tianyi Zhang, and Hank Zhu</a:t>
            </a:r>
            <a:endParaRPr sz="1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User Stories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●       As a user, I want a help function for the application. So that I know, exactly what the program is doing - 8pts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●   	As a user, I want to make a password for the application, so that I can protect my stocks. -16 pts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●   	As a user, I want to have data graphs for different time periods, so that I can see the trends more conclusively - 4 pts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●   	As an investor, I want to keep hold of my personal shares.  So that I can monitor my own financial gain.-4 pts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Registration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9548" y="1229863"/>
            <a:ext cx="2319600" cy="25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53275"/>
            <a:ext cx="287655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1675" y="1229875"/>
            <a:ext cx="3324450" cy="1404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Logging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229875"/>
            <a:ext cx="2382000" cy="23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3450" y="1229875"/>
            <a:ext cx="2672975" cy="14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6425" y="2708738"/>
            <a:ext cx="335280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Help window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9875"/>
            <a:ext cx="3832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One of our user stories included a request for an information window.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This allows the users to familiarize </a:t>
            </a:r>
            <a:r>
              <a:rPr lang="zh-CN"/>
              <a:t>themselves</a:t>
            </a:r>
            <a:r>
              <a:rPr lang="zh-CN"/>
              <a:t> with the program.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This frame is accessible from the “?” button on the main menu. </a:t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498" y="775250"/>
            <a:ext cx="3267450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Saving Stocks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Writes the stock information by using the add button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Displays the stock information in a button using HTML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How many stocks the user bought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Percentage Change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Decrease or Increase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600" y="1284125"/>
            <a:ext cx="23812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2" y="0"/>
            <a:ext cx="510428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5033" y="0"/>
            <a:ext cx="510448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