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EB Garamon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EBGaramond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EBGaramond-italic.fntdata"/><Relationship Id="rId23" Type="http://schemas.openxmlformats.org/officeDocument/2006/relationships/font" Target="fonts/EBGaramon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EBGaramon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TICKER SPRINT </a:t>
            </a:r>
            <a:r>
              <a:rPr lang="en" sz="4400">
                <a:latin typeface="EB Garamond"/>
                <a:ea typeface="EB Garamond"/>
                <a:cs typeface="EB Garamond"/>
                <a:sym typeface="EB Garamond"/>
              </a:rPr>
              <a:t>II</a:t>
            </a:r>
            <a:endParaRPr sz="44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6573750" y="3418550"/>
            <a:ext cx="24429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7C96A3"/>
                </a:solidFill>
              </a:rPr>
              <a:t>Nirds:</a:t>
            </a:r>
            <a:endParaRPr sz="2000">
              <a:solidFill>
                <a:srgbClr val="7C96A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7C96A3"/>
                </a:solidFill>
              </a:rPr>
              <a:t>Patrick Gallagher, </a:t>
            </a:r>
            <a:endParaRPr sz="2000">
              <a:solidFill>
                <a:srgbClr val="7C96A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7C96A3"/>
                </a:solidFill>
              </a:rPr>
              <a:t>Spencer Russell, </a:t>
            </a:r>
            <a:endParaRPr sz="2000">
              <a:solidFill>
                <a:srgbClr val="7C96A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7C96A3"/>
                </a:solidFill>
              </a:rPr>
              <a:t>Tianyi Zhang, </a:t>
            </a:r>
            <a:endParaRPr sz="2000">
              <a:solidFill>
                <a:srgbClr val="7C96A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7C96A3"/>
                </a:solidFill>
              </a:rPr>
              <a:t>Hank Zhu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Sprint 2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Connecting API to the every file of the project. </a:t>
            </a:r>
            <a:endParaRPr sz="18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Making the user-interface looks better.</a:t>
            </a:r>
            <a:endParaRPr sz="18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Displaying the graph based on hours, days, and months.</a:t>
            </a:r>
            <a:endParaRPr sz="18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Integrating the search function to the detailed stock information panel.</a:t>
            </a:r>
            <a:endParaRPr sz="18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As a user, I want multiple data displays when I am looking at a stock. So that I can have an easier time looking at a stock. </a:t>
            </a:r>
            <a:endParaRPr sz="18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As a user, I want a search function when looking for stocks to add, so that I can find stocks easier. </a:t>
            </a:r>
            <a:endParaRPr sz="18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As an investor, I want to keep hold of my personal shares. So that I can monitor my own financial gain. </a:t>
            </a:r>
            <a:endParaRPr sz="1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the Data</a:t>
            </a:r>
            <a:r>
              <a:rPr lang="en"/>
              <a:t> 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are not using a database, but a text file that has all of the stock names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class can be connected to the API that can get the stock information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Stocks</a:t>
            </a:r>
            <a:r>
              <a:rPr lang="en"/>
              <a:t> 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1567550"/>
            <a:ext cx="3940800" cy="31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Read stock information from stock database  that extracted from API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“For” loop keep </a:t>
            </a:r>
            <a:r>
              <a:rPr lang="en"/>
              <a:t>examining whether the stocks matches the user-input or not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Shows all the stocks that contains the keywords of the user-input.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050" y="806325"/>
            <a:ext cx="354491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Stocks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297500" y="1567550"/>
            <a:ext cx="4568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“add/remove” button was given partial functionality , when prompted it examines a .txt file of stock names</a:t>
            </a:r>
            <a:br>
              <a:rPr lang="en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the stock is encountered in the list, it will be removed</a:t>
            </a:r>
            <a:br>
              <a:rPr lang="en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Else , the stock will be added to the list</a:t>
            </a:r>
            <a:br>
              <a:rPr lang="en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 sprints will connect the text file and other frames to display the user’s stocks</a:t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3625" y="1307850"/>
            <a:ext cx="955850" cy="11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tockWeeklyGraph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9" y="1307850"/>
            <a:ext cx="4124276" cy="33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GetStock.java</a:t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250" y="1038224"/>
            <a:ext cx="6098725" cy="38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Add help function for the application.</a:t>
            </a:r>
            <a:endParaRPr sz="12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Add a password for the application.</a:t>
            </a:r>
            <a:endParaRPr sz="12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Add the </a:t>
            </a:r>
            <a:r>
              <a:rPr lang="en" sz="12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r>
              <a:rPr lang="en" sz="12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function, the same stock from two different years.</a:t>
            </a:r>
            <a:endParaRPr sz="12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Starting to debug and make the program look nicer than it is now.</a:t>
            </a:r>
            <a:endParaRPr sz="12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