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877" r:id="rId3"/>
    <p:sldId id="881" r:id="rId4"/>
    <p:sldId id="883" r:id="rId5"/>
    <p:sldId id="884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4" r:id="rId14"/>
    <p:sldId id="895" r:id="rId15"/>
    <p:sldId id="896" r:id="rId16"/>
    <p:sldId id="897" r:id="rId17"/>
    <p:sldId id="899" r:id="rId18"/>
    <p:sldId id="900" r:id="rId19"/>
    <p:sldId id="901" r:id="rId20"/>
    <p:sldId id="902" r:id="rId21"/>
    <p:sldId id="904" r:id="rId22"/>
    <p:sldId id="905" r:id="rId23"/>
    <p:sldId id="906" r:id="rId24"/>
    <p:sldId id="907" r:id="rId25"/>
    <p:sldId id="908" r:id="rId26"/>
    <p:sldId id="909" r:id="rId27"/>
    <p:sldId id="275" r:id="rId2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4" autoAdjust="0"/>
    <p:restoredTop sz="97693" autoAdjust="0"/>
  </p:normalViewPr>
  <p:slideViewPr>
    <p:cSldViewPr>
      <p:cViewPr varScale="1">
        <p:scale>
          <a:sx n="123" d="100"/>
          <a:sy n="123" d="100"/>
        </p:scale>
        <p:origin x="1410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2022-09-05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스크립트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생성하기</a:t>
            </a:r>
            <a:r>
              <a:rPr lang="en-US" altLang="ko-KR" dirty="0"/>
              <a:t> </a:t>
            </a:r>
          </a:p>
          <a:p>
            <a:pPr marL="357187" lvl="1" indent="0">
              <a:buNone/>
            </a:pPr>
            <a:r>
              <a:rPr lang="en-US" altLang="ko-KR" dirty="0"/>
              <a:t>2. 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JSPBook</a:t>
            </a:r>
            <a:r>
              <a:rPr lang="en-US" altLang="ko-KR" dirty="0"/>
              <a:t>/</a:t>
            </a:r>
            <a:r>
              <a:rPr lang="en-US" altLang="ko-KR" dirty="0" err="1"/>
              <a:t>WebContent</a:t>
            </a:r>
            <a:r>
              <a:rPr lang="en-US" altLang="ko-KR" dirty="0"/>
              <a:t>]</a:t>
            </a:r>
            <a:r>
              <a:rPr lang="ko-KR" altLang="en-US" dirty="0"/>
              <a:t>를 확인하고 폴더 이름에 ‘</a:t>
            </a:r>
            <a:r>
              <a:rPr lang="en-US" altLang="ko-KR" dirty="0"/>
              <a:t>ch02’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2668551-52FD-4FE2-AC06-9B198465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1" y="877454"/>
            <a:ext cx="8474901" cy="525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52936"/>
            <a:ext cx="8301901" cy="392704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22" y="433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0337664" descr="EMB00001ec05d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56276"/>
            <a:ext cx="3558258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43837BD-2279-4DA9-9ED7-787A362B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0" y="908720"/>
            <a:ext cx="8492781" cy="50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95755"/>
            <a:ext cx="8467629" cy="504561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0354128" descr="EMB00001ec05d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63315"/>
            <a:ext cx="2808312" cy="1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A4B1AC3-1794-4CDC-9E92-5A8D2245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1" y="908720"/>
            <a:ext cx="8474901" cy="512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0" y="1661544"/>
            <a:ext cx="8453752" cy="49358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55224" descr="EMB00001ec05d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80831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로직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42CB04B2-E42B-4B6A-9AF3-1B82A27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2386923"/>
            <a:ext cx="7707907" cy="7920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47020" y="3304005"/>
            <a:ext cx="7688472" cy="3293347"/>
            <a:chOff x="-900608" y="1507629"/>
            <a:chExt cx="10906125" cy="6305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0608" y="1507629"/>
              <a:ext cx="10906125" cy="1057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1786" y="2564904"/>
              <a:ext cx="10896600" cy="524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2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D7BFC62-023B-403B-B780-F3FD65FA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5" y="1484784"/>
            <a:ext cx="8193151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86BFC46-75F2-4D6B-AA8B-BEC70D18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1" y="908720"/>
            <a:ext cx="846146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5" y="1756328"/>
            <a:ext cx="8446477" cy="49370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63329" y="24408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0963496" descr="EMB00001ec05d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9239"/>
            <a:ext cx="280831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4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7E858C3-C0EC-4177-A182-81781FFA737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95" y="2860791"/>
            <a:ext cx="2923809" cy="1857143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8DB3FDE1-BC3E-4600-ACF3-2DF35E2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1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39" y="1809444"/>
            <a:ext cx="8460093" cy="4864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FB6780-5935-4EC6-9C27-8EE2ED7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84749"/>
            <a:ext cx="29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1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5A02D77-5A90-4C54-B9C3-E589212C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420888"/>
            <a:ext cx="7135338" cy="6490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3248"/>
            <a:ext cx="7200800" cy="34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7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8486C4D-21C9-4B55-A420-1E4EF9C072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184601"/>
            <a:ext cx="3047619" cy="1209524"/>
          </a:xfr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318970B7-35E7-43A1-92C4-70C542DC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3" y="908720"/>
            <a:ext cx="8474901" cy="5090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05" y="1608838"/>
            <a:ext cx="8442389" cy="4896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6FCB8E-1548-4733-A268-CB3976D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04864"/>
            <a:ext cx="3109973" cy="1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C382A2A-A5D2-4427-A66C-003E733389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0" y="3208410"/>
            <a:ext cx="3047619" cy="1161905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55CC35D5-8D5A-4C62-973D-F73F30A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표현문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5" y="917187"/>
            <a:ext cx="8474901" cy="57816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6564" y="1779886"/>
            <a:ext cx="8355868" cy="4817465"/>
            <a:chOff x="-689347" y="670857"/>
            <a:chExt cx="10953750" cy="62198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89347" y="670857"/>
              <a:ext cx="10953750" cy="51054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4585" y="5776257"/>
              <a:ext cx="10944225" cy="11144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57B5D0E-A015-4CF2-9F4C-70F78958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45" y="2222475"/>
            <a:ext cx="304761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선언문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스크립틀릿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343E30-4629-462E-99F5-B884664E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2" y="4630619"/>
            <a:ext cx="8244408" cy="1822717"/>
          </a:xfrm>
          <a:prstGeom prst="rect">
            <a:avLst/>
          </a:prstGeom>
        </p:spPr>
      </p:pic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페이지 만들기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1" dirty="0"/>
              <a:t>주석처리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4E7493A-CAF9-4443-9014-6EC30143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0" y="1440853"/>
            <a:ext cx="52673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80" y="2132856"/>
            <a:ext cx="7632848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40" y="5373216"/>
            <a:ext cx="7632848" cy="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4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1E40D9B-59C8-43C6-A653-D98A2785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74901" cy="5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9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결과 화면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9EC22E4-CFC8-4B18-9A71-C353796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1315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8228736" descr="EMB00001ec05d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0240"/>
            <a:ext cx="8423583" cy="39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79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시작 페이지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4C4875E-3048-4789-94F6-8139E9A9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4692"/>
            <a:ext cx="8462332" cy="504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" y="2060848"/>
            <a:ext cx="8496944" cy="465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A738A4-0411-4251-BAE1-4504EBD61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3181241" cy="10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57187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부트스트랩 </a:t>
            </a:r>
            <a:r>
              <a:rPr lang="en-US" altLang="ko-KR" dirty="0"/>
              <a:t>CSS </a:t>
            </a:r>
            <a:r>
              <a:rPr lang="ko-KR" altLang="en-US" dirty="0"/>
              <a:t>적용하기</a:t>
            </a: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D324F36-0E80-4BB4-84F7-18F4145A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" y="1556792"/>
            <a:ext cx="7822687" cy="49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5B24BC-0463-46AA-9D78-11ED15F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5" y="1124744"/>
            <a:ext cx="8496944" cy="53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2D5C90-224B-44F4-A605-505E08C7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" y="1124744"/>
            <a:ext cx="84749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%&gt;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0" y="3573016"/>
            <a:ext cx="8257897" cy="1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419A70DF-7448-4EE0-A8D3-FE2E0548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43608" y="908720"/>
            <a:ext cx="7056784" cy="5790323"/>
            <a:chOff x="306110" y="957668"/>
            <a:chExt cx="8458703" cy="69406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10" y="957668"/>
              <a:ext cx="8457414" cy="2091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924944"/>
              <a:ext cx="8441285" cy="4973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40768"/>
            <a:ext cx="1609524" cy="1247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1600" kern="0" dirty="0">
                <a:solidFill>
                  <a:srgbClr val="000000"/>
                </a:solidFill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톰캣설치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ROOT\work\Catalina\localhost\ROOT\org\apache\</a:t>
            </a:r>
            <a:r>
              <a:rPr lang="en-US" altLang="ko-KR" sz="1600" kern="0" dirty="0" err="1">
                <a:solidFill>
                  <a:srgbClr val="000000"/>
                </a:solidFill>
              </a:rPr>
              <a:t>jsp</a:t>
            </a:r>
            <a:r>
              <a:rPr lang="en-US" altLang="ko-KR" sz="1600" kern="0" dirty="0">
                <a:solidFill>
                  <a:srgbClr val="000000"/>
                </a:solidFill>
              </a:rPr>
              <a:t>\’</a:t>
            </a:r>
          </a:p>
          <a:p>
            <a:pPr lvl="1"/>
            <a:r>
              <a:rPr lang="en-US" altLang="ko-KR" sz="1600" kern="0" dirty="0">
                <a:solidFill>
                  <a:srgbClr val="000000"/>
                </a:solidFill>
              </a:rPr>
              <a:t>scripting_jsp.java</a:t>
            </a:r>
            <a:r>
              <a:rPr lang="ko-KR" altLang="en-US" sz="1600" kern="0" dirty="0">
                <a:solidFill>
                  <a:srgbClr val="000000"/>
                </a:solidFill>
              </a:rPr>
              <a:t>와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scripting_jsp.class</a:t>
            </a:r>
            <a:r>
              <a:rPr lang="ko-KR" altLang="en-US" sz="1600" kern="0" dirty="0">
                <a:solidFill>
                  <a:srgbClr val="000000"/>
                </a:solidFill>
              </a:rPr>
              <a:t>로 보관</a:t>
            </a:r>
          </a:p>
          <a:p>
            <a:endParaRPr lang="ko-KR" altLang="en-US" sz="1600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511B118-7F5F-4BD8-B86B-5D8223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03648" y="1628800"/>
            <a:ext cx="5917485" cy="5209564"/>
            <a:chOff x="755576" y="1531804"/>
            <a:chExt cx="6354181" cy="55940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847526"/>
              <a:ext cx="6328236" cy="227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531804"/>
              <a:ext cx="6354181" cy="3409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4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메소드를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/>
              <a:t>전역변수로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메소드 </a:t>
            </a:r>
            <a:r>
              <a:rPr lang="en-US" altLang="ko-KR" dirty="0"/>
              <a:t>- </a:t>
            </a:r>
            <a:r>
              <a:rPr lang="ko-KR" altLang="en-US" dirty="0"/>
              <a:t>전역 메소드로 사용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CA4373F-5D6E-409E-B47B-339038E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선언문 태그의 기능과 사용법</a:t>
            </a: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7229522" cy="6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82AE159F-1618-442D-9B18-C4FD7E51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27584" y="1844824"/>
            <a:ext cx="7416824" cy="4320480"/>
            <a:chOff x="-848327" y="0"/>
            <a:chExt cx="10919930" cy="63262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48327" y="0"/>
              <a:ext cx="10906125" cy="476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44047" y="4735580"/>
              <a:ext cx="10915650" cy="159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C8E6CB1F-EE65-4F31-A9C7-B43CB45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3" y="1327202"/>
            <a:ext cx="8474901" cy="53765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20272" y="908720"/>
            <a:ext cx="1802160" cy="432048"/>
          </a:xfrm>
          <a:prstGeom prst="rect">
            <a:avLst/>
          </a:prstGeom>
          <a:solidFill>
            <a:srgbClr val="E2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hello_jsp.java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33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전역 메소드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63574621-EBEA-418E-A4FB-037009B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선언문 태그의 기능과 사용법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7704856" cy="4800533"/>
            <a:chOff x="-872845" y="-17391"/>
            <a:chExt cx="10915650" cy="69706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2845" y="-17391"/>
              <a:ext cx="10915650" cy="38766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68082" y="3781424"/>
              <a:ext cx="10906125" cy="317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460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</TotalTime>
  <Words>344</Words>
  <Application>Microsoft Office PowerPoint</Application>
  <PresentationFormat>화면 슬라이드 쇼(4:3)</PresentationFormat>
  <Paragraphs>68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휴먼매직체</vt:lpstr>
      <vt:lpstr>Arial</vt:lpstr>
      <vt:lpstr>Wingdings</vt:lpstr>
      <vt:lpstr>1_마스터</vt:lpstr>
      <vt:lpstr>스크립트 태그</vt:lpstr>
      <vt:lpstr>PowerPoint 프레젠테이션</vt:lpstr>
      <vt:lpstr>1. 스크립트 태그의 종류</vt:lpstr>
      <vt:lpstr>1. 스크립트 태그의 개요</vt:lpstr>
      <vt:lpstr>1. 스크립트 태그의 개요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2. 선언문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3. 스크립틀릿 태그의 기능과 사용법</vt:lpstr>
      <vt:lpstr>4. 표현문 태그의 기능과 사용법</vt:lpstr>
      <vt:lpstr>4. 표현문 태그의 기능과 사용법</vt:lpstr>
      <vt:lpstr>4. 표현문 태그의 기능과 사용법</vt:lpstr>
      <vt:lpstr>TIP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5. [웹 쇼핑몰] 시작 페이지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</cp:lastModifiedBy>
  <cp:revision>271</cp:revision>
  <dcterms:created xsi:type="dcterms:W3CDTF">2011-01-05T15:14:06Z</dcterms:created>
  <dcterms:modified xsi:type="dcterms:W3CDTF">2022-09-05T03:49:49Z</dcterms:modified>
</cp:coreProperties>
</file>