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54"/>
  </p:notesMasterIdLst>
  <p:handoutMasterIdLst>
    <p:handoutMasterId r:id="rId55"/>
  </p:handoutMasterIdLst>
  <p:sldIdLst>
    <p:sldId id="256" r:id="rId2"/>
    <p:sldId id="877" r:id="rId3"/>
    <p:sldId id="878" r:id="rId4"/>
    <p:sldId id="879" r:id="rId5"/>
    <p:sldId id="881" r:id="rId6"/>
    <p:sldId id="882" r:id="rId7"/>
    <p:sldId id="883" r:id="rId8"/>
    <p:sldId id="884" r:id="rId9"/>
    <p:sldId id="885" r:id="rId10"/>
    <p:sldId id="887" r:id="rId11"/>
    <p:sldId id="888" r:id="rId12"/>
    <p:sldId id="889" r:id="rId13"/>
    <p:sldId id="890" r:id="rId14"/>
    <p:sldId id="891" r:id="rId15"/>
    <p:sldId id="892" r:id="rId16"/>
    <p:sldId id="894" r:id="rId17"/>
    <p:sldId id="895" r:id="rId18"/>
    <p:sldId id="896" r:id="rId19"/>
    <p:sldId id="897" r:id="rId20"/>
    <p:sldId id="898" r:id="rId21"/>
    <p:sldId id="899" r:id="rId22"/>
    <p:sldId id="901" r:id="rId23"/>
    <p:sldId id="902" r:id="rId24"/>
    <p:sldId id="903" r:id="rId25"/>
    <p:sldId id="904" r:id="rId26"/>
    <p:sldId id="905" r:id="rId27"/>
    <p:sldId id="906" r:id="rId28"/>
    <p:sldId id="911" r:id="rId29"/>
    <p:sldId id="912" r:id="rId30"/>
    <p:sldId id="913" r:id="rId31"/>
    <p:sldId id="914" r:id="rId32"/>
    <p:sldId id="915" r:id="rId33"/>
    <p:sldId id="916" r:id="rId34"/>
    <p:sldId id="917" r:id="rId35"/>
    <p:sldId id="918" r:id="rId36"/>
    <p:sldId id="919" r:id="rId37"/>
    <p:sldId id="920" r:id="rId38"/>
    <p:sldId id="921" r:id="rId39"/>
    <p:sldId id="922" r:id="rId40"/>
    <p:sldId id="924" r:id="rId41"/>
    <p:sldId id="925" r:id="rId42"/>
    <p:sldId id="926" r:id="rId43"/>
    <p:sldId id="927" r:id="rId44"/>
    <p:sldId id="928" r:id="rId45"/>
    <p:sldId id="934" r:id="rId46"/>
    <p:sldId id="935" r:id="rId47"/>
    <p:sldId id="929" r:id="rId48"/>
    <p:sldId id="930" r:id="rId49"/>
    <p:sldId id="931" r:id="rId50"/>
    <p:sldId id="932" r:id="rId51"/>
    <p:sldId id="933" r:id="rId52"/>
    <p:sldId id="275" r:id="rId5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35" d="100"/>
          <a:sy n="35" d="100"/>
        </p:scale>
        <p:origin x="462" y="54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2022-09-08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/56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4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액션 태그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태그처럼 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파일은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</a:t>
            </a:r>
            <a:r>
              <a:rPr lang="en-US" altLang="ko-KR" dirty="0"/>
              <a:t>, </a:t>
            </a:r>
            <a:r>
              <a:rPr lang="ko-KR" altLang="en-US" dirty="0"/>
              <a:t>기본 값은 </a:t>
            </a:r>
            <a:r>
              <a:rPr lang="en-US" altLang="ko-KR" dirty="0"/>
              <a:t>false</a:t>
            </a:r>
          </a:p>
          <a:p>
            <a:pPr lvl="2"/>
            <a:r>
              <a:rPr lang="en-US" altLang="ko-KR" dirty="0"/>
              <a:t>true 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348880"/>
            <a:ext cx="7504187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9AFC266-64AC-4C9A-B735-F966867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8" y="1000977"/>
            <a:ext cx="5309369" cy="280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426920"/>
            <a:ext cx="5404751" cy="29057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919388"/>
            <a:ext cx="2053084" cy="9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2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24013"/>
            <a:ext cx="8064896" cy="24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C64949A-07BB-4E1F-948F-4E482DDA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7438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79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09B3E70-4573-4848-BD84-D95B08D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3" y="930468"/>
            <a:ext cx="8201025" cy="5334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47" y="2492896"/>
            <a:ext cx="2552594" cy="18002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16557" cy="424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12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BB90B0F-A850-44B3-B941-71AD6437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include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700808"/>
            <a:ext cx="8296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6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이 태그는 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3212976"/>
            <a:ext cx="822007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C65BA2D-5FD5-4C2B-BFD1-F5096CBC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05478" y="979621"/>
            <a:ext cx="5736637" cy="3528392"/>
            <a:chOff x="347531" y="1196752"/>
            <a:chExt cx="8248650" cy="488932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531" y="1196752"/>
              <a:ext cx="8248650" cy="34861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056" y="4581128"/>
              <a:ext cx="8239125" cy="15049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917185"/>
            <a:ext cx="5114694" cy="25649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156" y="3389446"/>
            <a:ext cx="2457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0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A848F0-4F03-49E6-A5C0-2AAA7E24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0" y="908385"/>
            <a:ext cx="81724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1" y="1791069"/>
            <a:ext cx="8305800" cy="4714875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81" y="2348880"/>
            <a:ext cx="2838450" cy="1428750"/>
          </a:xfrm>
        </p:spPr>
      </p:pic>
    </p:spTree>
    <p:extLst>
      <p:ext uri="{BB962C8B-B14F-4D97-AF65-F5344CB8AC3E}">
        <p14:creationId xmlns:p14="http://schemas.microsoft.com/office/powerpoint/2010/main" val="81671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129B54F-4081-405A-9F19-58CABD4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1" y="1268760"/>
            <a:ext cx="82677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forward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 태그의 기능과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include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</a:p>
        </p:txBody>
      </p:sp>
      <p:sp>
        <p:nvSpPr>
          <p:cNvPr id="13" name="Oval 38">
            <a:extLst>
              <a:ext uri="{FF2B5EF4-FFF2-40B4-BE49-F238E27FC236}">
                <a16:creationId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7ECB5E6D-DEB6-4D5E-8831-1E16B9B12D8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B01A02FD-44FF-4B0A-997B-853D53D1FC62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액션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기능과 사용법</a:t>
            </a:r>
          </a:p>
        </p:txBody>
      </p:sp>
      <p:sp>
        <p:nvSpPr>
          <p:cNvPr id="19" name="Oval 38">
            <a:extLst>
              <a:ext uri="{FF2B5EF4-FFF2-40B4-BE49-F238E27FC236}">
                <a16:creationId xmlns:a16="http://schemas.microsoft.com/office/drawing/2014/main" id="{2082DF2E-498D-4102-BA37-83963426BBCF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8F001-B2AC-4833-B0B7-0C12D832F22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21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3717306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3812131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자바빈즈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액션 태그의 기능과 사용법</a:t>
            </a:r>
          </a:p>
        </p:txBody>
      </p:sp>
      <p:sp>
        <p:nvSpPr>
          <p:cNvPr id="23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3687000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3767653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686A71B-E14A-4627-953E-43ADFC22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157192"/>
            <a:ext cx="7435882" cy="1443571"/>
          </a:xfrm>
          <a:prstGeom prst="rect">
            <a:avLst/>
          </a:prstGeom>
        </p:spPr>
      </p:pic>
      <p:sp>
        <p:nvSpPr>
          <p:cNvPr id="25" name="Rectangle 36">
            <a:extLst>
              <a:ext uri="{FF2B5EF4-FFF2-40B4-BE49-F238E27FC236}">
                <a16:creationId xmlns:a16="http://schemas.microsoft.com/office/drawing/2014/main" id="{E762FE22-35B9-49C0-BD23-162768A54A3D}"/>
              </a:ext>
            </a:extLst>
          </p:cNvPr>
          <p:cNvSpPr/>
          <p:nvPr/>
        </p:nvSpPr>
        <p:spPr>
          <a:xfrm>
            <a:off x="1087060" y="437557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F561489B-1B5D-4CD6-9812-DB4B135851D0}"/>
              </a:ext>
            </a:extLst>
          </p:cNvPr>
          <p:cNvSpPr txBox="1"/>
          <p:nvPr/>
        </p:nvSpPr>
        <p:spPr bwMode="auto">
          <a:xfrm>
            <a:off x="1683837" y="447039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 표시하기</a:t>
            </a:r>
          </a:p>
        </p:txBody>
      </p:sp>
      <p:sp>
        <p:nvSpPr>
          <p:cNvPr id="28" name="Oval 38">
            <a:extLst>
              <a:ext uri="{FF2B5EF4-FFF2-40B4-BE49-F238E27FC236}">
                <a16:creationId xmlns:a16="http://schemas.microsoft.com/office/drawing/2014/main" id="{37E4633B-FEF2-463E-A370-99CBC1AA2B6C}"/>
              </a:ext>
            </a:extLst>
          </p:cNvPr>
          <p:cNvSpPr/>
          <p:nvPr/>
        </p:nvSpPr>
        <p:spPr>
          <a:xfrm>
            <a:off x="755576" y="434526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25D7C-D471-4CCF-BF8D-8A9080BF1D24}"/>
              </a:ext>
            </a:extLst>
          </p:cNvPr>
          <p:cNvSpPr txBox="1"/>
          <p:nvPr/>
        </p:nvSpPr>
        <p:spPr>
          <a:xfrm>
            <a:off x="879457" y="4425919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8DF14F-D7A8-4233-AAA5-76471C3C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4" y="935809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9449" y="1628800"/>
            <a:ext cx="8337962" cy="5153025"/>
            <a:chOff x="347531" y="1884804"/>
            <a:chExt cx="8337962" cy="51530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531" y="1884804"/>
              <a:ext cx="8267700" cy="14382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18" y="3323079"/>
              <a:ext cx="8143875" cy="3714750"/>
            </a:xfrm>
            <a:prstGeom prst="rect">
              <a:avLst/>
            </a:prstGeom>
          </p:spPr>
        </p:pic>
      </p:grpSp>
      <p:pic>
        <p:nvPicPr>
          <p:cNvPr id="10" name="내용 개체 틀 9"/>
          <p:cNvPicPr>
            <a:picLocks noGrp="1" noChangeAspect="1"/>
          </p:cNvPicPr>
          <p:nvPr>
            <p:ph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05" y="2924944"/>
            <a:ext cx="2836862" cy="1905000"/>
          </a:xfrm>
        </p:spPr>
      </p:pic>
    </p:spTree>
    <p:extLst>
      <p:ext uri="{BB962C8B-B14F-4D97-AF65-F5344CB8AC3E}">
        <p14:creationId xmlns:p14="http://schemas.microsoft.com/office/powerpoint/2010/main" val="204039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A252D1E-7507-4594-8EA6-90907F09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4" y="1484784"/>
            <a:ext cx="8286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작성하는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Java.ioSerializable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인터페이스는 생략 가능하나 </a:t>
            </a:r>
            <a:r>
              <a:rPr lang="ko-KR" altLang="en-US" dirty="0" err="1" smtClean="0"/>
              <a:t>자바빈즈</a:t>
            </a:r>
            <a:r>
              <a:rPr lang="ko-KR" altLang="en-US" dirty="0" smtClean="0"/>
              <a:t> 규약에 명시된 내용으로 </a:t>
            </a:r>
            <a:r>
              <a:rPr lang="ko-KR" altLang="en-US" dirty="0" err="1" smtClean="0"/>
              <a:t>자바빈즈에</a:t>
            </a:r>
            <a:r>
              <a:rPr lang="ko-KR" altLang="en-US" dirty="0" smtClean="0"/>
              <a:t> 저장된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포함한 채로 파일 시스템에 저장되거나 네트워크로 전송될 수 있도록 객체 직렬화를 </a:t>
            </a:r>
            <a:r>
              <a:rPr lang="ko-KR" altLang="en-US" dirty="0" err="1" smtClean="0"/>
              <a:t>제공해야므로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implement</a:t>
            </a:r>
            <a:r>
              <a:rPr lang="ko-KR" altLang="en-US" dirty="0" smtClean="0"/>
              <a:t>해야함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때 규칙</a:t>
            </a:r>
            <a:endParaRPr lang="en-US" altLang="ko-KR" dirty="0"/>
          </a:p>
          <a:p>
            <a:pPr lvl="1"/>
            <a:r>
              <a:rPr lang="ko-KR" altLang="en-US" dirty="0"/>
              <a:t>자바 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함</a:t>
            </a:r>
            <a:endParaRPr lang="en-US" altLang="ko-KR" dirty="0"/>
          </a:p>
          <a:p>
            <a:pPr lvl="1"/>
            <a:r>
              <a:rPr lang="ko-KR" altLang="en-US" dirty="0"/>
              <a:t>인수가 없는 기본 생성자가 있어야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함</a:t>
            </a:r>
            <a:endParaRPr lang="en-US" altLang="ko-KR" dirty="0"/>
          </a:p>
          <a:p>
            <a:pPr lvl="1"/>
            <a:endParaRPr lang="en-US" altLang="ko-KR" sz="100" dirty="0"/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메소드는 멤버 변수에 저장된 값을 가져올 수 있는 메소드이고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메소드는 멤버 변수에 값을 저 장할 수 있는 </a:t>
            </a:r>
            <a:r>
              <a:rPr lang="ko-KR" altLang="en-US" dirty="0" err="1"/>
              <a:t>메소드임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D25C874-DE28-4853-906E-9856F68A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7192"/>
            <a:ext cx="6768752" cy="584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68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객체가 발견되지 않으면 빈 객체를 생성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6552728" cy="6626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717032"/>
            <a:ext cx="84046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BE92507-2410-4531-8031-7834226F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06" y="1556792"/>
            <a:ext cx="8286750" cy="1133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1" y="3068960"/>
            <a:ext cx="8305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31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88E2314-B84C-4EB2-A5EC-CC9171B1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6" y="1052736"/>
            <a:ext cx="820102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6" y="1863297"/>
            <a:ext cx="8277225" cy="4800600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92896"/>
            <a:ext cx="2933700" cy="1428750"/>
          </a:xfrm>
        </p:spPr>
      </p:pic>
    </p:spTree>
    <p:extLst>
      <p:ext uri="{BB962C8B-B14F-4D97-AF65-F5344CB8AC3E}">
        <p14:creationId xmlns:p14="http://schemas.microsoft.com/office/powerpoint/2010/main" val="2037148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677E22B-26AE-4A5F-8710-0E3D3E0A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2" y="931817"/>
            <a:ext cx="8201025" cy="52387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95536" y="1568028"/>
            <a:ext cx="8045901" cy="5159451"/>
            <a:chOff x="395536" y="1484784"/>
            <a:chExt cx="8045901" cy="515945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70" y="3212976"/>
              <a:ext cx="7722774" cy="3431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484784"/>
              <a:ext cx="7727660" cy="1813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4365104"/>
              <a:ext cx="2933333" cy="20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55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763284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 제어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다른 페이지의 실행 결과 내용을 현재 페이지에 포함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 제공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905302-D4DC-48B8-B3FD-C810D504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6" y="1177760"/>
            <a:ext cx="8277225" cy="110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3" y="2603802"/>
            <a:ext cx="82105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2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9AD9EFE-45FB-4E3D-A761-4E70933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" y="3140968"/>
            <a:ext cx="83439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1" y="1988840"/>
            <a:ext cx="8267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1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5C1823E-8C55-4B23-A0DD-45F7A31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1" y="1556792"/>
            <a:ext cx="8286750" cy="1666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3" y="3356992"/>
            <a:ext cx="82391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4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164872" y="1340768"/>
            <a:ext cx="8686800" cy="5715000"/>
          </a:xfrm>
        </p:spPr>
        <p:txBody>
          <a:bodyPr/>
          <a:lstStyle/>
          <a:p>
            <a:pPr lvl="1"/>
            <a:r>
              <a:rPr lang="ko-KR" altLang="en-US" b="0" dirty="0"/>
              <a:t>요청 파라미터 이름과 </a:t>
            </a:r>
            <a:r>
              <a:rPr lang="ko-KR" altLang="en-US" b="0" dirty="0" err="1"/>
              <a:t>자바빈즈의</a:t>
            </a:r>
            <a:r>
              <a:rPr lang="ko-KR" altLang="en-US" b="0" dirty="0"/>
              <a:t> 프로퍼티 이름이 일치하지 않는 경우</a:t>
            </a:r>
            <a:r>
              <a:rPr lang="en-US" altLang="ko-KR" b="0" dirty="0"/>
              <a:t>: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92FFD76-9727-4ED5-8942-11AECE0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2" y="1844824"/>
            <a:ext cx="8305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0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107504" y="1175143"/>
            <a:ext cx="8686800" cy="5715000"/>
          </a:xfrm>
        </p:spPr>
        <p:txBody>
          <a:bodyPr/>
          <a:lstStyle/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A4CB4AD2-4C9C-4238-849B-2EFD2D0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1" y="1700808"/>
            <a:ext cx="82296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44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E98F69-F82B-4CD7-AB5A-5639DCB2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3" y="928121"/>
            <a:ext cx="8210550" cy="552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2" y="1753576"/>
            <a:ext cx="830580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2931630"/>
            <a:ext cx="8277225" cy="3752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71" y="2915626"/>
            <a:ext cx="2952381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0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72" y="2276872"/>
            <a:ext cx="8258175" cy="685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60" y="3212976"/>
            <a:ext cx="8239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C051A2D-F354-44CC-98F7-FD508D88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1" y="1772816"/>
            <a:ext cx="8277225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8" y="3236779"/>
            <a:ext cx="82772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8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98B1D8-CB0C-4AAC-8D09-C306284A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6" y="1063269"/>
            <a:ext cx="819150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1787898"/>
            <a:ext cx="8315325" cy="413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94" y="2297401"/>
            <a:ext cx="3104762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3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05D22FD-8AD1-4DAC-B5FE-DEF4457E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8305800" cy="479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16" y="2204864"/>
            <a:ext cx="3104762" cy="142857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19086"/>
            <a:ext cx="8478921" cy="7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38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1059"/>
            <a:ext cx="7704856" cy="49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A23A3-5FA6-47E0-9052-176E7526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3" y="1765167"/>
            <a:ext cx="82200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0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30FB9F-9C16-4E04-9BC8-42F8EA8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9" y="1556792"/>
            <a:ext cx="8474075" cy="4144962"/>
          </a:xfrm>
        </p:spPr>
      </p:pic>
    </p:spTree>
    <p:extLst>
      <p:ext uri="{BB962C8B-B14F-4D97-AF65-F5344CB8AC3E}">
        <p14:creationId xmlns:p14="http://schemas.microsoft.com/office/powerpoint/2010/main" val="1785316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상품 클래스 생성하기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 선언하기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6D73F12-03F5-4D56-A45F-FB6E18EE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486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420888"/>
            <a:ext cx="8258175" cy="44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>
          <a:xfrm>
            <a:off x="173379" y="1143000"/>
            <a:ext cx="8686800" cy="5715000"/>
          </a:xfrm>
        </p:spPr>
        <p:txBody>
          <a:bodyPr/>
          <a:lstStyle/>
          <a:p>
            <a:pPr lvl="1"/>
            <a:r>
              <a:rPr lang="ko-KR" altLang="en-US" dirty="0"/>
              <a:t>기본 생성자 작성하기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A46BCFC-414D-4EE5-BDE4-F8C5CA5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13915" y="1556791"/>
            <a:ext cx="8315325" cy="4944549"/>
            <a:chOff x="552120" y="1820154"/>
            <a:chExt cx="8315325" cy="56432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120" y="1820154"/>
              <a:ext cx="8286750" cy="1800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20" y="3501008"/>
              <a:ext cx="8315325" cy="396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79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29099" y="1277138"/>
            <a:ext cx="7776864" cy="5548404"/>
            <a:chOff x="611560" y="1268760"/>
            <a:chExt cx="7776864" cy="53285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268760"/>
              <a:ext cx="7704856" cy="5266248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8172400" y="4941168"/>
              <a:ext cx="216024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759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70965" y="1447773"/>
            <a:ext cx="7337026" cy="5184576"/>
            <a:chOff x="683568" y="1412776"/>
            <a:chExt cx="7337026" cy="5184576"/>
          </a:xfrm>
        </p:grpSpPr>
        <p:grpSp>
          <p:nvGrpSpPr>
            <p:cNvPr id="3" name="그룹 2"/>
            <p:cNvGrpSpPr/>
            <p:nvPr/>
          </p:nvGrpSpPr>
          <p:grpSpPr>
            <a:xfrm>
              <a:off x="683568" y="1412776"/>
              <a:ext cx="7337026" cy="5184576"/>
              <a:chOff x="663814" y="1412776"/>
              <a:chExt cx="7069341" cy="446449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8960741-D319-4BA8-A1AB-CF488047C1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484" t="7994"/>
              <a:stretch/>
            </p:blipFill>
            <p:spPr>
              <a:xfrm>
                <a:off x="905691" y="1412776"/>
                <a:ext cx="5187086" cy="212849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r="15982" b="68390"/>
              <a:stretch/>
            </p:blipFill>
            <p:spPr>
              <a:xfrm>
                <a:off x="663814" y="3541273"/>
                <a:ext cx="7069341" cy="2335999"/>
              </a:xfrm>
              <a:prstGeom prst="rect">
                <a:avLst/>
              </a:prstGeom>
            </p:spPr>
          </p:pic>
        </p:grpSp>
        <p:sp>
          <p:nvSpPr>
            <p:cNvPr id="11" name="직사각형 10"/>
            <p:cNvSpPr/>
            <p:nvPr/>
          </p:nvSpPr>
          <p:spPr>
            <a:xfrm>
              <a:off x="4825196" y="3789040"/>
              <a:ext cx="144016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707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모든 멤버 변수의 </a:t>
            </a:r>
            <a:r>
              <a:rPr lang="en-US" altLang="ko-KR" dirty="0"/>
              <a:t>Setter/Getter( ) </a:t>
            </a:r>
            <a:r>
              <a:rPr lang="ko-KR" altLang="en-US" dirty="0"/>
              <a:t>메소드 작성하기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CA08689-DBDB-453E-85DD-D1564277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1460"/>
          <a:stretch/>
        </p:blipFill>
        <p:spPr>
          <a:xfrm>
            <a:off x="729884" y="1412776"/>
            <a:ext cx="8414116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7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 err="1"/>
              <a:t>자바빈즈로</a:t>
            </a:r>
            <a:r>
              <a:rPr lang="ko-KR" altLang="en-US" b="0" dirty="0"/>
              <a:t> 사용할 상품 데이터 접근 클래스 만들기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 err="1"/>
              <a:t>자바빈즈로</a:t>
            </a:r>
            <a:r>
              <a:rPr lang="ko-KR" altLang="en-US" dirty="0"/>
              <a:t> 사용할 클래스 만들기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멤버 변수와 기본 생성자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BD4A289-BEE2-43F4-ABD8-EA45B48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9" y="2276872"/>
            <a:ext cx="83343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1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E48CFCA-FB89-4A78-A43E-05FE54E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5488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78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상품 목록을 가져오는 메소드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A980E2E-F962-4817-9B4B-55FB9D57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7768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1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만나면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삭제하고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제어가 이동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6" y="2924944"/>
            <a:ext cx="6915150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상품 목록 표시하기</a:t>
            </a:r>
            <a:r>
              <a:rPr lang="en-US" altLang="ko-KR" b="0" dirty="0"/>
              <a:t>]</a:t>
            </a:r>
          </a:p>
          <a:p>
            <a:pPr lvl="1"/>
            <a:r>
              <a:rPr lang="ko-KR" altLang="en-US" dirty="0"/>
              <a:t>상품 목록 출력 웹 페이지 만들기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6893F39-4830-4DE1-BA0C-834AA235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848872" cy="4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1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1F731-07AB-4589-ABE2-9427F46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목록 표시하기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7968885" cy="58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95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A066A933-765D-4AD7-A5EC-5D25209D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39362" y="952361"/>
            <a:ext cx="5748348" cy="3830355"/>
            <a:chOff x="1146456" y="1846547"/>
            <a:chExt cx="6880664" cy="38303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120" y="4543427"/>
              <a:ext cx="6858000" cy="113347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456" y="1846547"/>
              <a:ext cx="6877050" cy="2828925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25" y="3541668"/>
            <a:ext cx="5186536" cy="3105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463" y="3353966"/>
            <a:ext cx="20764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5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9739"/>
            <a:ext cx="7560840" cy="314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C711663-AAD9-44AD-965A-716188C6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6" y="1052736"/>
            <a:ext cx="8201025" cy="49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7" y="1916832"/>
            <a:ext cx="8391525" cy="349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7" y="5274404"/>
            <a:ext cx="83343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09E591-7EE9-4F30-8442-60422169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forward </a:t>
            </a:r>
            <a:r>
              <a:rPr lang="ko-KR" altLang="en-US" dirty="0"/>
              <a:t>액션 태그의 기능과 사용법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93" y="1484784"/>
            <a:ext cx="8334375" cy="4000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46829"/>
            <a:ext cx="277142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2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403</TotalTime>
  <Words>819</Words>
  <Application>Microsoft Office PowerPoint</Application>
  <PresentationFormat>화면 슬라이드 쇼(4:3)</PresentationFormat>
  <Paragraphs>143</Paragraphs>
  <Slides>52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2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액션 태그</vt:lpstr>
      <vt:lpstr>PowerPoint 프레젠테이션</vt:lpstr>
      <vt:lpstr>1. 액션 태그의 개요</vt:lpstr>
      <vt:lpstr>1. 액션 태그의 개요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2. forward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3. include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4. param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5. 자바빈즈 액션 태그의 기능과 사용법 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6. [웹 쇼핑몰] 상품 목록 표시하기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KGA_17</cp:lastModifiedBy>
  <cp:revision>286</cp:revision>
  <dcterms:created xsi:type="dcterms:W3CDTF">2011-01-05T15:14:06Z</dcterms:created>
  <dcterms:modified xsi:type="dcterms:W3CDTF">2022-09-08T04:21:48Z</dcterms:modified>
</cp:coreProperties>
</file>