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5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4" r:id="rId35"/>
    <p:sldId id="915" r:id="rId36"/>
    <p:sldId id="916" r:id="rId37"/>
    <p:sldId id="917" r:id="rId38"/>
    <p:sldId id="918" r:id="rId39"/>
    <p:sldId id="919" r:id="rId40"/>
    <p:sldId id="920" r:id="rId41"/>
    <p:sldId id="921" r:id="rId42"/>
    <p:sldId id="922" r:id="rId43"/>
    <p:sldId id="923" r:id="rId44"/>
    <p:sldId id="275" r:id="rId4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75" d="100"/>
          <a:sy n="175" d="100"/>
        </p:scale>
        <p:origin x="1188" y="13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/44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8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7BC931-F7AC-401C-9EEB-E19294B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1" y="1127201"/>
            <a:ext cx="83248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1" y="3636918"/>
            <a:ext cx="8296275" cy="3009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5841CA-A669-4961-9922-2DE86B523AAE}"/>
              </a:ext>
            </a:extLst>
          </p:cNvPr>
          <p:cNvGrpSpPr/>
          <p:nvPr/>
        </p:nvGrpSpPr>
        <p:grpSpPr>
          <a:xfrm>
            <a:off x="4256074" y="2070764"/>
            <a:ext cx="4521244" cy="1646268"/>
            <a:chOff x="4256074" y="2070764"/>
            <a:chExt cx="4521244" cy="16462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B7B139-CE9B-4BF4-9888-9F50012A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74" y="2094683"/>
              <a:ext cx="2217787" cy="16223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A55B5B-B889-4955-87D5-2630134F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2070764"/>
              <a:ext cx="2189095" cy="164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3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8220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AB27055-BB95-432B-84F5-C8C414E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52736"/>
            <a:ext cx="82677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DBE6361-17E1-4103-A58E-71B47E0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6" y="933099"/>
            <a:ext cx="8172450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63D3E50-95FF-43D3-9118-D710DDFE254D}"/>
              </a:ext>
            </a:extLst>
          </p:cNvPr>
          <p:cNvGrpSpPr/>
          <p:nvPr/>
        </p:nvGrpSpPr>
        <p:grpSpPr>
          <a:xfrm>
            <a:off x="395536" y="1633829"/>
            <a:ext cx="7920880" cy="4952174"/>
            <a:chOff x="299905" y="1403995"/>
            <a:chExt cx="8410575" cy="62609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155" y="1403995"/>
              <a:ext cx="8315325" cy="1304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05" y="2492896"/>
              <a:ext cx="8410575" cy="51720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2A0EA2E-F4D8-46F4-BD18-86F9ADE049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797152"/>
            <a:ext cx="3518724" cy="1563526"/>
          </a:xfrm>
        </p:spPr>
      </p:pic>
    </p:spTree>
    <p:extLst>
      <p:ext uri="{BB962C8B-B14F-4D97-AF65-F5344CB8AC3E}">
        <p14:creationId xmlns:p14="http://schemas.microsoft.com/office/powerpoint/2010/main" val="13709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201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" y="1032917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28C126-6274-426E-9C5C-E7C05D653C8A}"/>
              </a:ext>
            </a:extLst>
          </p:cNvPr>
          <p:cNvGrpSpPr/>
          <p:nvPr/>
        </p:nvGrpSpPr>
        <p:grpSpPr>
          <a:xfrm>
            <a:off x="387226" y="1796689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40" y="2204864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저장하고 </a:t>
            </a:r>
            <a:r>
              <a:rPr lang="ko-KR" altLang="en-US" b="0" dirty="0"/>
              <a:t>서버는 응답 헤더와 요청 처리 결과 데이터를 웹 브라우저로 </a:t>
            </a:r>
            <a:r>
              <a:rPr lang="ko-KR" altLang="en-US" b="0" dirty="0" smtClean="0"/>
              <a:t>보냄</a:t>
            </a:r>
            <a:endParaRPr lang="en-US" altLang="ko-KR" b="0" dirty="0" smtClean="0"/>
          </a:p>
          <a:p>
            <a:pPr lvl="1"/>
            <a:endParaRPr lang="en-US" altLang="ko-KR" sz="2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사용하여 </a:t>
            </a:r>
            <a:r>
              <a:rPr lang="ko-KR" altLang="en-US" b="0" dirty="0"/>
              <a:t>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페이지 </a:t>
            </a:r>
            <a:r>
              <a:rPr lang="ko-KR" altLang="en-US" dirty="0"/>
              <a:t>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3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6" y="3887175"/>
            <a:ext cx="8104444" cy="235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6" y="961373"/>
            <a:ext cx="8191500" cy="514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0091"/>
            <a:ext cx="810665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9" y="2187446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48872" cy="332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052736"/>
            <a:ext cx="797451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482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sz="1050" dirty="0"/>
          </a:p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068960"/>
            <a:ext cx="7992889" cy="36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5" y="95696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97321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39229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915400" cy="5715000"/>
          </a:xfrm>
        </p:spPr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문자 </a:t>
            </a:r>
            <a:r>
              <a:rPr lang="ko-KR" altLang="en-US" b="0" dirty="0"/>
              <a:t>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관련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0" y="3284984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내장 </a:t>
            </a:r>
            <a:r>
              <a:rPr lang="ko-KR" altLang="en-US" b="0" dirty="0"/>
              <a:t>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직접 </a:t>
            </a:r>
            <a:r>
              <a:rPr lang="ko-KR" altLang="en-US" b="0" dirty="0"/>
              <a:t>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3" y="1052736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8" y="1484784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8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1" y="1628800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2" y="2915716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40" y="2915716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1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7281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67" y="239154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5047298" cy="3715231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107811"/>
            <a:ext cx="5113959" cy="332031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7013" y="692696"/>
            <a:ext cx="8686800" cy="5715000"/>
          </a:xfrm>
        </p:spPr>
        <p:txBody>
          <a:bodyPr/>
          <a:lstStyle/>
          <a:p>
            <a:endParaRPr lang="en-US" altLang="ko-KR" b="0" dirty="0" smtClean="0"/>
          </a:p>
          <a:p>
            <a:pPr marL="357187" lvl="1" indent="0">
              <a:buNone/>
            </a:pPr>
            <a:endParaRPr lang="en-US" altLang="ko-KR" b="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상품 데이터 접근 클래스 만들기</a:t>
            </a:r>
            <a:r>
              <a:rPr lang="en-US" altLang="ko-KR" sz="200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6" y="2276872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1115971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상품 상세 정보 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4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58" y="4437112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85774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76014" y="1245536"/>
            <a:ext cx="7791971" cy="5379690"/>
            <a:chOff x="676014" y="1245536"/>
            <a:chExt cx="7791971" cy="537969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014" y="1245536"/>
              <a:ext cx="7791971" cy="5379690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5" y="1314641"/>
              <a:ext cx="956442" cy="173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0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endParaRPr lang="en-US" altLang="ko-KR" dirty="0"/>
          </a:p>
          <a:p>
            <a:pPr lvl="2"/>
            <a:endParaRPr lang="en-US" altLang="ko-KR" sz="3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sz="1100" b="0" dirty="0"/>
          </a:p>
          <a:p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9" y="3429000"/>
            <a:ext cx="806095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300</TotalTime>
  <Words>669</Words>
  <Application>Microsoft Office PowerPoint</Application>
  <PresentationFormat>화면 슬라이드 쇼(4:3)</PresentationFormat>
  <Paragraphs>108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내장 객체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298</cp:revision>
  <dcterms:created xsi:type="dcterms:W3CDTF">2011-01-05T15:14:06Z</dcterms:created>
  <dcterms:modified xsi:type="dcterms:W3CDTF">2022-09-13T05:55:08Z</dcterms:modified>
</cp:coreProperties>
</file>