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5" r:id="rId9"/>
    <p:sldId id="923" r:id="rId10"/>
    <p:sldId id="887" r:id="rId11"/>
    <p:sldId id="888" r:id="rId12"/>
    <p:sldId id="889" r:id="rId13"/>
    <p:sldId id="891" r:id="rId14"/>
    <p:sldId id="892" r:id="rId15"/>
    <p:sldId id="893" r:id="rId16"/>
    <p:sldId id="895" r:id="rId17"/>
    <p:sldId id="896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7" r:id="rId27"/>
    <p:sldId id="908" r:id="rId28"/>
    <p:sldId id="909" r:id="rId29"/>
    <p:sldId id="910" r:id="rId30"/>
    <p:sldId id="911" r:id="rId31"/>
    <p:sldId id="912" r:id="rId32"/>
    <p:sldId id="920" r:id="rId33"/>
    <p:sldId id="913" r:id="rId34"/>
    <p:sldId id="921" r:id="rId35"/>
    <p:sldId id="914" r:id="rId36"/>
    <p:sldId id="915" r:id="rId37"/>
    <p:sldId id="916" r:id="rId38"/>
    <p:sldId id="917" r:id="rId39"/>
    <p:sldId id="922" r:id="rId40"/>
    <p:sldId id="918" r:id="rId41"/>
    <p:sldId id="919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9" d="100"/>
          <a:sy n="119" d="100"/>
        </p:scale>
        <p:origin x="1554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태그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195247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7" y="2396505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520"/>
            <a:ext cx="5544616" cy="553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36712"/>
            <a:ext cx="8181975" cy="5048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6792"/>
            <a:ext cx="3006764" cy="2448272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개의 항목이 나타나는 목록 상자에서 항목을 선택하는 태그</a:t>
            </a:r>
          </a:p>
          <a:p>
            <a:pPr lvl="1"/>
            <a:r>
              <a:rPr lang="ko-KR" altLang="en-US" b="0" dirty="0"/>
              <a:t>시작 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삽입하기 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* select </a:t>
            </a:r>
            <a:r>
              <a:rPr lang="ko-KR" altLang="en-US" dirty="0"/>
              <a:t>태그의 속성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줄의 텍스트를 입력할 수 있는 태그</a:t>
            </a:r>
            <a:endParaRPr lang="en-US" altLang="ko-KR" b="0" dirty="0"/>
          </a:p>
          <a:p>
            <a:pPr lvl="1"/>
            <a:r>
              <a:rPr lang="ko-KR" altLang="en-US" b="0" dirty="0"/>
              <a:t>기본 값은</a:t>
            </a:r>
            <a:r>
              <a:rPr lang="en-US" altLang="ko-KR" b="0" dirty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설정</a:t>
            </a:r>
            <a:endParaRPr lang="en-US" altLang="ko-KR" b="0" dirty="0"/>
          </a:p>
          <a:p>
            <a:pPr lvl="1"/>
            <a:r>
              <a:rPr lang="ko-KR" altLang="en-US" b="0" dirty="0"/>
              <a:t>입력 폼 안에 사용된 태그와 띄어쓰기가 그대로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3172"/>
            <a:ext cx="7487468" cy="964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6" y="5013176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:a16="http://schemas.microsoft.com/office/drawing/2014/main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:a16="http://schemas.microsoft.com/office/drawing/2014/main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3" y="948945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" y="949149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9620" y="952248"/>
            <a:ext cx="7010176" cy="5883304"/>
            <a:chOff x="289620" y="836712"/>
            <a:chExt cx="7010176" cy="588330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2"/>
              <a:ext cx="6976268" cy="61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20" y="1484784"/>
              <a:ext cx="6301665" cy="5235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00321"/>
            <a:ext cx="2304256" cy="190325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051806" cy="258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파라미터의 전체 값 받기</a:t>
            </a:r>
            <a:endParaRPr lang="en-US" altLang="ko-KR" dirty="0"/>
          </a:p>
          <a:p>
            <a:pPr lvl="2"/>
            <a:r>
              <a:rPr lang="ko-KR" altLang="en-US" b="0" dirty="0"/>
              <a:t>요청 파라미터를 설정하지 않아도 모든 값을 전달받을 수 있음</a:t>
            </a:r>
            <a:endParaRPr lang="en-US" altLang="ko-KR" b="0" dirty="0"/>
          </a:p>
          <a:p>
            <a:pPr lvl="2"/>
            <a:r>
              <a:rPr lang="ko-KR" altLang="en-US" b="0" dirty="0"/>
              <a:t>텍스트 박스</a:t>
            </a:r>
            <a:r>
              <a:rPr lang="en-US" altLang="ko-KR" b="0" dirty="0"/>
              <a:t>, </a:t>
            </a:r>
            <a:r>
              <a:rPr lang="ko-KR" altLang="en-US" b="0" dirty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</a:t>
            </a:r>
            <a:br>
              <a:rPr lang="en-US" altLang="ko-KR" b="0" dirty="0"/>
            </a:br>
            <a:r>
              <a:rPr lang="ko-KR" altLang="en-US" b="0" dirty="0"/>
              <a:t>폼 데이터를 전달받을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20602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5430791" cy="429191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20019"/>
            <a:ext cx="54669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" y="932152"/>
            <a:ext cx="8201025" cy="50482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" y="1556792"/>
            <a:ext cx="7835194" cy="501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76A7D8-AFA7-42F1-A23C-1FC312A9D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/>
          <a:stretch/>
        </p:blipFill>
        <p:spPr>
          <a:xfrm>
            <a:off x="457200" y="1857374"/>
            <a:ext cx="8229600" cy="41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23862"/>
            <a:ext cx="7697291" cy="56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" y="1196752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819" y="836712"/>
            <a:ext cx="8686800" cy="571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en-US" altLang="ko-KR" b="1" dirty="0"/>
              <a:t>[</a:t>
            </a:r>
            <a:r>
              <a:rPr lang="ko-KR" altLang="en-US" b="1" dirty="0"/>
              <a:t>상품 데이터 접근 클래스 만들기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7" y="2546995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사용</a:t>
            </a:r>
            <a:endParaRPr lang="en-US" altLang="ko-KR" b="0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03930"/>
            <a:ext cx="6347308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1340768"/>
            <a:ext cx="8290445" cy="4124150"/>
            <a:chOff x="395536" y="1340768"/>
            <a:chExt cx="8290445" cy="41241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C98436C-14C0-4713-BBC7-13D162E99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340768"/>
              <a:ext cx="8247831" cy="1478921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9"/>
            <a:stretch/>
          </p:blipFill>
          <p:spPr bwMode="auto">
            <a:xfrm>
              <a:off x="395536" y="2819399"/>
              <a:ext cx="8280920" cy="2645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텍스트 입력이나 선택 등을 다양하게 할 수 있도록 공간을 만드는 태그</a:t>
            </a:r>
          </a:p>
          <a:p>
            <a:pPr lvl="1"/>
            <a:r>
              <a:rPr lang="ko-KR" altLang="en-US" b="0" dirty="0"/>
              <a:t>종료 태그 없이 단독으로 사용할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6" y="2497549"/>
            <a:ext cx="7488832" cy="6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677372" cy="478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16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175</TotalTime>
  <Words>599</Words>
  <Application>Microsoft Office PowerPoint</Application>
  <PresentationFormat>화면 슬라이드 쇼(4:3)</PresentationFormat>
  <Paragraphs>109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306</cp:revision>
  <dcterms:created xsi:type="dcterms:W3CDTF">2011-01-05T15:14:06Z</dcterms:created>
  <dcterms:modified xsi:type="dcterms:W3CDTF">2022-09-13T23:47:17Z</dcterms:modified>
</cp:coreProperties>
</file>